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9" r:id="rId19"/>
    <p:sldId id="292" r:id="rId20"/>
    <p:sldId id="300" r:id="rId21"/>
    <p:sldId id="306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86259" autoAdjust="0"/>
  </p:normalViewPr>
  <p:slideViewPr>
    <p:cSldViewPr snapToGrid="0">
      <p:cViewPr varScale="1">
        <p:scale>
          <a:sx n="94" d="100"/>
          <a:sy n="94" d="100"/>
        </p:scale>
        <p:origin x="78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18-5-2020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</a:p>
          <a:p>
            <a:endParaRPr lang="en-US" dirty="0"/>
          </a:p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5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Haoran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33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50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NTHtzBvO4g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a little harder to implement.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Finds the location of the flag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Computes shots in the area of the flag and stores the successful ones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For each successful shot stored, it aims to try the perfect velocity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there is an obstacle between the ball and the flag, it will shoot the ball with a wider angle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no hole in one solution is possible, it won’t find a solution.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O(</a:t>
            </a:r>
            <a:r>
              <a:rPr lang="en-US" sz="2400" dirty="0" err="1"/>
              <a:t>maxVelocity</a:t>
            </a:r>
            <a:r>
              <a:rPr lang="en-US" sz="2400" dirty="0"/>
              <a:t> / (degree step * velocity step))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Advanced bot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5EC106F0-80DD-41D1-B28D-B623B058F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779949"/>
            <a:ext cx="6275667" cy="3530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2DF3A-2E68-4AB0-9BA5-AFF4632D1E6E}"/>
              </a:ext>
            </a:extLst>
          </p:cNvPr>
          <p:cNvSpPr txBox="1"/>
          <p:nvPr/>
        </p:nvSpPr>
        <p:spPr>
          <a:xfrm>
            <a:off x="6545648" y="4626708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O(grid * the number of outcoming shots * shot complexity + grid)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5A4-A969-274E-A9DF-AA6FC79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between the bots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FABD5E-B49E-E249-9AE2-FEDB74B7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90825"/>
              </p:ext>
            </p:extLst>
          </p:nvPr>
        </p:nvGraphicFramePr>
        <p:xfrm>
          <a:off x="1096963" y="2108200"/>
          <a:ext cx="10058400" cy="1631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386">
                  <a:extLst>
                    <a:ext uri="{9D8B030D-6E8A-4147-A177-3AD203B41FA5}">
                      <a16:colId xmlns:a16="http://schemas.microsoft.com/office/drawing/2014/main" val="916769470"/>
                    </a:ext>
                  </a:extLst>
                </a:gridCol>
                <a:gridCol w="2353974">
                  <a:extLst>
                    <a:ext uri="{9D8B030D-6E8A-4147-A177-3AD203B41FA5}">
                      <a16:colId xmlns:a16="http://schemas.microsoft.com/office/drawing/2014/main" val="16455655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87794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955340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7314796"/>
                    </a:ext>
                  </a:extLst>
                </a:gridCol>
              </a:tblGrid>
              <a:tr h="47295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Calculation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Versatility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Limitation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51644"/>
                  </a:ext>
                </a:extLst>
              </a:tr>
              <a:tr h="5766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 Bot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not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631"/>
                  </a:ext>
                </a:extLst>
              </a:tr>
              <a:tr h="5671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Advanced Bot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38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Online Media 3" title="Crazy Putting human demo">
            <a:hlinkClick r:id="" action="ppaction://media"/>
            <a:extLst>
              <a:ext uri="{FF2B5EF4-FFF2-40B4-BE49-F238E27FC236}">
                <a16:creationId xmlns:a16="http://schemas.microsoft.com/office/drawing/2014/main" id="{864CE5BD-ECD5-4DA7-9311-7810165BEB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97280" y="227414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MrManiac</a:t>
            </a:r>
            <a:r>
              <a:rPr lang="en-US" dirty="0"/>
              <a:t>. (2015). Button tutorial - </a:t>
            </a:r>
            <a:r>
              <a:rPr lang="en-US" dirty="0" err="1"/>
              <a:t>ThinMatrix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extension video. Retrieved from https://www.youtube.com/watch?v=GmmR37-LBPQ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2719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Widescreen</PresentationFormat>
  <Paragraphs>145</Paragraphs>
  <Slides>20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bots</vt:lpstr>
      <vt:lpstr>Basic Bot</vt:lpstr>
      <vt:lpstr>Example of a ’wide shot’</vt:lpstr>
      <vt:lpstr>Advanced bot</vt:lpstr>
      <vt:lpstr>Comparison between the bots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2020-05-18T18:27:34Z</dcterms:created>
  <dcterms:modified xsi:type="dcterms:W3CDTF">2020-05-18T20:04:08Z</dcterms:modified>
</cp:coreProperties>
</file>