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sldIdLst>
    <p:sldId id="265" r:id="rId5"/>
    <p:sldId id="288" r:id="rId6"/>
    <p:sldId id="289" r:id="rId7"/>
    <p:sldId id="290" r:id="rId8"/>
    <p:sldId id="297" r:id="rId9"/>
    <p:sldId id="291" r:id="rId10"/>
    <p:sldId id="301" r:id="rId11"/>
    <p:sldId id="298" r:id="rId12"/>
    <p:sldId id="294" r:id="rId13"/>
    <p:sldId id="299" r:id="rId14"/>
    <p:sldId id="303" r:id="rId15"/>
    <p:sldId id="292" r:id="rId16"/>
    <p:sldId id="300" r:id="rId17"/>
    <p:sldId id="302" r:id="rId18"/>
    <p:sldId id="295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71883" autoAdjust="0"/>
  </p:normalViewPr>
  <p:slideViewPr>
    <p:cSldViewPr snapToGrid="0">
      <p:cViewPr varScale="1">
        <p:scale>
          <a:sx n="79" d="100"/>
          <a:sy n="79" d="100"/>
        </p:scale>
        <p:origin x="1656" y="78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game engine image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https://youtu.be/n98XWUwbvXo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26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386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3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Crazy Putting phase 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41DE-96AA-4C82-8200-E846B27D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33E9-7E59-412F-8665-5ECD6D6A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362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BA27-5DE1-4A08-BB6E-19568827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8E8E-4C2D-4DE9-8207-CB24F366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Calculation speed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Versatility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Limitations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675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999-0705-4616-AD41-58E9EC1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EEC-1C25-4DDF-A5A7-469A17F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INSERT VIDEO OF HUMAN PLAYING##</a:t>
            </a:r>
          </a:p>
          <a:p>
            <a:endParaRPr lang="en-US" dirty="0"/>
          </a:p>
          <a:p>
            <a:r>
              <a:rPr lang="en-US" dirty="0"/>
              <a:t>## INSERT VIDEO OF BOT PLAYING##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69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computer, laptop&#10;&#10;Description automatically generated">
            <a:extLst>
              <a:ext uri="{FF2B5EF4-FFF2-40B4-BE49-F238E27FC236}">
                <a16:creationId xmlns:a16="http://schemas.microsoft.com/office/drawing/2014/main" id="{A5DEBA55-50AC-4782-8EDC-AE3B9F1A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" r="-2" b="-2"/>
          <a:stretch/>
        </p:blipFill>
        <p:spPr>
          <a:xfrm>
            <a:off x="0" y="2413000"/>
            <a:ext cx="5447538" cy="4028441"/>
          </a:xfrm>
          <a:prstGeom prst="rect">
            <a:avLst/>
          </a:prstGeom>
        </p:spPr>
      </p:pic>
      <p:pic>
        <p:nvPicPr>
          <p:cNvPr id="5" name="Picture 4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486C03D5-2C7D-43E1-ABBB-EA28D03B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12" y="2413000"/>
            <a:ext cx="7117288" cy="402844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5CD764-6B13-4ABC-BA4D-884466E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07" y="416559"/>
            <a:ext cx="3093720" cy="1450757"/>
          </a:xfrm>
        </p:spPr>
        <p:txBody>
          <a:bodyPr/>
          <a:lstStyle/>
          <a:p>
            <a:r>
              <a:rPr lang="en-US" dirty="0"/>
              <a:t>Before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B58CEF-205E-44E1-B12E-25CC8A34F685}"/>
              </a:ext>
            </a:extLst>
          </p:cNvPr>
          <p:cNvSpPr txBox="1">
            <a:spLocks/>
          </p:cNvSpPr>
          <p:nvPr/>
        </p:nvSpPr>
        <p:spPr>
          <a:xfrm>
            <a:off x="7921373" y="416559"/>
            <a:ext cx="3093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952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5E0-0047-4EE2-82BC-33D53C4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planning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A5F1-78D1-47E4-B412-C1E4ACAE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##MAKE A DECISION ABOUT WHAT CHALLENGE TO PICK##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922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F4CF-25C7-4101-9DC3-9DA467D3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A375-AB7A-4233-817A-01E2760F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33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1A1-54DA-4C45-8817-6C1A0ADA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768A-4F58-42E2-AD90-5CA51596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 tutorials</a:t>
            </a:r>
          </a:p>
          <a:p>
            <a:r>
              <a:rPr lang="en-US" dirty="0"/>
              <a:t>Thin Matrix. (2014-2016). Videos 1-33. Retrieved from https://www.youtube.com/watch?v=VS8wlS9hF8E&amp;list=PLRIWtICgwaX0u7Rf9zkZhLoLuZVfUksDP</a:t>
            </a:r>
          </a:p>
          <a:p>
            <a:r>
              <a:rPr lang="en-US" dirty="0"/>
              <a:t>Water rendering tutorials</a:t>
            </a:r>
          </a:p>
          <a:p>
            <a:r>
              <a:rPr lang="en-US" dirty="0"/>
              <a:t>Thin Matrix. (2015). Videos 1-8. Retrieved from https://www.youtube.com/watch?v=HusvGeEDU_U&amp;list=PLRIWtICgwaX23jiqVByUs0bqhnalNTNZh</a:t>
            </a:r>
          </a:p>
          <a:p>
            <a:r>
              <a:rPr lang="en-US" dirty="0"/>
              <a:t>Physics equations</a:t>
            </a:r>
          </a:p>
          <a:p>
            <a:r>
              <a:rPr lang="en-US" dirty="0"/>
              <a:t>#INSERT SOURCE#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8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 the physics engine by using different solvers</a:t>
            </a:r>
          </a:p>
          <a:p>
            <a:r>
              <a:rPr lang="en-US" dirty="0"/>
              <a:t>2. Add a bot that can play putting and if possible, can score a hole-in-one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273B-A5A7-4D77-A7AD-1FDCD11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EE77-30CE-457B-AC6B-CC6F0E18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new game engine that allows us to do more and to understand the engine better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way we create the terrain, water and other 3D objects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structure of the physics engine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Add multiple improved solvers for the physics equations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Make the game properly playable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basic and more advanced AI to play the game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86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403-3A59-4EF8-80C5-FE16649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game engine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7F-4F0D-48DC-B776-1100C89F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2634E2-7C75-47D8-A1F5-F912018E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89985"/>
              </p:ext>
            </p:extLst>
          </p:nvPr>
        </p:nvGraphicFramePr>
        <p:xfrm>
          <a:off x="1112520" y="3765972"/>
          <a:ext cx="1002792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3960">
                  <a:extLst>
                    <a:ext uri="{9D8B030D-6E8A-4147-A177-3AD203B41FA5}">
                      <a16:colId xmlns:a16="http://schemas.microsoft.com/office/drawing/2014/main" val="274067278"/>
                    </a:ext>
                  </a:extLst>
                </a:gridCol>
                <a:gridCol w="5013960">
                  <a:extLst>
                    <a:ext uri="{9D8B030D-6E8A-4147-A177-3AD203B41FA5}">
                      <a16:colId xmlns:a16="http://schemas.microsoft.com/office/drawing/2014/main" val="207326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1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understand how a game engine works behind the scenes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the engine took a lot of time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have full control over how the engine works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difficult to create your own engine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aren’t dependent on often bad documentation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9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 is easy to add new features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B4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27D2E-4080-420A-8625-59BCC64D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edit system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4C83-2162-4594-9975-76A7D273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With this improved engine we can now edit the terrain in real-time.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AAD49FB0-14EE-48B3-9914-054EE566ED1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2017" y="151703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7C5B-BBEB-4D09-A4B8-DDD8ACC3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order Verlet ##ADD FORMULE##</a:t>
            </a:r>
          </a:p>
          <a:p>
            <a:endParaRPr lang="en-US" dirty="0"/>
          </a:p>
          <a:p>
            <a:r>
              <a:rPr lang="en-US" dirty="0"/>
              <a:t>Second order velocity Verlet ##ADD FORMULE##</a:t>
            </a:r>
          </a:p>
          <a:p>
            <a:endParaRPr lang="nl-NL" dirty="0"/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 ##ADD FORMULE##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A06-59B4-4BD3-9A04-6021D53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solvers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942FB-3BCC-4C4D-B48C-7177D5076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767468"/>
              </p:ext>
            </p:extLst>
          </p:nvPr>
        </p:nvGraphicFramePr>
        <p:xfrm>
          <a:off x="1096962" y="2108200"/>
          <a:ext cx="10058400" cy="40009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0458059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11010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419734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15167846"/>
                    </a:ext>
                  </a:extLst>
                </a:gridCol>
              </a:tblGrid>
              <a:tr h="54493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0349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Euler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1065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Second order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8034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order velocity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2935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order Runge-</a:t>
                      </a:r>
                      <a:r>
                        <a:rPr lang="en-US" dirty="0" err="1"/>
                        <a:t>Kutta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0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BFA8-607F-4E4E-83B6-5954DC8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720-4910-45E7-BDF5-F593F2F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basic and advanced bot. The basic bot is simple to implement, but limited in capability and the advanced bot is smarter, but hard to implement.</a:t>
            </a:r>
          </a:p>
          <a:p>
            <a:endParaRPr lang="en-US" dirty="0"/>
          </a:p>
          <a:p>
            <a:r>
              <a:rPr lang="en-US" dirty="0"/>
              <a:t>Basic bot ##ADD IMAGE DEMONSTRATING HOW IT WORKS## OR ##text##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78159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Widescreen</PresentationFormat>
  <Paragraphs>91</Paragraphs>
  <Slides>16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Bookman Old Style</vt:lpstr>
      <vt:lpstr>Calibri</vt:lpstr>
      <vt:lpstr>Franklin Gothic Book</vt:lpstr>
      <vt:lpstr>Wingdings</vt:lpstr>
      <vt:lpstr>1_RetrospectVTI</vt:lpstr>
      <vt:lpstr>Crazy Putting phase 2</vt:lpstr>
      <vt:lpstr>The challenge</vt:lpstr>
      <vt:lpstr>What we did</vt:lpstr>
      <vt:lpstr>Our game engine</vt:lpstr>
      <vt:lpstr>Terrain edit system</vt:lpstr>
      <vt:lpstr>Our solvers</vt:lpstr>
      <vt:lpstr>The formulas</vt:lpstr>
      <vt:lpstr>Comparison between solvers</vt:lpstr>
      <vt:lpstr>Our bot</vt:lpstr>
      <vt:lpstr>Advanced bot</vt:lpstr>
      <vt:lpstr>Bot comparison</vt:lpstr>
      <vt:lpstr>Demonstration of the game</vt:lpstr>
      <vt:lpstr>Before</vt:lpstr>
      <vt:lpstr>Phase 3 planning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2020-05-12T11:18:11Z</dcterms:created>
  <dcterms:modified xsi:type="dcterms:W3CDTF">2020-05-12T11:21:39Z</dcterms:modified>
</cp:coreProperties>
</file>