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olfb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87493/why-does-my-libgdx-app-just-display-the-badlogic-jpg-instead-of-my-start-scree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magarciaguerra.com/2015/08/libgdx-una-interesante-opcion-multiplataforma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stack-data-structu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pbox-introduces-martini-a-client-side-terrain-mesh-generation-cod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tap.com/en-gb/tap-experience/gol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news/corporate/80-managers-create-frustration-for-their-team-study-23237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469545/cog_engineering_gear_options_repair_setting_wrench_ic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80E9-6355-4A39-8167-C9181A79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LibGdx</a:t>
            </a:r>
            <a:endParaRPr lang="nl-NL" sz="40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FDB5-8AC5-4FC9-B425-F686E7A8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Game development framework for java</a:t>
            </a:r>
          </a:p>
          <a:p>
            <a:r>
              <a:rPr lang="en-US" sz="1800" dirty="0">
                <a:solidFill>
                  <a:schemeClr val="tx1"/>
                </a:solidFill>
              </a:rPr>
              <a:t>- Issues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Bad 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easy-to-use tools and helper functions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ottle&#10;&#10;Description automatically generated">
            <a:extLst>
              <a:ext uri="{FF2B5EF4-FFF2-40B4-BE49-F238E27FC236}">
                <a16:creationId xmlns:a16="http://schemas.microsoft.com/office/drawing/2014/main" id="{42C8FBB2-07B8-4CA6-BF7E-80A35350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8" name="Picture 7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28AC5CE9-AD78-4C27-A0C3-016AB436A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1905" y="3928276"/>
            <a:ext cx="3936614" cy="196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65FCC-9EE0-4CC8-AD89-77A5486DFA76}"/>
              </a:ext>
            </a:extLst>
          </p:cNvPr>
          <p:cNvSpPr txBox="1"/>
          <p:nvPr/>
        </p:nvSpPr>
        <p:spPr>
          <a:xfrm>
            <a:off x="9053926" y="5696528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5" tooltip="http://www.magarciaguerra.com/2015/08/libgdx-una-interesante-opcion-multiplataform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9D06-74FB-43CD-97D2-5B2F78C38225}"/>
              </a:ext>
            </a:extLst>
          </p:cNvPr>
          <p:cNvSpPr txBox="1"/>
          <p:nvPr/>
        </p:nvSpPr>
        <p:spPr>
          <a:xfrm>
            <a:off x="8528091" y="306807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gamedev.stackexchange.com/questions/87493/why-does-my-libgdx-app-just-display-the-badlogic-jpg-instead-of-my-start-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Reformat given formula</a:t>
            </a:r>
          </a:p>
          <a:p>
            <a:r>
              <a:rPr lang="en-US" dirty="0"/>
              <a:t>- </a:t>
            </a:r>
            <a:r>
              <a:rPr lang="nl-NL" dirty="0" err="1"/>
              <a:t>Shunting</a:t>
            </a:r>
            <a:r>
              <a:rPr lang="nl-NL" dirty="0"/>
              <a:t>-yard</a:t>
            </a:r>
          </a:p>
          <a:p>
            <a:r>
              <a:rPr lang="nl-NL" dirty="0"/>
              <a:t>-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5021" y="3841919"/>
            <a:ext cx="3648915" cy="2027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14D935F-715E-4EEE-B69A-ABE43347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Made out of triangles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Step size for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Shaders for coloring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86" r="1958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Course designer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16D3-9594-4592-870F-038D076F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026"/>
            <a:ext cx="6583227" cy="4114516"/>
          </a:xfrm>
          <a:prstGeom prst="rect">
            <a:avLst/>
          </a:prstGeom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3D44418-2D84-4869-899A-7CD5BD8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Option for the user to enter their desired values</a:t>
            </a:r>
          </a:p>
          <a:p>
            <a:r>
              <a:rPr lang="en-US" dirty="0"/>
              <a:t>- File option</a:t>
            </a:r>
          </a:p>
          <a:p>
            <a:r>
              <a:rPr lang="en-US" dirty="0"/>
              <a:t>- Limitations 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Playing the game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Shooting the ball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Water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Out-of-bounds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2ACD0BD9-7561-4D03-9E89-56AC1DFAA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25FEF-8D8F-4024-8386-91B97D2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Difficulties</a:t>
            </a:r>
            <a:endParaRPr lang="nl-NL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1F1A-8264-45F0-A2CA-C5C06D5E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/>
              <a:t>- Teamwork</a:t>
            </a:r>
          </a:p>
          <a:p>
            <a:r>
              <a:rPr lang="en-US"/>
              <a:t>- Setting up project structure</a:t>
            </a:r>
          </a:p>
          <a:p>
            <a:r>
              <a:rPr lang="en-US"/>
              <a:t>- Separate projects</a:t>
            </a:r>
          </a:p>
          <a:p>
            <a:r>
              <a:rPr lang="en-US"/>
              <a:t>- LibGdx</a:t>
            </a:r>
            <a:endParaRPr lang="nl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BC563-F34F-45F2-8772-ABBC3BFF6AF7}"/>
              </a:ext>
            </a:extLst>
          </p:cNvPr>
          <p:cNvSpPr txBox="1"/>
          <p:nvPr/>
        </p:nvSpPr>
        <p:spPr>
          <a:xfrm>
            <a:off x="9697407" y="6657945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www.peoplemattersglobal.com/news/corporate/80-managers-create-frustration-for-their-team-study-23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F74D-E59D-4AC1-A8B4-AC3F4C4E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Improvements</a:t>
            </a:r>
            <a:endParaRPr lang="nl-NL" sz="37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59E-73F2-4EA0-95FA-73C64F4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- Visual course designer</a:t>
            </a:r>
          </a:p>
          <a:p>
            <a:r>
              <a:rPr lang="en-US" sz="1800">
                <a:solidFill>
                  <a:srgbClr val="FFFFFF"/>
                </a:solidFill>
              </a:rPr>
              <a:t>- More options for terrain obstacles</a:t>
            </a:r>
          </a:p>
          <a:p>
            <a:r>
              <a:rPr lang="en-US" sz="1800">
                <a:solidFill>
                  <a:srgbClr val="FFFFFF"/>
                </a:solidFill>
              </a:rPr>
              <a:t>- Improved terrain rendering</a:t>
            </a:r>
          </a:p>
          <a:p>
            <a:r>
              <a:rPr lang="en-US" sz="1800">
                <a:solidFill>
                  <a:srgbClr val="FFFFFF"/>
                </a:solidFill>
              </a:rPr>
              <a:t>- Improved 3D UI</a:t>
            </a:r>
          </a:p>
          <a:p>
            <a:r>
              <a:rPr lang="en-US" sz="1800">
                <a:solidFill>
                  <a:srgbClr val="FFFFFF"/>
                </a:solidFill>
              </a:rPr>
              <a:t>- Music</a:t>
            </a:r>
          </a:p>
          <a:p>
            <a:r>
              <a:rPr lang="en-US" sz="1800">
                <a:solidFill>
                  <a:srgbClr val="FFFFFF"/>
                </a:solidFill>
              </a:rPr>
              <a:t>- Scoring board</a:t>
            </a:r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45BC08-7AAB-4DDF-ABB7-89E86938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45" r="-1" b="177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RetrospectVTI</vt:lpstr>
      <vt:lpstr>Crazy Putting!  Group 4</vt:lpstr>
      <vt:lpstr>LibGdx</vt:lpstr>
      <vt:lpstr>Physics</vt:lpstr>
      <vt:lpstr>Terrain</vt:lpstr>
      <vt:lpstr>Course designer</vt:lpstr>
      <vt:lpstr>Playing the game</vt:lpstr>
      <vt:lpstr>Difficulties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1</cp:revision>
  <dcterms:created xsi:type="dcterms:W3CDTF">2020-03-19T08:59:56Z</dcterms:created>
  <dcterms:modified xsi:type="dcterms:W3CDTF">2020-03-19T09:00:48Z</dcterms:modified>
</cp:coreProperties>
</file>