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3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299" r:id="rId16"/>
    <p:sldId id="303" r:id="rId17"/>
    <p:sldId id="292" r:id="rId18"/>
    <p:sldId id="300" r:id="rId19"/>
    <p:sldId id="306" r:id="rId20"/>
    <p:sldId id="295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 autoAdjust="0"/>
    <p:restoredTop sz="86289" autoAdjust="0"/>
  </p:normalViewPr>
  <p:slideViewPr>
    <p:cSldViewPr snapToGrid="0">
      <p:cViewPr varScale="1">
        <p:scale>
          <a:sx n="94" d="100"/>
          <a:sy n="94" d="100"/>
        </p:scale>
        <p:origin x="1566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https://gamedev.stackexchange.com/questions/33694/pros-and-cons-of-different-integrators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97648"/>
              </p:ext>
            </p:extLst>
          </p:nvPr>
        </p:nvGraphicFramePr>
        <p:xfrm>
          <a:off x="1091381" y="2108200"/>
          <a:ext cx="10063981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0181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nl-N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hard to implement.</a:t>
            </a:r>
          </a:p>
          <a:p>
            <a:endParaRPr lang="en-US" dirty="0"/>
          </a:p>
          <a:p>
            <a:r>
              <a:rPr lang="en-US" dirty="0"/>
              <a:t>Basic bot ##ADD IMAGE DEMONSTRATING HOW IT WORKS## OR ##text##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A27-5DE1-4A08-BB6E-1956882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8E8E-4C2D-4DE9-8207-CB24F36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Calculation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Versatility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Limitations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675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advanced topics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10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Office PowerPoint</Application>
  <PresentationFormat>Widescreen</PresentationFormat>
  <Paragraphs>122</Paragraphs>
  <Slides>18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2nd-order Verlet</vt:lpstr>
      <vt:lpstr>The formulas  2nd-order Velocity Verlet</vt:lpstr>
      <vt:lpstr>The formulas  Classical 4th-order Runge-Kutta</vt:lpstr>
      <vt:lpstr>Comparison between solvers</vt:lpstr>
      <vt:lpstr>Our bot</vt:lpstr>
      <vt:lpstr>Advanced bot</vt:lpstr>
      <vt:lpstr>Bot comparison</vt:lpstr>
      <vt:lpstr>Demonstration of the game</vt:lpstr>
      <vt:lpstr>Before</vt:lpstr>
      <vt:lpstr>Phase 3 advanced topics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2020-05-12T11:18:11Z</dcterms:created>
  <dcterms:modified xsi:type="dcterms:W3CDTF">2020-05-15T09:11:03Z</dcterms:modified>
</cp:coreProperties>
</file>