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299" r:id="rId16"/>
    <p:sldId id="303" r:id="rId17"/>
    <p:sldId id="292" r:id="rId18"/>
    <p:sldId id="300" r:id="rId19"/>
    <p:sldId id="302" r:id="rId20"/>
    <p:sldId id="29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86289" autoAdjust="0"/>
  </p:normalViewPr>
  <p:slideViewPr>
    <p:cSldViewPr snapToGrid="0">
      <p:cViewPr varScale="1">
        <p:scale>
          <a:sx n="77" d="100"/>
          <a:sy n="77" d="100"/>
        </p:scale>
        <p:origin x="1374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##MAKE A DECISION ABOUT WHAT CHALLENGE TO PICK##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22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Breedbeeld</PresentationFormat>
  <Paragraphs>108</Paragraphs>
  <Slides>18</Slides>
  <Notes>8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–  2nd-order Verlet</vt:lpstr>
      <vt:lpstr>The formulas –  2nd-order Velocity Verlet</vt:lpstr>
      <vt:lpstr>The formulas –  Classical 4th-order Runge-Kutta</vt:lpstr>
      <vt:lpstr>Comparison between solvers</vt:lpstr>
      <vt:lpstr>Our bot</vt:lpstr>
      <vt:lpstr>Advanced bot</vt:lpstr>
      <vt:lpstr>Bot comparison</vt:lpstr>
      <vt:lpstr>Demonstration of the game</vt:lpstr>
      <vt:lpstr>Before</vt:lpstr>
      <vt:lpstr>Phase 3 planning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2020-05-12T16:10:36Z</dcterms:modified>
</cp:coreProperties>
</file>