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65" r:id="rId5"/>
    <p:sldId id="288" r:id="rId6"/>
    <p:sldId id="289" r:id="rId7"/>
    <p:sldId id="290" r:id="rId8"/>
    <p:sldId id="297" r:id="rId9"/>
    <p:sldId id="291" r:id="rId10"/>
    <p:sldId id="298" r:id="rId11"/>
    <p:sldId id="294" r:id="rId12"/>
    <p:sldId id="299" r:id="rId13"/>
    <p:sldId id="292" r:id="rId14"/>
    <p:sldId id="300" r:id="rId15"/>
    <p:sldId id="29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1883" autoAdjust="0"/>
  </p:normalViewPr>
  <p:slideViewPr>
    <p:cSldViewPr snapToGrid="0">
      <p:cViewPr>
        <p:scale>
          <a:sx n="75" d="100"/>
          <a:sy n="75" d="100"/>
        </p:scale>
        <p:origin x="1776" y="144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11-5-2020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605896"/>
            <a:ext cx="3642309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Crazy Putting 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René Steeman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Aaron SchapirA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Ivan Poliakov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 Janssen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Matthijs Kusters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Haoran Luan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tutorials</a:t>
            </a:r>
          </a:p>
          <a:p>
            <a:r>
              <a:rPr lang="en-US" dirty="0"/>
              <a:t>Thin Matrix. (2014-2016). Videos 1-33. Retrieved from https://www.youtube.com/watch?v=VS8wlS9hF8E&amp;list=PLRIWtICgwaX0u7Rf9zkZhLoLuZVfUksDP</a:t>
            </a:r>
          </a:p>
          <a:p>
            <a:r>
              <a:rPr lang="en-US" dirty="0"/>
              <a:t>Water rendering tutorials</a:t>
            </a:r>
          </a:p>
          <a:p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r>
              <a:rPr lang="en-US" dirty="0"/>
              <a:t>Physics equations</a:t>
            </a:r>
          </a:p>
          <a:p>
            <a:r>
              <a:rPr lang="en-US" dirty="0"/>
              <a:t>#INSERT </a:t>
            </a:r>
            <a:r>
              <a:rPr lang="en-US"/>
              <a:t>SOURCE#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plan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system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improved engine we can now edit the terrain in real-time.</a:t>
            </a:r>
          </a:p>
          <a:p>
            <a:endParaRPr lang="en-US" dirty="0"/>
          </a:p>
          <a:p>
            <a:r>
              <a:rPr lang="nl-NL" dirty="0"/>
              <a:t>##INSERT VIDEO##</a:t>
            </a:r>
          </a:p>
        </p:txBody>
      </p:sp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physics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r>
              <a:rPr lang="en-US" dirty="0"/>
              <a:t>Second order Verlet ##ADD FORMULE##</a:t>
            </a:r>
          </a:p>
          <a:p>
            <a:endParaRPr lang="en-US" dirty="0"/>
          </a:p>
          <a:p>
            <a:r>
              <a:rPr lang="en-US" dirty="0"/>
              <a:t>Second order velocity Verlet ##ADD FORMULE##</a:t>
            </a:r>
          </a:p>
          <a:p>
            <a:endParaRPr lang="nl-NL" dirty="0"/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##ADD FORMULE##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767468"/>
              </p:ext>
            </p:extLst>
          </p:nvPr>
        </p:nvGraphicFramePr>
        <p:xfrm>
          <a:off x="1096962" y="2108200"/>
          <a:ext cx="10058400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hard to implement.</a:t>
            </a:r>
          </a:p>
          <a:p>
            <a:endParaRPr lang="en-US" dirty="0"/>
          </a:p>
          <a:p>
            <a:r>
              <a:rPr lang="en-US" dirty="0"/>
              <a:t>Basic bot ##ADD IMAGE DEMONSTRATING HOW IT WORKS##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3E9-7E59-412F-8665-5ECD6D6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Crazy Putting phase 2</vt:lpstr>
      <vt:lpstr>The challenge</vt:lpstr>
      <vt:lpstr>Our plan</vt:lpstr>
      <vt:lpstr>Our game engine</vt:lpstr>
      <vt:lpstr>Edit system</vt:lpstr>
      <vt:lpstr>Our physics</vt:lpstr>
      <vt:lpstr>Comparison between solvers</vt:lpstr>
      <vt:lpstr>Our bot</vt:lpstr>
      <vt:lpstr>Advanced bot</vt:lpstr>
      <vt:lpstr>Our game</vt:lpstr>
      <vt:lpstr>Before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2020-05-11T06:20:31Z</dcterms:created>
  <dcterms:modified xsi:type="dcterms:W3CDTF">2020-05-11T08:04:47Z</dcterms:modified>
</cp:coreProperties>
</file>