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3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86259" autoAdjust="0"/>
  </p:normalViewPr>
  <p:slideViewPr>
    <p:cSldViewPr snapToGrid="0">
      <p:cViewPr varScale="1">
        <p:scale>
          <a:sx n="110" d="100"/>
          <a:sy n="110" d="100"/>
        </p:scale>
        <p:origin x="1584" y="168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15-05-2020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Find the location of the flag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Computes shots in the area of the flag and stores the successful ones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each successful shot stored, it aims to try the perfect velocity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there is an obstacle between the ball and the flag, it will shoot the ball with a wider angle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no hole in one solution is possible, it won’t find a solution.</a:t>
            </a:r>
          </a:p>
        </p:txBody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Widescreen</PresentationFormat>
  <Paragraphs>130</Paragraphs>
  <Slides>20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</vt:lpstr>
      <vt:lpstr>Basic Bot</vt:lpstr>
      <vt:lpstr>Example of a ’wide shot’</vt:lpstr>
      <vt:lpstr>Advanced bot</vt:lpstr>
      <vt:lpstr>Bot comparison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2020-05-15T13:37:54Z</dcterms:modified>
</cp:coreProperties>
</file>