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65" r:id="rId5"/>
    <p:sldId id="288" r:id="rId6"/>
    <p:sldId id="290" r:id="rId7"/>
    <p:sldId id="297" r:id="rId8"/>
    <p:sldId id="291" r:id="rId9"/>
    <p:sldId id="301" r:id="rId10"/>
    <p:sldId id="298" r:id="rId11"/>
    <p:sldId id="294" r:id="rId12"/>
    <p:sldId id="299" r:id="rId13"/>
    <p:sldId id="303" r:id="rId14"/>
    <p:sldId id="292" r:id="rId15"/>
    <p:sldId id="300" r:id="rId16"/>
    <p:sldId id="302" r:id="rId17"/>
    <p:sldId id="289" r:id="rId18"/>
    <p:sldId id="29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1883" autoAdjust="0"/>
  </p:normalViewPr>
  <p:slideViewPr>
    <p:cSldViewPr snapToGrid="0">
      <p:cViewPr>
        <p:scale>
          <a:sx n="75" d="100"/>
          <a:sy n="75" d="100"/>
        </p:scale>
        <p:origin x="1068" y="144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planning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##MAKE A DECISION ABOUT WHAT CHALLENGE TO PICK##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22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##REWORD##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tutorials</a:t>
            </a:r>
          </a:p>
          <a:p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r>
              <a:rPr lang="en-US" dirty="0"/>
              <a:t>Water rendering tutorials</a:t>
            </a:r>
          </a:p>
          <a:p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r>
              <a:rPr lang="en-US" dirty="0"/>
              <a:t>Physics equations</a:t>
            </a:r>
          </a:p>
          <a:p>
            <a:r>
              <a:rPr lang="en-US" dirty="0"/>
              <a:t>#INSERT SOURCE#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C5B-BBEB-4D09-A4B8-DDD8ACC3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order Verlet ##ADD FORMULE##</a:t>
            </a:r>
          </a:p>
          <a:p>
            <a:endParaRPr lang="en-US" dirty="0"/>
          </a:p>
          <a:p>
            <a:r>
              <a:rPr lang="en-US" dirty="0"/>
              <a:t>Second order velocity Verlet ##ADD FORMULE##</a:t>
            </a:r>
          </a:p>
          <a:p>
            <a:endParaRPr lang="nl-NL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##ADD FORMULE##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67468"/>
              </p:ext>
            </p:extLst>
          </p:nvPr>
        </p:nvGraphicFramePr>
        <p:xfrm>
          <a:off x="1096962" y="2108200"/>
          <a:ext cx="10058400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 OR ##text##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91</Paragraphs>
  <Slides>16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Wingdings</vt:lpstr>
      <vt:lpstr>1_RetrospectVTI</vt:lpstr>
      <vt:lpstr>Crazy Putting phase 2</vt:lpstr>
      <vt:lpstr>The challenge</vt:lpstr>
      <vt:lpstr>Our game engine</vt:lpstr>
      <vt:lpstr>Terrain edit system</vt:lpstr>
      <vt:lpstr>Our solvers</vt:lpstr>
      <vt:lpstr>The formulas</vt:lpstr>
      <vt:lpstr>Comparison between solvers</vt:lpstr>
      <vt:lpstr>Our bot</vt:lpstr>
      <vt:lpstr>Advanced bot</vt:lpstr>
      <vt:lpstr>Bot comparison</vt:lpstr>
      <vt:lpstr>Demonstration of the game</vt:lpstr>
      <vt:lpstr>Before</vt:lpstr>
      <vt:lpstr>Phase 3 planning</vt:lpstr>
      <vt:lpstr>Summary ##REWORD##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2020-05-12T11:18:42Z</dcterms:modified>
</cp:coreProperties>
</file>