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olfb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87493/why-does-my-libgdx-app-just-display-the-badlogic-jpg-instead-of-my-start-scree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magarciaguerra.com/2015/08/libgdx-una-interesante-opcion-multiplataforma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ata-structures/stack-data-structu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mapbox-introduces-martini-a-client-side-terrain-mesh-generation-cod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ytap.com/en-gb/tap-experience/gol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469545/cog_engineering_gear_options_repair_setting_wrench_ic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f ball on a green field&#10;&#10;Description automatically generated">
            <a:extLst>
              <a:ext uri="{FF2B5EF4-FFF2-40B4-BE49-F238E27FC236}">
                <a16:creationId xmlns:a16="http://schemas.microsoft.com/office/drawing/2014/main" id="{29A25C0B-D767-465A-BD89-429307D0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31" b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1CF39-F769-480B-8745-6CC205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Crazy Putting!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Group 4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2318-7D92-4AED-98DD-CAA51261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E7174-25D0-4996-8B81-E4B895711636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dirty="0" err="1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dirty="0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by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Unknown</a:t>
            </a:r>
            <a:r>
              <a:rPr lang="nl-NL" sz="700" dirty="0">
                <a:solidFill>
                  <a:srgbClr val="FFFFFF"/>
                </a:solidFill>
              </a:rPr>
              <a:t> Author is </a:t>
            </a:r>
            <a:r>
              <a:rPr lang="nl-NL" sz="700" dirty="0" err="1">
                <a:solidFill>
                  <a:srgbClr val="FFFFFF"/>
                </a:solidFill>
              </a:rPr>
              <a:t>licensed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under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E80E9-6355-4A39-8167-C9181A79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LibGdx</a:t>
            </a:r>
            <a:endParaRPr lang="nl-NL" sz="40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FDB5-8AC5-4FC9-B425-F686E7A8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Game development framework for java</a:t>
            </a:r>
          </a:p>
          <a:p>
            <a:r>
              <a:rPr lang="en-US" sz="1800" dirty="0">
                <a:solidFill>
                  <a:schemeClr val="tx1"/>
                </a:solidFill>
              </a:rPr>
              <a:t>- Issues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Bad documentation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experience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easy-to-use tools and helper functions</a:t>
            </a:r>
          </a:p>
          <a:p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bottle&#10;&#10;Description automatically generated">
            <a:extLst>
              <a:ext uri="{FF2B5EF4-FFF2-40B4-BE49-F238E27FC236}">
                <a16:creationId xmlns:a16="http://schemas.microsoft.com/office/drawing/2014/main" id="{42C8FBB2-07B8-4CA6-BF7E-80A35350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4969" y="643467"/>
            <a:ext cx="2624666" cy="2624666"/>
          </a:xfrm>
          <a:prstGeom prst="rect">
            <a:avLst/>
          </a:prstGeom>
        </p:spPr>
      </p:pic>
      <p:pic>
        <p:nvPicPr>
          <p:cNvPr id="8" name="Picture 7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28AC5CE9-AD78-4C27-A0C3-016AB436A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11905" y="3928276"/>
            <a:ext cx="3936614" cy="196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65FCC-9EE0-4CC8-AD89-77A5486DFA76}"/>
              </a:ext>
            </a:extLst>
          </p:cNvPr>
          <p:cNvSpPr txBox="1"/>
          <p:nvPr/>
        </p:nvSpPr>
        <p:spPr>
          <a:xfrm>
            <a:off x="9053926" y="5696528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5" tooltip="http://www.magarciaguerra.com/2015/08/libgdx-una-interesante-opcion-multiplataform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9D06-74FB-43CD-97D2-5B2F78C38225}"/>
              </a:ext>
            </a:extLst>
          </p:cNvPr>
          <p:cNvSpPr txBox="1"/>
          <p:nvPr/>
        </p:nvSpPr>
        <p:spPr>
          <a:xfrm>
            <a:off x="8528091" y="3068078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gamedev.stackexchange.com/questions/87493/why-does-my-libgdx-app-just-display-the-badlogic-jpg-instead-of-my-start-scr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7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B3A03-2F79-45ED-85CE-7F2C24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Physics</a:t>
            </a:r>
            <a:endParaRPr lang="nl-NL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A7E82-4090-4286-AB7A-5B2091D1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- Reformat given formula</a:t>
            </a:r>
          </a:p>
          <a:p>
            <a:r>
              <a:rPr lang="en-US" dirty="0"/>
              <a:t>- </a:t>
            </a:r>
            <a:r>
              <a:rPr lang="nl-NL" dirty="0" err="1"/>
              <a:t>Shunting</a:t>
            </a:r>
            <a:r>
              <a:rPr lang="nl-NL" dirty="0"/>
              <a:t>-yard</a:t>
            </a:r>
          </a:p>
          <a:p>
            <a:r>
              <a:rPr lang="nl-NL" dirty="0"/>
              <a:t>-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endParaRPr lang="nl-NL" b="1" dirty="0"/>
          </a:p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4B15E-4976-4DE8-936D-CEFDDCCA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5021" y="3841919"/>
            <a:ext cx="3648915" cy="2027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1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99B-93E9-43CE-AABE-EF183812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14D935F-715E-4EEE-B69A-ABE43347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Made out of triangles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Step size for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Shaders for coloring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 descr="A close up of a wire fence&#10;&#10;Description automatically generated">
            <a:extLst>
              <a:ext uri="{FF2B5EF4-FFF2-40B4-BE49-F238E27FC236}">
                <a16:creationId xmlns:a16="http://schemas.microsoft.com/office/drawing/2014/main" id="{D0662B88-BFC3-4832-BEAE-055F4B6B2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86" r="1958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C09-E45B-48A5-94F2-0EE10F24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Course designer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F16D3-9594-4592-870F-038D076F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026"/>
            <a:ext cx="6583227" cy="4114516"/>
          </a:xfrm>
          <a:prstGeom prst="rect">
            <a:avLst/>
          </a:prstGeom>
        </p:spPr>
      </p:pic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3D44418-2D84-4869-899A-7CD5BD8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- Option for the user to enter their desired values</a:t>
            </a:r>
          </a:p>
          <a:p>
            <a:r>
              <a:rPr lang="en-US" dirty="0"/>
              <a:t>- File option</a:t>
            </a:r>
          </a:p>
          <a:p>
            <a:r>
              <a:rPr lang="en-US" dirty="0"/>
              <a:t>- Limitations 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0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3DFE-6F03-4462-808E-3436977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Playing the game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9E4C971-3402-4710-B422-EB06EBF8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Shooting the ball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Water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Out-of-bounds</a:t>
            </a: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A golf ball on a field&#10;&#10;Description automatically generated">
            <a:extLst>
              <a:ext uri="{FF2B5EF4-FFF2-40B4-BE49-F238E27FC236}">
                <a16:creationId xmlns:a16="http://schemas.microsoft.com/office/drawing/2014/main" id="{A85F8066-641B-4F73-A20D-95A684CC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79" r="5735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CF74D-E59D-4AC1-A8B4-AC3F4C4E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Improvements</a:t>
            </a:r>
            <a:endParaRPr lang="nl-NL" sz="37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C59E-73F2-4EA0-95FA-73C64F4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- Visual course designer</a:t>
            </a:r>
          </a:p>
          <a:p>
            <a:r>
              <a:rPr lang="en-US" sz="1800">
                <a:solidFill>
                  <a:srgbClr val="FFFFFF"/>
                </a:solidFill>
              </a:rPr>
              <a:t>- More options for terrain obstacles</a:t>
            </a:r>
          </a:p>
          <a:p>
            <a:r>
              <a:rPr lang="en-US" sz="1800">
                <a:solidFill>
                  <a:srgbClr val="FFFFFF"/>
                </a:solidFill>
              </a:rPr>
              <a:t>- Improved terrain rendering</a:t>
            </a:r>
          </a:p>
          <a:p>
            <a:r>
              <a:rPr lang="en-US" sz="1800">
                <a:solidFill>
                  <a:srgbClr val="FFFFFF"/>
                </a:solidFill>
              </a:rPr>
              <a:t>- Improved 3D UI</a:t>
            </a:r>
          </a:p>
          <a:p>
            <a:r>
              <a:rPr lang="en-US" sz="1800">
                <a:solidFill>
                  <a:srgbClr val="FFFFFF"/>
                </a:solidFill>
              </a:rPr>
              <a:t>- Music</a:t>
            </a:r>
          </a:p>
          <a:p>
            <a:r>
              <a:rPr lang="en-US" sz="1800">
                <a:solidFill>
                  <a:srgbClr val="FFFFFF"/>
                </a:solidFill>
              </a:rPr>
              <a:t>- Scoring board</a:t>
            </a:r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45BC08-7AAB-4DDF-ABB7-89E869387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45" r="-1" b="177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RetrospectVTI</vt:lpstr>
      <vt:lpstr>Crazy Putting!  Group 4</vt:lpstr>
      <vt:lpstr>LibGdx</vt:lpstr>
      <vt:lpstr>Physics</vt:lpstr>
      <vt:lpstr>Terrain</vt:lpstr>
      <vt:lpstr>Course designer</vt:lpstr>
      <vt:lpstr>Playing the game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Putting!  Group 4</dc:title>
  <dc:creator>René Steeman</dc:creator>
  <cp:lastModifiedBy>René Steeman</cp:lastModifiedBy>
  <cp:revision>1</cp:revision>
  <dcterms:created xsi:type="dcterms:W3CDTF">2020-03-19T08:53:19Z</dcterms:created>
  <dcterms:modified xsi:type="dcterms:W3CDTF">2020-03-19T08:53:27Z</dcterms:modified>
</cp:coreProperties>
</file>