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0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olfb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data-structures/stack-data-stru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mapbox-introduces-martini-a-client-side-terrain-mesh-generation-cod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worldsbestever.com/category/game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ytap.com/en-gb/tap-experience/gol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olf ball on a green field&#10;&#10;Description automatically generated">
            <a:extLst>
              <a:ext uri="{FF2B5EF4-FFF2-40B4-BE49-F238E27FC236}">
                <a16:creationId xmlns:a16="http://schemas.microsoft.com/office/drawing/2014/main" id="{29A25C0B-D767-465A-BD89-429307D02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631" b="93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1CF39-F769-480B-8745-6CC2053F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Crazy Putting!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Group 4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32318-7D92-4AED-98DD-CAA51261C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E7174-25D0-4996-8B81-E4B895711636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 dirty="0" err="1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nl-NL" sz="700" dirty="0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Photo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by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Unknown</a:t>
            </a:r>
            <a:r>
              <a:rPr lang="nl-NL" sz="700" dirty="0">
                <a:solidFill>
                  <a:srgbClr val="FFFFFF"/>
                </a:solidFill>
              </a:rPr>
              <a:t> Author is </a:t>
            </a:r>
            <a:r>
              <a:rPr lang="nl-NL" sz="700" dirty="0" err="1">
                <a:solidFill>
                  <a:srgbClr val="FFFFFF"/>
                </a:solidFill>
              </a:rPr>
              <a:t>licensed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under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B3A03-2F79-45ED-85CE-7F2C24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Physics</a:t>
            </a:r>
            <a:endParaRPr lang="nl-NL" sz="4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3A7E82-4090-4286-AB7A-5B2091D1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4B15E-4976-4DE8-936D-CEFDDCCA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3447" y="1341676"/>
            <a:ext cx="6892560" cy="3829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19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close up of a wire fence&#10;&#10;Description automatically generated">
            <a:extLst>
              <a:ext uri="{FF2B5EF4-FFF2-40B4-BE49-F238E27FC236}">
                <a16:creationId xmlns:a16="http://schemas.microsoft.com/office/drawing/2014/main" id="{D0662B88-BFC3-4832-BEAE-055F4B6B2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C899B-93E9-43CE-AABE-EF183812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Terrain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table, food, woman, man&#10;&#10;Description automatically generated">
            <a:extLst>
              <a:ext uri="{FF2B5EF4-FFF2-40B4-BE49-F238E27FC236}">
                <a16:creationId xmlns:a16="http://schemas.microsoft.com/office/drawing/2014/main" id="{73B5D141-8700-4F97-AEC7-515EBC39A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39C09-E45B-48A5-94F2-0EE10F24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Course designer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51E55-3A07-413F-AB9F-D927A00FABE3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3" tooltip="http://theworldsbestever.com/category/gam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8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83DFE-6F03-4462-808E-3436977A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Playing the game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D9E4C971-3402-4710-B422-EB06EBF8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7" name="Picture 6" descr="A golf ball on a field&#10;&#10;Description automatically generated">
            <a:extLst>
              <a:ext uri="{FF2B5EF4-FFF2-40B4-BE49-F238E27FC236}">
                <a16:creationId xmlns:a16="http://schemas.microsoft.com/office/drawing/2014/main" id="{A85F8066-641B-4F73-A20D-95A684CC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79" r="5735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RetrospectVTI</vt:lpstr>
      <vt:lpstr>Crazy Putting!  Group 4</vt:lpstr>
      <vt:lpstr>Physics</vt:lpstr>
      <vt:lpstr>Terrain</vt:lpstr>
      <vt:lpstr>Course designer</vt:lpstr>
      <vt:lpstr>Playing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Putting!  Group 4</dc:title>
  <dc:creator>René Steeman</dc:creator>
  <cp:lastModifiedBy>René Steeman</cp:lastModifiedBy>
  <cp:revision>1</cp:revision>
  <dcterms:created xsi:type="dcterms:W3CDTF">2020-03-18T19:29:50Z</dcterms:created>
  <dcterms:modified xsi:type="dcterms:W3CDTF">2020-03-18T19:32:54Z</dcterms:modified>
</cp:coreProperties>
</file>