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306" r:id="rId3"/>
    <p:sldId id="291" r:id="rId4"/>
    <p:sldId id="307" r:id="rId5"/>
    <p:sldId id="308" r:id="rId6"/>
    <p:sldId id="302" r:id="rId7"/>
    <p:sldId id="303" r:id="rId8"/>
    <p:sldId id="304" r:id="rId9"/>
    <p:sldId id="309" r:id="rId10"/>
    <p:sldId id="257" r:id="rId11"/>
    <p:sldId id="293" r:id="rId12"/>
    <p:sldId id="298" r:id="rId13"/>
    <p:sldId id="305" r:id="rId14"/>
    <p:sldId id="297" r:id="rId15"/>
    <p:sldId id="310" r:id="rId16"/>
    <p:sldId id="311"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3FB222-B2C1-0540-8649-1B96A57FC373}">
          <p14:sldIdLst>
            <p14:sldId id="256"/>
            <p14:sldId id="306"/>
            <p14:sldId id="291"/>
            <p14:sldId id="307"/>
            <p14:sldId id="308"/>
            <p14:sldId id="302"/>
            <p14:sldId id="303"/>
            <p14:sldId id="304"/>
            <p14:sldId id="309"/>
            <p14:sldId id="257"/>
            <p14:sldId id="293"/>
            <p14:sldId id="298"/>
            <p14:sldId id="305"/>
            <p14:sldId id="297"/>
            <p14:sldId id="310"/>
            <p14:sldId id="311"/>
            <p14:sldId id="30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8B2DEF-EBCB-DD6E-E340-74495ACA200C}" name="Myerson, Joel" initials="MJ" userId="Myerson, Joel"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4"/>
    <p:restoredTop sz="81833" autoAdjust="0"/>
  </p:normalViewPr>
  <p:slideViewPr>
    <p:cSldViewPr snapToGrid="0" snapToObjects="1">
      <p:cViewPr varScale="1">
        <p:scale>
          <a:sx n="135" d="100"/>
          <a:sy n="135" d="100"/>
        </p:scale>
        <p:origin x="201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 Matt" userId="8a1104dd-f9e2-4fe9-98f2-6b84f630339c" providerId="ADAL" clId="{3C273F88-3E20-4163-BE08-7ED8F7D896A5}"/>
    <pc:docChg chg="undo custSel modSld">
      <pc:chgData name="Wan, Matt" userId="8a1104dd-f9e2-4fe9-98f2-6b84f630339c" providerId="ADAL" clId="{3C273F88-3E20-4163-BE08-7ED8F7D896A5}" dt="2022-09-23T19:20:24.847" v="2462" actId="20577"/>
      <pc:docMkLst>
        <pc:docMk/>
      </pc:docMkLst>
      <pc:sldChg chg="modSp mod">
        <pc:chgData name="Wan, Matt" userId="8a1104dd-f9e2-4fe9-98f2-6b84f630339c" providerId="ADAL" clId="{3C273F88-3E20-4163-BE08-7ED8F7D896A5}" dt="2022-09-21T19:07:21.246" v="116" actId="404"/>
        <pc:sldMkLst>
          <pc:docMk/>
          <pc:sldMk cId="3074379746" sldId="256"/>
        </pc:sldMkLst>
      </pc:sldChg>
      <pc:sldChg chg="delCm">
        <pc:chgData name="Wan, Matt" userId="8a1104dd-f9e2-4fe9-98f2-6b84f630339c" providerId="ADAL" clId="{3C273F88-3E20-4163-BE08-7ED8F7D896A5}" dt="2022-09-23T15:08:11.940" v="1896"/>
        <pc:sldMkLst>
          <pc:docMk/>
          <pc:sldMk cId="3423496561" sldId="261"/>
        </pc:sldMkLst>
      </pc:sldChg>
      <pc:sldChg chg="addSp modSp mod modNotesTx">
        <pc:chgData name="Wan, Matt" userId="8a1104dd-f9e2-4fe9-98f2-6b84f630339c" providerId="ADAL" clId="{3C273F88-3E20-4163-BE08-7ED8F7D896A5}" dt="2022-09-23T15:43:40.355" v="2454" actId="1076"/>
        <pc:sldMkLst>
          <pc:docMk/>
          <pc:sldMk cId="3415040086" sldId="266"/>
        </pc:sldMkLst>
      </pc:sldChg>
      <pc:sldChg chg="delCm">
        <pc:chgData name="Wan, Matt" userId="8a1104dd-f9e2-4fe9-98f2-6b84f630339c" providerId="ADAL" clId="{3C273F88-3E20-4163-BE08-7ED8F7D896A5}" dt="2022-09-23T15:08:05.282" v="1893"/>
        <pc:sldMkLst>
          <pc:docMk/>
          <pc:sldMk cId="3978892360" sldId="268"/>
        </pc:sldMkLst>
      </pc:sldChg>
      <pc:sldChg chg="modSp mod delCm modNotesTx">
        <pc:chgData name="Wan, Matt" userId="8a1104dd-f9e2-4fe9-98f2-6b84f630339c" providerId="ADAL" clId="{3C273F88-3E20-4163-BE08-7ED8F7D896A5}" dt="2022-09-23T15:43:53.606" v="2456" actId="1076"/>
        <pc:sldMkLst>
          <pc:docMk/>
          <pc:sldMk cId="842683706" sldId="269"/>
        </pc:sldMkLst>
      </pc:sldChg>
      <pc:sldChg chg="delCm">
        <pc:chgData name="Wan, Matt" userId="8a1104dd-f9e2-4fe9-98f2-6b84f630339c" providerId="ADAL" clId="{3C273F88-3E20-4163-BE08-7ED8F7D896A5}" dt="2022-09-23T15:08:08.065" v="1894"/>
        <pc:sldMkLst>
          <pc:docMk/>
          <pc:sldMk cId="2506698506" sldId="271"/>
        </pc:sldMkLst>
      </pc:sldChg>
      <pc:sldChg chg="modSp mod modNotesTx">
        <pc:chgData name="Wan, Matt" userId="8a1104dd-f9e2-4fe9-98f2-6b84f630339c" providerId="ADAL" clId="{3C273F88-3E20-4163-BE08-7ED8F7D896A5}" dt="2022-09-23T19:20:24.847" v="2462" actId="20577"/>
        <pc:sldMkLst>
          <pc:docMk/>
          <pc:sldMk cId="1610762286" sldId="272"/>
        </pc:sldMkLst>
      </pc:sldChg>
      <pc:sldChg chg="modSp mod delCm modNotesTx">
        <pc:chgData name="Wan, Matt" userId="8a1104dd-f9e2-4fe9-98f2-6b84f630339c" providerId="ADAL" clId="{3C273F88-3E20-4163-BE08-7ED8F7D896A5}" dt="2022-09-23T15:40:39.384" v="2451" actId="20577"/>
        <pc:sldMkLst>
          <pc:docMk/>
          <pc:sldMk cId="1181438045" sldId="273"/>
        </pc:sldMkLst>
      </pc:sldChg>
      <pc:sldChg chg="modSp mod modNotesTx">
        <pc:chgData name="Wan, Matt" userId="8a1104dd-f9e2-4fe9-98f2-6b84f630339c" providerId="ADAL" clId="{3C273F88-3E20-4163-BE08-7ED8F7D896A5}" dt="2022-09-23T15:17:12.871" v="2038" actId="20577"/>
        <pc:sldMkLst>
          <pc:docMk/>
          <pc:sldMk cId="976417567" sldId="274"/>
        </pc:sldMkLst>
      </pc:sldChg>
      <pc:sldChg chg="delCm">
        <pc:chgData name="Wan, Matt" userId="8a1104dd-f9e2-4fe9-98f2-6b84f630339c" providerId="ADAL" clId="{3C273F88-3E20-4163-BE08-7ED8F7D896A5}" dt="2022-09-23T15:08:02.488" v="1892"/>
        <pc:sldMkLst>
          <pc:docMk/>
          <pc:sldMk cId="251682965" sldId="277"/>
        </pc:sldMkLst>
      </pc:sldChg>
      <pc:sldChg chg="modNotesTx">
        <pc:chgData name="Wan, Matt" userId="8a1104dd-f9e2-4fe9-98f2-6b84f630339c" providerId="ADAL" clId="{3C273F88-3E20-4163-BE08-7ED8F7D896A5}" dt="2022-09-23T15:18:15.305" v="2131" actId="20577"/>
        <pc:sldMkLst>
          <pc:docMk/>
          <pc:sldMk cId="2957454040" sldId="279"/>
        </pc:sldMkLst>
      </pc:sldChg>
      <pc:sldChg chg="modSp mod delCm modNotesTx">
        <pc:chgData name="Wan, Matt" userId="8a1104dd-f9e2-4fe9-98f2-6b84f630339c" providerId="ADAL" clId="{3C273F88-3E20-4163-BE08-7ED8F7D896A5}" dt="2022-09-23T15:43:32.533" v="2453" actId="1076"/>
        <pc:sldMkLst>
          <pc:docMk/>
          <pc:sldMk cId="3104280938" sldId="280"/>
        </pc:sldMkLst>
      </pc:sldChg>
      <pc:sldChg chg="modSp mod delCm modNotesTx">
        <pc:chgData name="Wan, Matt" userId="8a1104dd-f9e2-4fe9-98f2-6b84f630339c" providerId="ADAL" clId="{3C273F88-3E20-4163-BE08-7ED8F7D896A5}" dt="2022-09-23T15:43:26.493" v="2452" actId="1076"/>
        <pc:sldMkLst>
          <pc:docMk/>
          <pc:sldMk cId="3137000509" sldId="281"/>
        </pc:sldMkLst>
      </pc:sldChg>
      <pc:sldChg chg="delCm">
        <pc:chgData name="Wan, Matt" userId="8a1104dd-f9e2-4fe9-98f2-6b84f630339c" providerId="ADAL" clId="{3C273F88-3E20-4163-BE08-7ED8F7D896A5}" dt="2022-09-23T15:07:56.098" v="1891"/>
        <pc:sldMkLst>
          <pc:docMk/>
          <pc:sldMk cId="1242267394" sldId="284"/>
        </pc:sldMkLst>
      </pc:sldChg>
      <pc:sldChg chg="modNotesTx">
        <pc:chgData name="Wan, Matt" userId="8a1104dd-f9e2-4fe9-98f2-6b84f630339c" providerId="ADAL" clId="{3C273F88-3E20-4163-BE08-7ED8F7D896A5}" dt="2022-09-23T15:15:12.812" v="2013" actId="20577"/>
        <pc:sldMkLst>
          <pc:docMk/>
          <pc:sldMk cId="3558586288" sldId="291"/>
        </pc:sldMkLst>
      </pc:sldChg>
      <pc:sldChg chg="modNotesTx">
        <pc:chgData name="Wan, Matt" userId="8a1104dd-f9e2-4fe9-98f2-6b84f630339c" providerId="ADAL" clId="{3C273F88-3E20-4163-BE08-7ED8F7D896A5}" dt="2022-09-23T15:15:40.303" v="2023" actId="20577"/>
        <pc:sldMkLst>
          <pc:docMk/>
          <pc:sldMk cId="2916424107" sldId="292"/>
        </pc:sldMkLst>
      </pc:sldChg>
    </pc:docChg>
  </pc:docChgLst>
  <pc:docChgLst>
    <pc:chgData name="Wan, Matt" userId="8a1104dd-f9e2-4fe9-98f2-6b84f630339c" providerId="ADAL" clId="{786B978C-62E8-4CFB-8DC1-D03723B29B41}"/>
    <pc:docChg chg="modSld">
      <pc:chgData name="Wan, Matt" userId="8a1104dd-f9e2-4fe9-98f2-6b84f630339c" providerId="ADAL" clId="{786B978C-62E8-4CFB-8DC1-D03723B29B41}" dt="2025-10-24T04:56:50.896" v="15" actId="20577"/>
      <pc:docMkLst>
        <pc:docMk/>
      </pc:docMkLst>
      <pc:sldChg chg="modNotesTx">
        <pc:chgData name="Wan, Matt" userId="8a1104dd-f9e2-4fe9-98f2-6b84f630339c" providerId="ADAL" clId="{786B978C-62E8-4CFB-8DC1-D03723B29B41}" dt="2025-10-24T04:56:04.277" v="0" actId="20577"/>
        <pc:sldMkLst>
          <pc:docMk/>
          <pc:sldMk cId="3074379746" sldId="256"/>
        </pc:sldMkLst>
      </pc:sldChg>
      <pc:sldChg chg="modNotesTx">
        <pc:chgData name="Wan, Matt" userId="8a1104dd-f9e2-4fe9-98f2-6b84f630339c" providerId="ADAL" clId="{786B978C-62E8-4CFB-8DC1-D03723B29B41}" dt="2025-10-24T04:56:28.726" v="9" actId="20577"/>
        <pc:sldMkLst>
          <pc:docMk/>
          <pc:sldMk cId="4291846599" sldId="257"/>
        </pc:sldMkLst>
      </pc:sldChg>
      <pc:sldChg chg="modNotesTx">
        <pc:chgData name="Wan, Matt" userId="8a1104dd-f9e2-4fe9-98f2-6b84f630339c" providerId="ADAL" clId="{786B978C-62E8-4CFB-8DC1-D03723B29B41}" dt="2025-10-24T04:56:10.252" v="2" actId="20577"/>
        <pc:sldMkLst>
          <pc:docMk/>
          <pc:sldMk cId="3558586288" sldId="291"/>
        </pc:sldMkLst>
      </pc:sldChg>
      <pc:sldChg chg="modNotesTx">
        <pc:chgData name="Wan, Matt" userId="8a1104dd-f9e2-4fe9-98f2-6b84f630339c" providerId="ADAL" clId="{786B978C-62E8-4CFB-8DC1-D03723B29B41}" dt="2025-10-24T04:56:33.704" v="10" actId="20577"/>
        <pc:sldMkLst>
          <pc:docMk/>
          <pc:sldMk cId="429469101" sldId="293"/>
        </pc:sldMkLst>
      </pc:sldChg>
      <pc:sldChg chg="modNotesTx">
        <pc:chgData name="Wan, Matt" userId="8a1104dd-f9e2-4fe9-98f2-6b84f630339c" providerId="ADAL" clId="{786B978C-62E8-4CFB-8DC1-D03723B29B41}" dt="2025-10-24T04:56:40.833" v="13" actId="20577"/>
        <pc:sldMkLst>
          <pc:docMk/>
          <pc:sldMk cId="2652101391" sldId="297"/>
        </pc:sldMkLst>
      </pc:sldChg>
      <pc:sldChg chg="modNotesTx">
        <pc:chgData name="Wan, Matt" userId="8a1104dd-f9e2-4fe9-98f2-6b84f630339c" providerId="ADAL" clId="{786B978C-62E8-4CFB-8DC1-D03723B29B41}" dt="2025-10-24T04:56:36.227" v="11" actId="20577"/>
        <pc:sldMkLst>
          <pc:docMk/>
          <pc:sldMk cId="1088517191" sldId="298"/>
        </pc:sldMkLst>
      </pc:sldChg>
      <pc:sldChg chg="modNotesTx">
        <pc:chgData name="Wan, Matt" userId="8a1104dd-f9e2-4fe9-98f2-6b84f630339c" providerId="ADAL" clId="{786B978C-62E8-4CFB-8DC1-D03723B29B41}" dt="2025-10-24T04:56:18.221" v="5" actId="20577"/>
        <pc:sldMkLst>
          <pc:docMk/>
          <pc:sldMk cId="4157179926" sldId="302"/>
        </pc:sldMkLst>
      </pc:sldChg>
      <pc:sldChg chg="modNotesTx">
        <pc:chgData name="Wan, Matt" userId="8a1104dd-f9e2-4fe9-98f2-6b84f630339c" providerId="ADAL" clId="{786B978C-62E8-4CFB-8DC1-D03723B29B41}" dt="2025-10-24T04:56:21.499" v="6" actId="20577"/>
        <pc:sldMkLst>
          <pc:docMk/>
          <pc:sldMk cId="2406243595" sldId="303"/>
        </pc:sldMkLst>
      </pc:sldChg>
      <pc:sldChg chg="modNotesTx">
        <pc:chgData name="Wan, Matt" userId="8a1104dd-f9e2-4fe9-98f2-6b84f630339c" providerId="ADAL" clId="{786B978C-62E8-4CFB-8DC1-D03723B29B41}" dt="2025-10-24T04:56:23.807" v="7" actId="20577"/>
        <pc:sldMkLst>
          <pc:docMk/>
          <pc:sldMk cId="2098215813" sldId="304"/>
        </pc:sldMkLst>
      </pc:sldChg>
      <pc:sldChg chg="modNotesTx">
        <pc:chgData name="Wan, Matt" userId="8a1104dd-f9e2-4fe9-98f2-6b84f630339c" providerId="ADAL" clId="{786B978C-62E8-4CFB-8DC1-D03723B29B41}" dt="2025-10-24T04:56:38.620" v="12" actId="20577"/>
        <pc:sldMkLst>
          <pc:docMk/>
          <pc:sldMk cId="3916471074" sldId="305"/>
        </pc:sldMkLst>
      </pc:sldChg>
      <pc:sldChg chg="modNotesTx">
        <pc:chgData name="Wan, Matt" userId="8a1104dd-f9e2-4fe9-98f2-6b84f630339c" providerId="ADAL" clId="{786B978C-62E8-4CFB-8DC1-D03723B29B41}" dt="2025-10-24T04:56:07.087" v="1" actId="20577"/>
        <pc:sldMkLst>
          <pc:docMk/>
          <pc:sldMk cId="3121511285" sldId="306"/>
        </pc:sldMkLst>
      </pc:sldChg>
      <pc:sldChg chg="modNotesTx">
        <pc:chgData name="Wan, Matt" userId="8a1104dd-f9e2-4fe9-98f2-6b84f630339c" providerId="ADAL" clId="{786B978C-62E8-4CFB-8DC1-D03723B29B41}" dt="2025-10-24T04:56:13.230" v="3" actId="20577"/>
        <pc:sldMkLst>
          <pc:docMk/>
          <pc:sldMk cId="2079431400" sldId="307"/>
        </pc:sldMkLst>
      </pc:sldChg>
      <pc:sldChg chg="modNotesTx">
        <pc:chgData name="Wan, Matt" userId="8a1104dd-f9e2-4fe9-98f2-6b84f630339c" providerId="ADAL" clId="{786B978C-62E8-4CFB-8DC1-D03723B29B41}" dt="2025-10-24T04:56:15.596" v="4" actId="20577"/>
        <pc:sldMkLst>
          <pc:docMk/>
          <pc:sldMk cId="3775633751" sldId="308"/>
        </pc:sldMkLst>
      </pc:sldChg>
      <pc:sldChg chg="modNotesTx">
        <pc:chgData name="Wan, Matt" userId="8a1104dd-f9e2-4fe9-98f2-6b84f630339c" providerId="ADAL" clId="{786B978C-62E8-4CFB-8DC1-D03723B29B41}" dt="2025-10-24T04:56:26.431" v="8" actId="20577"/>
        <pc:sldMkLst>
          <pc:docMk/>
          <pc:sldMk cId="3744222117" sldId="309"/>
        </pc:sldMkLst>
      </pc:sldChg>
      <pc:sldChg chg="modNotesTx">
        <pc:chgData name="Wan, Matt" userId="8a1104dd-f9e2-4fe9-98f2-6b84f630339c" providerId="ADAL" clId="{786B978C-62E8-4CFB-8DC1-D03723B29B41}" dt="2025-10-24T04:56:43.697" v="14" actId="20577"/>
        <pc:sldMkLst>
          <pc:docMk/>
          <pc:sldMk cId="2992257426" sldId="310"/>
        </pc:sldMkLst>
      </pc:sldChg>
      <pc:sldChg chg="modNotesTx">
        <pc:chgData name="Wan, Matt" userId="8a1104dd-f9e2-4fe9-98f2-6b84f630339c" providerId="ADAL" clId="{786B978C-62E8-4CFB-8DC1-D03723B29B41}" dt="2025-10-24T04:56:50.896" v="15" actId="20577"/>
        <pc:sldMkLst>
          <pc:docMk/>
          <pc:sldMk cId="953595909" sldId="311"/>
        </pc:sldMkLst>
      </pc:sldChg>
    </pc:docChg>
  </pc:docChgLst>
  <pc:docChgLst>
    <pc:chgData name="Wan, Matt" userId="8a1104dd-f9e2-4fe9-98f2-6b84f630339c" providerId="ADAL" clId="{519EAA13-34A0-4553-BFEF-9066C3C921A3}"/>
    <pc:docChg chg="undo custSel addSld modSld modSection">
      <pc:chgData name="Wan, Matt" userId="8a1104dd-f9e2-4fe9-98f2-6b84f630339c" providerId="ADAL" clId="{519EAA13-34A0-4553-BFEF-9066C3C921A3}" dt="2023-04-26T19:25:22.207" v="717" actId="20577"/>
      <pc:docMkLst>
        <pc:docMk/>
      </pc:docMkLst>
      <pc:sldChg chg="modNotesTx">
        <pc:chgData name="Wan, Matt" userId="8a1104dd-f9e2-4fe9-98f2-6b84f630339c" providerId="ADAL" clId="{519EAA13-34A0-4553-BFEF-9066C3C921A3}" dt="2023-04-26T17:13:21.563" v="28" actId="20577"/>
        <pc:sldMkLst>
          <pc:docMk/>
          <pc:sldMk cId="3074379746" sldId="256"/>
        </pc:sldMkLst>
      </pc:sldChg>
      <pc:sldChg chg="modNotesTx">
        <pc:chgData name="Wan, Matt" userId="8a1104dd-f9e2-4fe9-98f2-6b84f630339c" providerId="ADAL" clId="{519EAA13-34A0-4553-BFEF-9066C3C921A3}" dt="2023-04-26T17:53:22.660" v="551" actId="20577"/>
        <pc:sldMkLst>
          <pc:docMk/>
          <pc:sldMk cId="4291846599" sldId="257"/>
        </pc:sldMkLst>
      </pc:sldChg>
      <pc:sldChg chg="modSp mod modNotesTx">
        <pc:chgData name="Wan, Matt" userId="8a1104dd-f9e2-4fe9-98f2-6b84f630339c" providerId="ADAL" clId="{519EAA13-34A0-4553-BFEF-9066C3C921A3}" dt="2023-04-26T17:19:43.079" v="227" actId="20577"/>
        <pc:sldMkLst>
          <pc:docMk/>
          <pc:sldMk cId="4169284835" sldId="258"/>
        </pc:sldMkLst>
      </pc:sldChg>
      <pc:sldChg chg="modNotesTx">
        <pc:chgData name="Wan, Matt" userId="8a1104dd-f9e2-4fe9-98f2-6b84f630339c" providerId="ADAL" clId="{519EAA13-34A0-4553-BFEF-9066C3C921A3}" dt="2023-04-26T17:18:00.971" v="192" actId="20577"/>
        <pc:sldMkLst>
          <pc:docMk/>
          <pc:sldMk cId="3558586288" sldId="291"/>
        </pc:sldMkLst>
      </pc:sldChg>
      <pc:sldChg chg="modNotesTx">
        <pc:chgData name="Wan, Matt" userId="8a1104dd-f9e2-4fe9-98f2-6b84f630339c" providerId="ADAL" clId="{519EAA13-34A0-4553-BFEF-9066C3C921A3}" dt="2023-04-26T18:14:15.687" v="714" actId="20577"/>
        <pc:sldMkLst>
          <pc:docMk/>
          <pc:sldMk cId="2916424107" sldId="292"/>
        </pc:sldMkLst>
      </pc:sldChg>
      <pc:sldChg chg="modNotesTx">
        <pc:chgData name="Wan, Matt" userId="8a1104dd-f9e2-4fe9-98f2-6b84f630339c" providerId="ADAL" clId="{519EAA13-34A0-4553-BFEF-9066C3C921A3}" dt="2023-04-26T17:23:21.396" v="325" actId="20577"/>
        <pc:sldMkLst>
          <pc:docMk/>
          <pc:sldMk cId="429469101" sldId="293"/>
        </pc:sldMkLst>
      </pc:sldChg>
      <pc:sldChg chg="modNotesTx">
        <pc:chgData name="Wan, Matt" userId="8a1104dd-f9e2-4fe9-98f2-6b84f630339c" providerId="ADAL" clId="{519EAA13-34A0-4553-BFEF-9066C3C921A3}" dt="2023-04-26T18:01:49.562" v="609" actId="20577"/>
        <pc:sldMkLst>
          <pc:docMk/>
          <pc:sldMk cId="2652101391" sldId="297"/>
        </pc:sldMkLst>
      </pc:sldChg>
      <pc:sldChg chg="modNotesTx">
        <pc:chgData name="Wan, Matt" userId="8a1104dd-f9e2-4fe9-98f2-6b84f630339c" providerId="ADAL" clId="{519EAA13-34A0-4553-BFEF-9066C3C921A3}" dt="2023-04-26T18:02:05.419" v="661" actId="20577"/>
        <pc:sldMkLst>
          <pc:docMk/>
          <pc:sldMk cId="1088517191" sldId="298"/>
        </pc:sldMkLst>
      </pc:sldChg>
      <pc:sldChg chg="modNotesTx">
        <pc:chgData name="Wan, Matt" userId="8a1104dd-f9e2-4fe9-98f2-6b84f630339c" providerId="ADAL" clId="{519EAA13-34A0-4553-BFEF-9066C3C921A3}" dt="2023-04-26T19:25:22.207" v="717" actId="20577"/>
        <pc:sldMkLst>
          <pc:docMk/>
          <pc:sldMk cId="2952579095" sldId="299"/>
        </pc:sldMkLst>
      </pc:sldChg>
      <pc:sldChg chg="delSp modSp new mod">
        <pc:chgData name="Wan, Matt" userId="8a1104dd-f9e2-4fe9-98f2-6b84f630339c" providerId="ADAL" clId="{519EAA13-34A0-4553-BFEF-9066C3C921A3}" dt="2023-04-26T17:35:11.900" v="550" actId="2711"/>
        <pc:sldMkLst>
          <pc:docMk/>
          <pc:sldMk cId="818957698" sldId="300"/>
        </pc:sldMkLst>
      </pc:sldChg>
    </pc:docChg>
  </pc:docChgLst>
  <pc:docChgLst>
    <pc:chgData name="Wan, Matt" userId="8a1104dd-f9e2-4fe9-98f2-6b84f630339c" providerId="ADAL" clId="{C187A0EB-C78C-194C-B5FC-E90BB1ABE940}"/>
    <pc:docChg chg="undo custSel addSld delSld modSld modSection">
      <pc:chgData name="Wan, Matt" userId="8a1104dd-f9e2-4fe9-98f2-6b84f630339c" providerId="ADAL" clId="{C187A0EB-C78C-194C-B5FC-E90BB1ABE940}" dt="2025-02-09T17:16:20.200" v="824" actId="122"/>
      <pc:docMkLst>
        <pc:docMk/>
      </pc:docMkLst>
      <pc:sldChg chg="modSp mod modNotesTx">
        <pc:chgData name="Wan, Matt" userId="8a1104dd-f9e2-4fe9-98f2-6b84f630339c" providerId="ADAL" clId="{C187A0EB-C78C-194C-B5FC-E90BB1ABE940}" dt="2025-02-09T17:01:02.902" v="786" actId="20577"/>
        <pc:sldMkLst>
          <pc:docMk/>
          <pc:sldMk cId="3074379746" sldId="256"/>
        </pc:sldMkLst>
      </pc:sldChg>
      <pc:sldChg chg="modSp mod modNotesTx">
        <pc:chgData name="Wan, Matt" userId="8a1104dd-f9e2-4fe9-98f2-6b84f630339c" providerId="ADAL" clId="{C187A0EB-C78C-194C-B5FC-E90BB1ABE940}" dt="2025-02-09T17:15:51.002" v="813" actId="207"/>
        <pc:sldMkLst>
          <pc:docMk/>
          <pc:sldMk cId="4291846599" sldId="257"/>
        </pc:sldMkLst>
      </pc:sldChg>
      <pc:sldChg chg="del modNotesTx">
        <pc:chgData name="Wan, Matt" userId="8a1104dd-f9e2-4fe9-98f2-6b84f630339c" providerId="ADAL" clId="{C187A0EB-C78C-194C-B5FC-E90BB1ABE940}" dt="2025-02-09T16:16:16.413" v="424" actId="2696"/>
        <pc:sldMkLst>
          <pc:docMk/>
          <pc:sldMk cId="4169284835" sldId="258"/>
        </pc:sldMkLst>
      </pc:sldChg>
      <pc:sldChg chg="modSp mod modNotesTx">
        <pc:chgData name="Wan, Matt" userId="8a1104dd-f9e2-4fe9-98f2-6b84f630339c" providerId="ADAL" clId="{C187A0EB-C78C-194C-B5FC-E90BB1ABE940}" dt="2025-02-09T17:14:31.701" v="807" actId="1076"/>
        <pc:sldMkLst>
          <pc:docMk/>
          <pc:sldMk cId="3558586288" sldId="291"/>
        </pc:sldMkLst>
      </pc:sldChg>
      <pc:sldChg chg="del modNotesTx">
        <pc:chgData name="Wan, Matt" userId="8a1104dd-f9e2-4fe9-98f2-6b84f630339c" providerId="ADAL" clId="{C187A0EB-C78C-194C-B5FC-E90BB1ABE940}" dt="2025-02-09T16:04:09.744" v="86" actId="2696"/>
        <pc:sldMkLst>
          <pc:docMk/>
          <pc:sldMk cId="2916424107" sldId="292"/>
        </pc:sldMkLst>
      </pc:sldChg>
      <pc:sldChg chg="addSp delSp modSp mod modNotesTx">
        <pc:chgData name="Wan, Matt" userId="8a1104dd-f9e2-4fe9-98f2-6b84f630339c" providerId="ADAL" clId="{C187A0EB-C78C-194C-B5FC-E90BB1ABE940}" dt="2025-02-09T16:38:16.112" v="532" actId="1076"/>
        <pc:sldMkLst>
          <pc:docMk/>
          <pc:sldMk cId="429469101" sldId="293"/>
        </pc:sldMkLst>
      </pc:sldChg>
      <pc:sldChg chg="del modNotesTx">
        <pc:chgData name="Wan, Matt" userId="8a1104dd-f9e2-4fe9-98f2-6b84f630339c" providerId="ADAL" clId="{C187A0EB-C78C-194C-B5FC-E90BB1ABE940}" dt="2025-02-09T16:38:20.137" v="533" actId="2696"/>
        <pc:sldMkLst>
          <pc:docMk/>
          <pc:sldMk cId="3251870635" sldId="294"/>
        </pc:sldMkLst>
      </pc:sldChg>
      <pc:sldChg chg="addSp delSp modSp mod modNotesTx">
        <pc:chgData name="Wan, Matt" userId="8a1104dd-f9e2-4fe9-98f2-6b84f630339c" providerId="ADAL" clId="{C187A0EB-C78C-194C-B5FC-E90BB1ABE940}" dt="2025-02-09T17:16:20.200" v="824" actId="122"/>
        <pc:sldMkLst>
          <pc:docMk/>
          <pc:sldMk cId="2652101391" sldId="297"/>
        </pc:sldMkLst>
      </pc:sldChg>
      <pc:sldChg chg="addSp delSp modSp mod modNotesTx">
        <pc:chgData name="Wan, Matt" userId="8a1104dd-f9e2-4fe9-98f2-6b84f630339c" providerId="ADAL" clId="{C187A0EB-C78C-194C-B5FC-E90BB1ABE940}" dt="2025-02-09T16:38:40.479" v="541" actId="1076"/>
        <pc:sldMkLst>
          <pc:docMk/>
          <pc:sldMk cId="1088517191" sldId="298"/>
        </pc:sldMkLst>
      </pc:sldChg>
      <pc:sldChg chg="del modNotesTx">
        <pc:chgData name="Wan, Matt" userId="8a1104dd-f9e2-4fe9-98f2-6b84f630339c" providerId="ADAL" clId="{C187A0EB-C78C-194C-B5FC-E90BB1ABE940}" dt="2025-02-09T16:23:00.641" v="511" actId="2696"/>
        <pc:sldMkLst>
          <pc:docMk/>
          <pc:sldMk cId="2952579095" sldId="299"/>
        </pc:sldMkLst>
      </pc:sldChg>
      <pc:sldChg chg="modSp mod">
        <pc:chgData name="Wan, Matt" userId="8a1104dd-f9e2-4fe9-98f2-6b84f630339c" providerId="ADAL" clId="{C187A0EB-C78C-194C-B5FC-E90BB1ABE940}" dt="2025-02-09T16:59:50.875" v="769" actId="1076"/>
        <pc:sldMkLst>
          <pc:docMk/>
          <pc:sldMk cId="818957698" sldId="300"/>
        </pc:sldMkLst>
      </pc:sldChg>
      <pc:sldChg chg="modSp add del mod">
        <pc:chgData name="Wan, Matt" userId="8a1104dd-f9e2-4fe9-98f2-6b84f630339c" providerId="ADAL" clId="{C187A0EB-C78C-194C-B5FC-E90BB1ABE940}" dt="2025-02-09T16:05:48.507" v="147" actId="2696"/>
        <pc:sldMkLst>
          <pc:docMk/>
          <pc:sldMk cId="3099903590" sldId="301"/>
        </pc:sldMkLst>
      </pc:sldChg>
      <pc:sldChg chg="modSp add mod">
        <pc:chgData name="Wan, Matt" userId="8a1104dd-f9e2-4fe9-98f2-6b84f630339c" providerId="ADAL" clId="{C187A0EB-C78C-194C-B5FC-E90BB1ABE940}" dt="2025-02-09T16:19:37.525" v="480" actId="20577"/>
        <pc:sldMkLst>
          <pc:docMk/>
          <pc:sldMk cId="4157179926" sldId="302"/>
        </pc:sldMkLst>
      </pc:sldChg>
      <pc:sldChg chg="addSp modSp add mod">
        <pc:chgData name="Wan, Matt" userId="8a1104dd-f9e2-4fe9-98f2-6b84f630339c" providerId="ADAL" clId="{C187A0EB-C78C-194C-B5FC-E90BB1ABE940}" dt="2025-02-09T17:15:31.556" v="812" actId="20577"/>
        <pc:sldMkLst>
          <pc:docMk/>
          <pc:sldMk cId="2406243595" sldId="303"/>
        </pc:sldMkLst>
      </pc:sldChg>
      <pc:sldChg chg="modSp add mod">
        <pc:chgData name="Wan, Matt" userId="8a1104dd-f9e2-4fe9-98f2-6b84f630339c" providerId="ADAL" clId="{C187A0EB-C78C-194C-B5FC-E90BB1ABE940}" dt="2025-02-09T17:01:40.986" v="791" actId="1076"/>
        <pc:sldMkLst>
          <pc:docMk/>
          <pc:sldMk cId="2098215813" sldId="304"/>
        </pc:sldMkLst>
      </pc:sldChg>
      <pc:sldChg chg="addSp delSp modSp new mod">
        <pc:chgData name="Wan, Matt" userId="8a1104dd-f9e2-4fe9-98f2-6b84f630339c" providerId="ADAL" clId="{C187A0EB-C78C-194C-B5FC-E90BB1ABE940}" dt="2025-02-09T16:43:35.940" v="557" actId="1076"/>
        <pc:sldMkLst>
          <pc:docMk/>
          <pc:sldMk cId="3916471074" sldId="305"/>
        </pc:sldMkLst>
      </pc:sldChg>
    </pc:docChg>
  </pc:docChgLst>
  <pc:docChgLst>
    <pc:chgData name="Wan, Matt" userId="8a1104dd-f9e2-4fe9-98f2-6b84f630339c" providerId="ADAL" clId="{20658DF0-F29B-4FAD-8FCC-AF32D0C91125}"/>
    <pc:docChg chg="undo custSel addSld modSld modSection">
      <pc:chgData name="Wan, Matt" userId="8a1104dd-f9e2-4fe9-98f2-6b84f630339c" providerId="ADAL" clId="{20658DF0-F29B-4FAD-8FCC-AF32D0C91125}" dt="2025-02-12T06:14:00.522" v="213"/>
      <pc:docMkLst>
        <pc:docMk/>
      </pc:docMkLst>
      <pc:sldChg chg="modNotesTx">
        <pc:chgData name="Wan, Matt" userId="8a1104dd-f9e2-4fe9-98f2-6b84f630339c" providerId="ADAL" clId="{20658DF0-F29B-4FAD-8FCC-AF32D0C91125}" dt="2025-02-12T06:11:02.478" v="195" actId="20577"/>
        <pc:sldMkLst>
          <pc:docMk/>
          <pc:sldMk cId="3074379746" sldId="256"/>
        </pc:sldMkLst>
      </pc:sldChg>
      <pc:sldChg chg="modSp mod modNotesTx">
        <pc:chgData name="Wan, Matt" userId="8a1104dd-f9e2-4fe9-98f2-6b84f630339c" providerId="ADAL" clId="{20658DF0-F29B-4FAD-8FCC-AF32D0C91125}" dt="2025-02-12T06:13:21.118" v="211" actId="20577"/>
        <pc:sldMkLst>
          <pc:docMk/>
          <pc:sldMk cId="3558586288" sldId="291"/>
        </pc:sldMkLst>
      </pc:sldChg>
      <pc:sldChg chg="addSp delSp modSp mod">
        <pc:chgData name="Wan, Matt" userId="8a1104dd-f9e2-4fe9-98f2-6b84f630339c" providerId="ADAL" clId="{20658DF0-F29B-4FAD-8FCC-AF32D0C91125}" dt="2025-02-12T06:00:03.273" v="45" actId="1076"/>
        <pc:sldMkLst>
          <pc:docMk/>
          <pc:sldMk cId="429469101" sldId="293"/>
        </pc:sldMkLst>
      </pc:sldChg>
      <pc:sldChg chg="modSp mod">
        <pc:chgData name="Wan, Matt" userId="8a1104dd-f9e2-4fe9-98f2-6b84f630339c" providerId="ADAL" clId="{20658DF0-F29B-4FAD-8FCC-AF32D0C91125}" dt="2025-02-12T06:05:29.038" v="134" actId="20577"/>
        <pc:sldMkLst>
          <pc:docMk/>
          <pc:sldMk cId="2652101391" sldId="297"/>
        </pc:sldMkLst>
      </pc:sldChg>
      <pc:sldChg chg="addSp modSp mod">
        <pc:chgData name="Wan, Matt" userId="8a1104dd-f9e2-4fe9-98f2-6b84f630339c" providerId="ADAL" clId="{20658DF0-F29B-4FAD-8FCC-AF32D0C91125}" dt="2025-02-12T06:01:26.177" v="68" actId="14100"/>
        <pc:sldMkLst>
          <pc:docMk/>
          <pc:sldMk cId="1088517191" sldId="298"/>
        </pc:sldMkLst>
      </pc:sldChg>
      <pc:sldChg chg="addSp modSp mod">
        <pc:chgData name="Wan, Matt" userId="8a1104dd-f9e2-4fe9-98f2-6b84f630339c" providerId="ADAL" clId="{20658DF0-F29B-4FAD-8FCC-AF32D0C91125}" dt="2025-02-12T06:06:40.876" v="162" actId="14100"/>
        <pc:sldMkLst>
          <pc:docMk/>
          <pc:sldMk cId="818957698" sldId="300"/>
        </pc:sldMkLst>
      </pc:sldChg>
      <pc:sldChg chg="modSp mod modNotesTx">
        <pc:chgData name="Wan, Matt" userId="8a1104dd-f9e2-4fe9-98f2-6b84f630339c" providerId="ADAL" clId="{20658DF0-F29B-4FAD-8FCC-AF32D0C91125}" dt="2025-02-12T06:14:00.522" v="213"/>
        <pc:sldMkLst>
          <pc:docMk/>
          <pc:sldMk cId="4157179926" sldId="302"/>
        </pc:sldMkLst>
      </pc:sldChg>
      <pc:sldChg chg="modSp mod">
        <pc:chgData name="Wan, Matt" userId="8a1104dd-f9e2-4fe9-98f2-6b84f630339c" providerId="ADAL" clId="{20658DF0-F29B-4FAD-8FCC-AF32D0C91125}" dt="2025-02-12T05:58:43.626" v="26" actId="1076"/>
        <pc:sldMkLst>
          <pc:docMk/>
          <pc:sldMk cId="2406243595" sldId="303"/>
        </pc:sldMkLst>
      </pc:sldChg>
      <pc:sldChg chg="addSp delSp modSp mod">
        <pc:chgData name="Wan, Matt" userId="8a1104dd-f9e2-4fe9-98f2-6b84f630339c" providerId="ADAL" clId="{20658DF0-F29B-4FAD-8FCC-AF32D0C91125}" dt="2025-02-12T06:02:39.618" v="90" actId="1076"/>
        <pc:sldMkLst>
          <pc:docMk/>
          <pc:sldMk cId="3916471074" sldId="305"/>
        </pc:sldMkLst>
      </pc:sldChg>
      <pc:sldChg chg="addSp delSp modSp add mod">
        <pc:chgData name="Wan, Matt" userId="8a1104dd-f9e2-4fe9-98f2-6b84f630339c" providerId="ADAL" clId="{20658DF0-F29B-4FAD-8FCC-AF32D0C91125}" dt="2025-02-12T05:56:57.791" v="4" actId="27614"/>
        <pc:sldMkLst>
          <pc:docMk/>
          <pc:sldMk cId="3121511285" sldId="306"/>
        </pc:sldMkLst>
      </pc:sldChg>
    </pc:docChg>
  </pc:docChgLst>
  <pc:docChgLst>
    <pc:chgData name="Wan, Matt" userId="8a1104dd-f9e2-4fe9-98f2-6b84f630339c" providerId="ADAL" clId="{D935CD05-60F6-BB4F-BA24-E4E522FB450E}"/>
    <pc:docChg chg="undo custSel addSld modSld sldOrd">
      <pc:chgData name="Wan, Matt" userId="8a1104dd-f9e2-4fe9-98f2-6b84f630339c" providerId="ADAL" clId="{D935CD05-60F6-BB4F-BA24-E4E522FB450E}" dt="2025-02-12T18:22:31.444" v="2551" actId="20577"/>
      <pc:docMkLst>
        <pc:docMk/>
      </pc:docMkLst>
      <pc:sldChg chg="modSp mod modNotesTx">
        <pc:chgData name="Wan, Matt" userId="8a1104dd-f9e2-4fe9-98f2-6b84f630339c" providerId="ADAL" clId="{D935CD05-60F6-BB4F-BA24-E4E522FB450E}" dt="2025-02-12T18:22:31.444" v="2551" actId="20577"/>
        <pc:sldMkLst>
          <pc:docMk/>
          <pc:sldMk cId="3074379746" sldId="256"/>
        </pc:sldMkLst>
      </pc:sldChg>
      <pc:sldChg chg="modSp mod modNotesTx">
        <pc:chgData name="Wan, Matt" userId="8a1104dd-f9e2-4fe9-98f2-6b84f630339c" providerId="ADAL" clId="{D935CD05-60F6-BB4F-BA24-E4E522FB450E}" dt="2025-02-12T17:15:35.307" v="2469" actId="20577"/>
        <pc:sldMkLst>
          <pc:docMk/>
          <pc:sldMk cId="4291846599" sldId="257"/>
        </pc:sldMkLst>
      </pc:sldChg>
      <pc:sldChg chg="modSp mod modNotesTx">
        <pc:chgData name="Wan, Matt" userId="8a1104dd-f9e2-4fe9-98f2-6b84f630339c" providerId="ADAL" clId="{D935CD05-60F6-BB4F-BA24-E4E522FB450E}" dt="2025-02-12T17:33:29.321" v="2481" actId="20577"/>
        <pc:sldMkLst>
          <pc:docMk/>
          <pc:sldMk cId="3558586288" sldId="291"/>
        </pc:sldMkLst>
      </pc:sldChg>
      <pc:sldChg chg="modSp mod modNotesTx">
        <pc:chgData name="Wan, Matt" userId="8a1104dd-f9e2-4fe9-98f2-6b84f630339c" providerId="ADAL" clId="{D935CD05-60F6-BB4F-BA24-E4E522FB450E}" dt="2025-02-12T16:12:39.625" v="1767" actId="20577"/>
        <pc:sldMkLst>
          <pc:docMk/>
          <pc:sldMk cId="429469101" sldId="293"/>
        </pc:sldMkLst>
      </pc:sldChg>
      <pc:sldChg chg="addSp delSp modSp mod modNotesTx">
        <pc:chgData name="Wan, Matt" userId="8a1104dd-f9e2-4fe9-98f2-6b84f630339c" providerId="ADAL" clId="{D935CD05-60F6-BB4F-BA24-E4E522FB450E}" dt="2025-02-12T17:06:05.081" v="2445" actId="20577"/>
        <pc:sldMkLst>
          <pc:docMk/>
          <pc:sldMk cId="2652101391" sldId="297"/>
        </pc:sldMkLst>
      </pc:sldChg>
      <pc:sldChg chg="modNotesTx">
        <pc:chgData name="Wan, Matt" userId="8a1104dd-f9e2-4fe9-98f2-6b84f630339c" providerId="ADAL" clId="{D935CD05-60F6-BB4F-BA24-E4E522FB450E}" dt="2025-02-12T16:12:55.362" v="1768"/>
        <pc:sldMkLst>
          <pc:docMk/>
          <pc:sldMk cId="1088517191" sldId="298"/>
        </pc:sldMkLst>
      </pc:sldChg>
      <pc:sldChg chg="modNotesTx">
        <pc:chgData name="Wan, Matt" userId="8a1104dd-f9e2-4fe9-98f2-6b84f630339c" providerId="ADAL" clId="{D935CD05-60F6-BB4F-BA24-E4E522FB450E}" dt="2025-02-12T17:34:48.051" v="2482" actId="20577"/>
        <pc:sldMkLst>
          <pc:docMk/>
          <pc:sldMk cId="4157179926" sldId="302"/>
        </pc:sldMkLst>
      </pc:sldChg>
      <pc:sldChg chg="modNotesTx">
        <pc:chgData name="Wan, Matt" userId="8a1104dd-f9e2-4fe9-98f2-6b84f630339c" providerId="ADAL" clId="{D935CD05-60F6-BB4F-BA24-E4E522FB450E}" dt="2025-02-12T16:10:07.484" v="1709" actId="20577"/>
        <pc:sldMkLst>
          <pc:docMk/>
          <pc:sldMk cId="2406243595" sldId="303"/>
        </pc:sldMkLst>
      </pc:sldChg>
      <pc:sldChg chg="modNotesTx">
        <pc:chgData name="Wan, Matt" userId="8a1104dd-f9e2-4fe9-98f2-6b84f630339c" providerId="ADAL" clId="{D935CD05-60F6-BB4F-BA24-E4E522FB450E}" dt="2025-02-12T16:10:45.808" v="1745" actId="20577"/>
        <pc:sldMkLst>
          <pc:docMk/>
          <pc:sldMk cId="2098215813" sldId="304"/>
        </pc:sldMkLst>
      </pc:sldChg>
      <pc:sldChg chg="modNotesTx">
        <pc:chgData name="Wan, Matt" userId="8a1104dd-f9e2-4fe9-98f2-6b84f630339c" providerId="ADAL" clId="{D935CD05-60F6-BB4F-BA24-E4E522FB450E}" dt="2025-02-12T16:36:06.269" v="2413" actId="20577"/>
        <pc:sldMkLst>
          <pc:docMk/>
          <pc:sldMk cId="3916471074" sldId="305"/>
        </pc:sldMkLst>
      </pc:sldChg>
      <pc:sldChg chg="modNotesTx">
        <pc:chgData name="Wan, Matt" userId="8a1104dd-f9e2-4fe9-98f2-6b84f630339c" providerId="ADAL" clId="{D935CD05-60F6-BB4F-BA24-E4E522FB450E}" dt="2025-02-12T18:06:17.347" v="2539" actId="20577"/>
        <pc:sldMkLst>
          <pc:docMk/>
          <pc:sldMk cId="3121511285" sldId="306"/>
        </pc:sldMkLst>
      </pc:sldChg>
      <pc:sldChg chg="modSp add mod modNotesTx">
        <pc:chgData name="Wan, Matt" userId="8a1104dd-f9e2-4fe9-98f2-6b84f630339c" providerId="ADAL" clId="{D935CD05-60F6-BB4F-BA24-E4E522FB450E}" dt="2025-02-12T18:06:55.910" v="2546" actId="20577"/>
        <pc:sldMkLst>
          <pc:docMk/>
          <pc:sldMk cId="2079431400" sldId="307"/>
        </pc:sldMkLst>
      </pc:sldChg>
      <pc:sldChg chg="modSp add mod modNotesTx">
        <pc:chgData name="Wan, Matt" userId="8a1104dd-f9e2-4fe9-98f2-6b84f630339c" providerId="ADAL" clId="{D935CD05-60F6-BB4F-BA24-E4E522FB450E}" dt="2025-02-12T16:30:20.214" v="2182" actId="20577"/>
        <pc:sldMkLst>
          <pc:docMk/>
          <pc:sldMk cId="3775633751" sldId="308"/>
        </pc:sldMkLst>
      </pc:sldChg>
      <pc:sldChg chg="modSp add mod ord modNotesTx">
        <pc:chgData name="Wan, Matt" userId="8a1104dd-f9e2-4fe9-98f2-6b84f630339c" providerId="ADAL" clId="{D935CD05-60F6-BB4F-BA24-E4E522FB450E}" dt="2025-02-12T17:36:32.359" v="2499" actId="20577"/>
        <pc:sldMkLst>
          <pc:docMk/>
          <pc:sldMk cId="3744222117" sldId="309"/>
        </pc:sldMkLst>
      </pc:sldChg>
      <pc:sldChg chg="modSp add mod modNotesTx">
        <pc:chgData name="Wan, Matt" userId="8a1104dd-f9e2-4fe9-98f2-6b84f630339c" providerId="ADAL" clId="{D935CD05-60F6-BB4F-BA24-E4E522FB450E}" dt="2025-02-12T16:38:32.377" v="2429" actId="20577"/>
        <pc:sldMkLst>
          <pc:docMk/>
          <pc:sldMk cId="2992257426" sldId="310"/>
        </pc:sldMkLst>
      </pc:sldChg>
      <pc:sldChg chg="modSp add mod modNotesTx">
        <pc:chgData name="Wan, Matt" userId="8a1104dd-f9e2-4fe9-98f2-6b84f630339c" providerId="ADAL" clId="{D935CD05-60F6-BB4F-BA24-E4E522FB450E}" dt="2025-02-12T17:06:53.898" v="2461" actId="20577"/>
        <pc:sldMkLst>
          <pc:docMk/>
          <pc:sldMk cId="953595909" sldId="311"/>
        </pc:sldMkLst>
      </pc:sldChg>
    </pc:docChg>
  </pc:docChgLst>
  <pc:docChgLst>
    <pc:chgData name="Wan, Matt" userId="8a1104dd-f9e2-4fe9-98f2-6b84f630339c" providerId="ADAL" clId="{3C60DD71-093A-A946-8DE0-9F3AB836F366}"/>
    <pc:docChg chg="undo redo custSel addSld delSld modSld modSection">
      <pc:chgData name="Wan, Matt" userId="8a1104dd-f9e2-4fe9-98f2-6b84f630339c" providerId="ADAL" clId="{3C60DD71-093A-A946-8DE0-9F3AB836F366}" dt="2022-09-23T02:06:08.068" v="7199" actId="313"/>
      <pc:docMkLst>
        <pc:docMk/>
      </pc:docMkLst>
      <pc:sldChg chg="modNotesTx">
        <pc:chgData name="Wan, Matt" userId="8a1104dd-f9e2-4fe9-98f2-6b84f630339c" providerId="ADAL" clId="{3C60DD71-093A-A946-8DE0-9F3AB836F366}" dt="2022-09-23T00:34:33.708" v="210" actId="20577"/>
        <pc:sldMkLst>
          <pc:docMk/>
          <pc:sldMk cId="3074379746" sldId="256"/>
        </pc:sldMkLst>
      </pc:sldChg>
      <pc:sldChg chg="modSp mod modNotesTx">
        <pc:chgData name="Wan, Matt" userId="8a1104dd-f9e2-4fe9-98f2-6b84f630339c" providerId="ADAL" clId="{3C60DD71-093A-A946-8DE0-9F3AB836F366}" dt="2022-09-23T00:46:26.598" v="2631" actId="20577"/>
        <pc:sldMkLst>
          <pc:docMk/>
          <pc:sldMk cId="4291846599" sldId="257"/>
        </pc:sldMkLst>
      </pc:sldChg>
      <pc:sldChg chg="modNotesTx">
        <pc:chgData name="Wan, Matt" userId="8a1104dd-f9e2-4fe9-98f2-6b84f630339c" providerId="ADAL" clId="{3C60DD71-093A-A946-8DE0-9F3AB836F366}" dt="2022-09-23T01:51:54.075" v="5131" actId="20577"/>
        <pc:sldMkLst>
          <pc:docMk/>
          <pc:sldMk cId="4169284835" sldId="258"/>
        </pc:sldMkLst>
      </pc:sldChg>
      <pc:sldChg chg="modSp mod modNotesTx">
        <pc:chgData name="Wan, Matt" userId="8a1104dd-f9e2-4fe9-98f2-6b84f630339c" providerId="ADAL" clId="{3C60DD71-093A-A946-8DE0-9F3AB836F366}" dt="2022-09-23T01:46:22.816" v="4182" actId="20577"/>
        <pc:sldMkLst>
          <pc:docMk/>
          <pc:sldMk cId="1877121912" sldId="263"/>
        </pc:sldMkLst>
      </pc:sldChg>
      <pc:sldChg chg="modNotesTx">
        <pc:chgData name="Wan, Matt" userId="8a1104dd-f9e2-4fe9-98f2-6b84f630339c" providerId="ADAL" clId="{3C60DD71-093A-A946-8DE0-9F3AB836F366}" dt="2022-09-23T02:06:08.068" v="7199" actId="313"/>
        <pc:sldMkLst>
          <pc:docMk/>
          <pc:sldMk cId="3415040086" sldId="266"/>
        </pc:sldMkLst>
      </pc:sldChg>
      <pc:sldChg chg="modNotesTx">
        <pc:chgData name="Wan, Matt" userId="8a1104dd-f9e2-4fe9-98f2-6b84f630339c" providerId="ADAL" clId="{3C60DD71-093A-A946-8DE0-9F3AB836F366}" dt="2022-09-23T01:51:25.604" v="5091" actId="20577"/>
        <pc:sldMkLst>
          <pc:docMk/>
          <pc:sldMk cId="2120888161" sldId="267"/>
        </pc:sldMkLst>
      </pc:sldChg>
      <pc:sldChg chg="modNotesTx">
        <pc:chgData name="Wan, Matt" userId="8a1104dd-f9e2-4fe9-98f2-6b84f630339c" providerId="ADAL" clId="{3C60DD71-093A-A946-8DE0-9F3AB836F366}" dt="2022-09-23T02:03:01.622" v="6683" actId="20577"/>
        <pc:sldMkLst>
          <pc:docMk/>
          <pc:sldMk cId="842683706" sldId="269"/>
        </pc:sldMkLst>
      </pc:sldChg>
      <pc:sldChg chg="modNotesTx">
        <pc:chgData name="Wan, Matt" userId="8a1104dd-f9e2-4fe9-98f2-6b84f630339c" providerId="ADAL" clId="{3C60DD71-093A-A946-8DE0-9F3AB836F366}" dt="2022-09-23T02:03:55.111" v="6918" actId="20577"/>
        <pc:sldMkLst>
          <pc:docMk/>
          <pc:sldMk cId="1610762286" sldId="272"/>
        </pc:sldMkLst>
      </pc:sldChg>
      <pc:sldChg chg="delCm modNotesTx">
        <pc:chgData name="Wan, Matt" userId="8a1104dd-f9e2-4fe9-98f2-6b84f630339c" providerId="ADAL" clId="{3C60DD71-093A-A946-8DE0-9F3AB836F366}" dt="2022-09-23T01:54:29.776" v="5221" actId="20577"/>
        <pc:sldMkLst>
          <pc:docMk/>
          <pc:sldMk cId="976417567" sldId="274"/>
        </pc:sldMkLst>
      </pc:sldChg>
      <pc:sldChg chg="modNotesTx">
        <pc:chgData name="Wan, Matt" userId="8a1104dd-f9e2-4fe9-98f2-6b84f630339c" providerId="ADAL" clId="{3C60DD71-093A-A946-8DE0-9F3AB836F366}" dt="2022-09-23T01:47:17.484" v="4426" actId="20577"/>
        <pc:sldMkLst>
          <pc:docMk/>
          <pc:sldMk cId="2957454040" sldId="279"/>
        </pc:sldMkLst>
      </pc:sldChg>
      <pc:sldChg chg="del">
        <pc:chgData name="Wan, Matt" userId="8a1104dd-f9e2-4fe9-98f2-6b84f630339c" providerId="ADAL" clId="{3C60DD71-093A-A946-8DE0-9F3AB836F366}" dt="2022-09-23T00:22:57.950" v="1" actId="2696"/>
        <pc:sldMkLst>
          <pc:docMk/>
          <pc:sldMk cId="2298599482" sldId="286"/>
        </pc:sldMkLst>
      </pc:sldChg>
      <pc:sldChg chg="modNotesTx">
        <pc:chgData name="Wan, Matt" userId="8a1104dd-f9e2-4fe9-98f2-6b84f630339c" providerId="ADAL" clId="{3C60DD71-093A-A946-8DE0-9F3AB836F366}" dt="2022-09-23T01:53:59.232" v="5155" actId="20577"/>
        <pc:sldMkLst>
          <pc:docMk/>
          <pc:sldMk cId="602948720" sldId="287"/>
        </pc:sldMkLst>
      </pc:sldChg>
      <pc:sldChg chg="del">
        <pc:chgData name="Wan, Matt" userId="8a1104dd-f9e2-4fe9-98f2-6b84f630339c" providerId="ADAL" clId="{3C60DD71-093A-A946-8DE0-9F3AB836F366}" dt="2022-09-23T00:23:27.627" v="3" actId="2696"/>
        <pc:sldMkLst>
          <pc:docMk/>
          <pc:sldMk cId="1425607408" sldId="290"/>
        </pc:sldMkLst>
      </pc:sldChg>
      <pc:sldChg chg="modSp add mod modNotesTx">
        <pc:chgData name="Wan, Matt" userId="8a1104dd-f9e2-4fe9-98f2-6b84f630339c" providerId="ADAL" clId="{3C60DD71-093A-A946-8DE0-9F3AB836F366}" dt="2022-09-23T00:39:27.589" v="1228" actId="20577"/>
        <pc:sldMkLst>
          <pc:docMk/>
          <pc:sldMk cId="3558586288" sldId="291"/>
        </pc:sldMkLst>
      </pc:sldChg>
      <pc:sldChg chg="add modNotesTx">
        <pc:chgData name="Wan, Matt" userId="8a1104dd-f9e2-4fe9-98f2-6b84f630339c" providerId="ADAL" clId="{3C60DD71-093A-A946-8DE0-9F3AB836F366}" dt="2022-09-23T00:43:19.718" v="2058" actId="20577"/>
        <pc:sldMkLst>
          <pc:docMk/>
          <pc:sldMk cId="2916424107" sldId="292"/>
        </pc:sldMkLst>
      </pc:sldChg>
    </pc:docChg>
  </pc:docChgLst>
  <pc:docChgLst>
    <pc:chgData name="Wan, Matt" userId="8a1104dd-f9e2-4fe9-98f2-6b84f630339c" providerId="ADAL" clId="{F76D218F-B212-7B40-9394-FB89043FBB81}"/>
    <pc:docChg chg="undo custSel addSld delSld modSld delSection modSection">
      <pc:chgData name="Wan, Matt" userId="8a1104dd-f9e2-4fe9-98f2-6b84f630339c" providerId="ADAL" clId="{F76D218F-B212-7B40-9394-FB89043FBB81}" dt="2023-04-26T20:42:56.207" v="2173"/>
      <pc:docMkLst>
        <pc:docMk/>
      </pc:docMkLst>
      <pc:sldChg chg="modSp mod modNotesTx">
        <pc:chgData name="Wan, Matt" userId="8a1104dd-f9e2-4fe9-98f2-6b84f630339c" providerId="ADAL" clId="{F76D218F-B212-7B40-9394-FB89043FBB81}" dt="2023-04-14T16:53:39.215" v="1385" actId="20577"/>
        <pc:sldMkLst>
          <pc:docMk/>
          <pc:sldMk cId="3074379746" sldId="256"/>
        </pc:sldMkLst>
      </pc:sldChg>
      <pc:sldChg chg="delSp modSp mod modNotesTx">
        <pc:chgData name="Wan, Matt" userId="8a1104dd-f9e2-4fe9-98f2-6b84f630339c" providerId="ADAL" clId="{F76D218F-B212-7B40-9394-FB89043FBB81}" dt="2023-04-14T16:54:11.755" v="1397" actId="20577"/>
        <pc:sldMkLst>
          <pc:docMk/>
          <pc:sldMk cId="4291846599" sldId="257"/>
        </pc:sldMkLst>
      </pc:sldChg>
      <pc:sldChg chg="addSp delSp modSp mod modNotesTx">
        <pc:chgData name="Wan, Matt" userId="8a1104dd-f9e2-4fe9-98f2-6b84f630339c" providerId="ADAL" clId="{F76D218F-B212-7B40-9394-FB89043FBB81}" dt="2023-04-14T18:43:01.549" v="1478" actId="20577"/>
        <pc:sldMkLst>
          <pc:docMk/>
          <pc:sldMk cId="4169284835" sldId="258"/>
        </pc:sldMkLst>
      </pc:sldChg>
      <pc:sldChg chg="del">
        <pc:chgData name="Wan, Matt" userId="8a1104dd-f9e2-4fe9-98f2-6b84f630339c" providerId="ADAL" clId="{F76D218F-B212-7B40-9394-FB89043FBB81}" dt="2023-04-14T15:59:34.974" v="92" actId="2696"/>
        <pc:sldMkLst>
          <pc:docMk/>
          <pc:sldMk cId="2259746874" sldId="259"/>
        </pc:sldMkLst>
      </pc:sldChg>
      <pc:sldChg chg="del">
        <pc:chgData name="Wan, Matt" userId="8a1104dd-f9e2-4fe9-98f2-6b84f630339c" providerId="ADAL" clId="{F76D218F-B212-7B40-9394-FB89043FBB81}" dt="2023-04-14T15:59:34.974" v="92" actId="2696"/>
        <pc:sldMkLst>
          <pc:docMk/>
          <pc:sldMk cId="3423496561" sldId="261"/>
        </pc:sldMkLst>
      </pc:sldChg>
      <pc:sldChg chg="del">
        <pc:chgData name="Wan, Matt" userId="8a1104dd-f9e2-4fe9-98f2-6b84f630339c" providerId="ADAL" clId="{F76D218F-B212-7B40-9394-FB89043FBB81}" dt="2023-04-14T16:30:10.741" v="1006" actId="2696"/>
        <pc:sldMkLst>
          <pc:docMk/>
          <pc:sldMk cId="1877121912" sldId="263"/>
        </pc:sldMkLst>
      </pc:sldChg>
      <pc:sldChg chg="del">
        <pc:chgData name="Wan, Matt" userId="8a1104dd-f9e2-4fe9-98f2-6b84f630339c" providerId="ADAL" clId="{F76D218F-B212-7B40-9394-FB89043FBB81}" dt="2023-04-14T15:59:34.974" v="92" actId="2696"/>
        <pc:sldMkLst>
          <pc:docMk/>
          <pc:sldMk cId="3415040086" sldId="266"/>
        </pc:sldMkLst>
      </pc:sldChg>
      <pc:sldChg chg="del">
        <pc:chgData name="Wan, Matt" userId="8a1104dd-f9e2-4fe9-98f2-6b84f630339c" providerId="ADAL" clId="{F76D218F-B212-7B40-9394-FB89043FBB81}" dt="2023-04-14T15:59:34.974" v="92" actId="2696"/>
        <pc:sldMkLst>
          <pc:docMk/>
          <pc:sldMk cId="2120888161" sldId="267"/>
        </pc:sldMkLst>
      </pc:sldChg>
      <pc:sldChg chg="del">
        <pc:chgData name="Wan, Matt" userId="8a1104dd-f9e2-4fe9-98f2-6b84f630339c" providerId="ADAL" clId="{F76D218F-B212-7B40-9394-FB89043FBB81}" dt="2023-04-14T15:59:34.974" v="92" actId="2696"/>
        <pc:sldMkLst>
          <pc:docMk/>
          <pc:sldMk cId="3978892360" sldId="268"/>
        </pc:sldMkLst>
      </pc:sldChg>
      <pc:sldChg chg="del">
        <pc:chgData name="Wan, Matt" userId="8a1104dd-f9e2-4fe9-98f2-6b84f630339c" providerId="ADAL" clId="{F76D218F-B212-7B40-9394-FB89043FBB81}" dt="2023-04-14T15:59:34.974" v="92" actId="2696"/>
        <pc:sldMkLst>
          <pc:docMk/>
          <pc:sldMk cId="842683706" sldId="269"/>
        </pc:sldMkLst>
      </pc:sldChg>
      <pc:sldChg chg="del">
        <pc:chgData name="Wan, Matt" userId="8a1104dd-f9e2-4fe9-98f2-6b84f630339c" providerId="ADAL" clId="{F76D218F-B212-7B40-9394-FB89043FBB81}" dt="2023-04-14T15:59:34.974" v="92" actId="2696"/>
        <pc:sldMkLst>
          <pc:docMk/>
          <pc:sldMk cId="2506698506" sldId="271"/>
        </pc:sldMkLst>
      </pc:sldChg>
      <pc:sldChg chg="del">
        <pc:chgData name="Wan, Matt" userId="8a1104dd-f9e2-4fe9-98f2-6b84f630339c" providerId="ADAL" clId="{F76D218F-B212-7B40-9394-FB89043FBB81}" dt="2023-04-14T15:59:34.974" v="92" actId="2696"/>
        <pc:sldMkLst>
          <pc:docMk/>
          <pc:sldMk cId="1610762286" sldId="272"/>
        </pc:sldMkLst>
      </pc:sldChg>
      <pc:sldChg chg="del">
        <pc:chgData name="Wan, Matt" userId="8a1104dd-f9e2-4fe9-98f2-6b84f630339c" providerId="ADAL" clId="{F76D218F-B212-7B40-9394-FB89043FBB81}" dt="2023-04-14T15:59:34.974" v="92" actId="2696"/>
        <pc:sldMkLst>
          <pc:docMk/>
          <pc:sldMk cId="1181438045" sldId="273"/>
        </pc:sldMkLst>
      </pc:sldChg>
      <pc:sldChg chg="addSp delSp modSp del mod modNotesTx">
        <pc:chgData name="Wan, Matt" userId="8a1104dd-f9e2-4fe9-98f2-6b84f630339c" providerId="ADAL" clId="{F76D218F-B212-7B40-9394-FB89043FBB81}" dt="2023-04-14T20:33:09.596" v="1620" actId="2696"/>
        <pc:sldMkLst>
          <pc:docMk/>
          <pc:sldMk cId="976417567" sldId="274"/>
        </pc:sldMkLst>
      </pc:sldChg>
      <pc:sldChg chg="del">
        <pc:chgData name="Wan, Matt" userId="8a1104dd-f9e2-4fe9-98f2-6b84f630339c" providerId="ADAL" clId="{F76D218F-B212-7B40-9394-FB89043FBB81}" dt="2023-04-14T15:59:34.974" v="92" actId="2696"/>
        <pc:sldMkLst>
          <pc:docMk/>
          <pc:sldMk cId="4170470699" sldId="275"/>
        </pc:sldMkLst>
      </pc:sldChg>
      <pc:sldChg chg="del">
        <pc:chgData name="Wan, Matt" userId="8a1104dd-f9e2-4fe9-98f2-6b84f630339c" providerId="ADAL" clId="{F76D218F-B212-7B40-9394-FB89043FBB81}" dt="2023-04-14T15:59:34.974" v="92" actId="2696"/>
        <pc:sldMkLst>
          <pc:docMk/>
          <pc:sldMk cId="251682965" sldId="277"/>
        </pc:sldMkLst>
      </pc:sldChg>
      <pc:sldChg chg="del modNotesTx">
        <pc:chgData name="Wan, Matt" userId="8a1104dd-f9e2-4fe9-98f2-6b84f630339c" providerId="ADAL" clId="{F76D218F-B212-7B40-9394-FB89043FBB81}" dt="2023-04-14T16:30:58.815" v="1017" actId="2696"/>
        <pc:sldMkLst>
          <pc:docMk/>
          <pc:sldMk cId="2957454040" sldId="279"/>
        </pc:sldMkLst>
      </pc:sldChg>
      <pc:sldChg chg="del">
        <pc:chgData name="Wan, Matt" userId="8a1104dd-f9e2-4fe9-98f2-6b84f630339c" providerId="ADAL" clId="{F76D218F-B212-7B40-9394-FB89043FBB81}" dt="2023-04-14T15:59:34.974" v="92" actId="2696"/>
        <pc:sldMkLst>
          <pc:docMk/>
          <pc:sldMk cId="3104280938" sldId="280"/>
        </pc:sldMkLst>
      </pc:sldChg>
      <pc:sldChg chg="del">
        <pc:chgData name="Wan, Matt" userId="8a1104dd-f9e2-4fe9-98f2-6b84f630339c" providerId="ADAL" clId="{F76D218F-B212-7B40-9394-FB89043FBB81}" dt="2023-04-14T15:59:34.974" v="92" actId="2696"/>
        <pc:sldMkLst>
          <pc:docMk/>
          <pc:sldMk cId="3137000509" sldId="281"/>
        </pc:sldMkLst>
      </pc:sldChg>
      <pc:sldChg chg="del">
        <pc:chgData name="Wan, Matt" userId="8a1104dd-f9e2-4fe9-98f2-6b84f630339c" providerId="ADAL" clId="{F76D218F-B212-7B40-9394-FB89043FBB81}" dt="2023-04-14T15:59:34.974" v="92" actId="2696"/>
        <pc:sldMkLst>
          <pc:docMk/>
          <pc:sldMk cId="94688551" sldId="282"/>
        </pc:sldMkLst>
      </pc:sldChg>
      <pc:sldChg chg="del">
        <pc:chgData name="Wan, Matt" userId="8a1104dd-f9e2-4fe9-98f2-6b84f630339c" providerId="ADAL" clId="{F76D218F-B212-7B40-9394-FB89043FBB81}" dt="2023-04-14T15:59:34.974" v="92" actId="2696"/>
        <pc:sldMkLst>
          <pc:docMk/>
          <pc:sldMk cId="1242267394" sldId="284"/>
        </pc:sldMkLst>
      </pc:sldChg>
      <pc:sldChg chg="del">
        <pc:chgData name="Wan, Matt" userId="8a1104dd-f9e2-4fe9-98f2-6b84f630339c" providerId="ADAL" clId="{F76D218F-B212-7B40-9394-FB89043FBB81}" dt="2023-04-14T15:59:34.974" v="92" actId="2696"/>
        <pc:sldMkLst>
          <pc:docMk/>
          <pc:sldMk cId="602948720" sldId="287"/>
        </pc:sldMkLst>
      </pc:sldChg>
      <pc:sldChg chg="del">
        <pc:chgData name="Wan, Matt" userId="8a1104dd-f9e2-4fe9-98f2-6b84f630339c" providerId="ADAL" clId="{F76D218F-B212-7B40-9394-FB89043FBB81}" dt="2023-04-14T15:59:34.974" v="92" actId="2696"/>
        <pc:sldMkLst>
          <pc:docMk/>
          <pc:sldMk cId="669164130" sldId="288"/>
        </pc:sldMkLst>
      </pc:sldChg>
      <pc:sldChg chg="del">
        <pc:chgData name="Wan, Matt" userId="8a1104dd-f9e2-4fe9-98f2-6b84f630339c" providerId="ADAL" clId="{F76D218F-B212-7B40-9394-FB89043FBB81}" dt="2023-04-14T15:59:34.974" v="92" actId="2696"/>
        <pc:sldMkLst>
          <pc:docMk/>
          <pc:sldMk cId="3687449298" sldId="289"/>
        </pc:sldMkLst>
      </pc:sldChg>
      <pc:sldChg chg="modSp mod modNotesTx">
        <pc:chgData name="Wan, Matt" userId="8a1104dd-f9e2-4fe9-98f2-6b84f630339c" providerId="ADAL" clId="{F76D218F-B212-7B40-9394-FB89043FBB81}" dt="2023-04-14T18:45:51.645" v="1575" actId="20577"/>
        <pc:sldMkLst>
          <pc:docMk/>
          <pc:sldMk cId="3558586288" sldId="291"/>
        </pc:sldMkLst>
      </pc:sldChg>
      <pc:sldChg chg="modSp mod modNotesTx">
        <pc:chgData name="Wan, Matt" userId="8a1104dd-f9e2-4fe9-98f2-6b84f630339c" providerId="ADAL" clId="{F76D218F-B212-7B40-9394-FB89043FBB81}" dt="2023-04-14T18:45:45.521" v="1568" actId="20577"/>
        <pc:sldMkLst>
          <pc:docMk/>
          <pc:sldMk cId="2916424107" sldId="292"/>
        </pc:sldMkLst>
      </pc:sldChg>
      <pc:sldChg chg="addSp delSp modSp new mod modNotesTx">
        <pc:chgData name="Wan, Matt" userId="8a1104dd-f9e2-4fe9-98f2-6b84f630339c" providerId="ADAL" clId="{F76D218F-B212-7B40-9394-FB89043FBB81}" dt="2023-04-26T20:42:30.545" v="2132" actId="20577"/>
        <pc:sldMkLst>
          <pc:docMk/>
          <pc:sldMk cId="429469101" sldId="293"/>
        </pc:sldMkLst>
      </pc:sldChg>
      <pc:sldChg chg="addSp delSp modSp add mod modNotesTx">
        <pc:chgData name="Wan, Matt" userId="8a1104dd-f9e2-4fe9-98f2-6b84f630339c" providerId="ADAL" clId="{F76D218F-B212-7B40-9394-FB89043FBB81}" dt="2023-04-26T20:42:56.207" v="2173"/>
        <pc:sldMkLst>
          <pc:docMk/>
          <pc:sldMk cId="3251870635" sldId="294"/>
        </pc:sldMkLst>
      </pc:sldChg>
      <pc:sldChg chg="add del modNotesTx">
        <pc:chgData name="Wan, Matt" userId="8a1104dd-f9e2-4fe9-98f2-6b84f630339c" providerId="ADAL" clId="{F76D218F-B212-7B40-9394-FB89043FBB81}" dt="2023-04-14T16:33:51.290" v="1072" actId="2696"/>
        <pc:sldMkLst>
          <pc:docMk/>
          <pc:sldMk cId="1099805842" sldId="295"/>
        </pc:sldMkLst>
      </pc:sldChg>
      <pc:sldChg chg="add del modNotesTx">
        <pc:chgData name="Wan, Matt" userId="8a1104dd-f9e2-4fe9-98f2-6b84f630339c" providerId="ADAL" clId="{F76D218F-B212-7B40-9394-FB89043FBB81}" dt="2023-04-14T16:44:24.519" v="1329" actId="2696"/>
        <pc:sldMkLst>
          <pc:docMk/>
          <pc:sldMk cId="939750993" sldId="296"/>
        </pc:sldMkLst>
      </pc:sldChg>
      <pc:sldChg chg="modSp new mod modNotesTx">
        <pc:chgData name="Wan, Matt" userId="8a1104dd-f9e2-4fe9-98f2-6b84f630339c" providerId="ADAL" clId="{F76D218F-B212-7B40-9394-FB89043FBB81}" dt="2023-04-14T20:37:54.288" v="1644" actId="20577"/>
        <pc:sldMkLst>
          <pc:docMk/>
          <pc:sldMk cId="2652101391" sldId="297"/>
        </pc:sldMkLst>
      </pc:sldChg>
      <pc:sldChg chg="addSp modSp add mod modNotesTx">
        <pc:chgData name="Wan, Matt" userId="8a1104dd-f9e2-4fe9-98f2-6b84f630339c" providerId="ADAL" clId="{F76D218F-B212-7B40-9394-FB89043FBB81}" dt="2023-04-26T20:41:48.148" v="2089" actId="20577"/>
        <pc:sldMkLst>
          <pc:docMk/>
          <pc:sldMk cId="1088517191" sldId="298"/>
        </pc:sldMkLst>
      </pc:sldChg>
      <pc:sldChg chg="modSp add mod modNotesTx">
        <pc:chgData name="Wan, Matt" userId="8a1104dd-f9e2-4fe9-98f2-6b84f630339c" providerId="ADAL" clId="{F76D218F-B212-7B40-9394-FB89043FBB81}" dt="2023-04-14T20:53:03.575" v="1704" actId="207"/>
        <pc:sldMkLst>
          <pc:docMk/>
          <pc:sldMk cId="2952579095" sldId="299"/>
        </pc:sldMkLst>
      </pc:sldChg>
      <pc:sldChg chg="add del">
        <pc:chgData name="Wan, Matt" userId="8a1104dd-f9e2-4fe9-98f2-6b84f630339c" providerId="ADAL" clId="{F76D218F-B212-7B40-9394-FB89043FBB81}" dt="2023-04-14T20:52:31.914" v="1695" actId="2696"/>
        <pc:sldMkLst>
          <pc:docMk/>
          <pc:sldMk cId="2291858775" sldId="300"/>
        </pc:sldMkLst>
      </pc:sldChg>
    </pc:docChg>
  </pc:docChgLst>
  <pc:docChgLst>
    <pc:chgData name="Wan, Matt" userId="8a1104dd-f9e2-4fe9-98f2-6b84f630339c" providerId="ADAL" clId="{AE669913-903E-6143-8B54-B38685D221BA}"/>
    <pc:docChg chg="undo redo custSel addSld delSld modSld sldOrd addSection modSection">
      <pc:chgData name="Wan, Matt" userId="8a1104dd-f9e2-4fe9-98f2-6b84f630339c" providerId="ADAL" clId="{AE669913-903E-6143-8B54-B38685D221BA}" dt="2022-09-21T01:04:20.774" v="1058"/>
      <pc:docMkLst>
        <pc:docMk/>
      </pc:docMkLst>
      <pc:sldChg chg="modSp mod">
        <pc:chgData name="Wan, Matt" userId="8a1104dd-f9e2-4fe9-98f2-6b84f630339c" providerId="ADAL" clId="{AE669913-903E-6143-8B54-B38685D221BA}" dt="2022-09-20T22:37:55.405" v="210" actId="403"/>
        <pc:sldMkLst>
          <pc:docMk/>
          <pc:sldMk cId="4291846599" sldId="257"/>
        </pc:sldMkLst>
      </pc:sldChg>
      <pc:sldChg chg="ord">
        <pc:chgData name="Wan, Matt" userId="8a1104dd-f9e2-4fe9-98f2-6b84f630339c" providerId="ADAL" clId="{AE669913-903E-6143-8B54-B38685D221BA}" dt="2022-09-20T22:52:26.116" v="802" actId="20578"/>
        <pc:sldMkLst>
          <pc:docMk/>
          <pc:sldMk cId="2259746874" sldId="259"/>
        </pc:sldMkLst>
      </pc:sldChg>
      <pc:sldChg chg="ord">
        <pc:chgData name="Wan, Matt" userId="8a1104dd-f9e2-4fe9-98f2-6b84f630339c" providerId="ADAL" clId="{AE669913-903E-6143-8B54-B38685D221BA}" dt="2022-09-20T22:27:55.503" v="122" actId="20578"/>
        <pc:sldMkLst>
          <pc:docMk/>
          <pc:sldMk cId="3423496561" sldId="261"/>
        </pc:sldMkLst>
      </pc:sldChg>
      <pc:sldChg chg="addSp delSp modSp mod">
        <pc:chgData name="Wan, Matt" userId="8a1104dd-f9e2-4fe9-98f2-6b84f630339c" providerId="ADAL" clId="{AE669913-903E-6143-8B54-B38685D221BA}" dt="2022-09-21T01:04:20.774" v="1058"/>
        <pc:sldMkLst>
          <pc:docMk/>
          <pc:sldMk cId="1877121912" sldId="263"/>
        </pc:sldMkLst>
      </pc:sldChg>
      <pc:sldChg chg="del">
        <pc:chgData name="Wan, Matt" userId="8a1104dd-f9e2-4fe9-98f2-6b84f630339c" providerId="ADAL" clId="{AE669913-903E-6143-8B54-B38685D221BA}" dt="2022-09-20T22:28:03.885" v="123" actId="2696"/>
        <pc:sldMkLst>
          <pc:docMk/>
          <pc:sldMk cId="2711090832" sldId="264"/>
        </pc:sldMkLst>
      </pc:sldChg>
      <pc:sldChg chg="addSp modSp mod">
        <pc:chgData name="Wan, Matt" userId="8a1104dd-f9e2-4fe9-98f2-6b84f630339c" providerId="ADAL" clId="{AE669913-903E-6143-8B54-B38685D221BA}" dt="2022-09-20T22:58:57.620" v="908" actId="1076"/>
        <pc:sldMkLst>
          <pc:docMk/>
          <pc:sldMk cId="3415040086" sldId="266"/>
        </pc:sldMkLst>
      </pc:sldChg>
      <pc:sldChg chg="ord">
        <pc:chgData name="Wan, Matt" userId="8a1104dd-f9e2-4fe9-98f2-6b84f630339c" providerId="ADAL" clId="{AE669913-903E-6143-8B54-B38685D221BA}" dt="2022-09-20T22:27:18.467" v="119" actId="20578"/>
        <pc:sldMkLst>
          <pc:docMk/>
          <pc:sldMk cId="3978892360" sldId="268"/>
        </pc:sldMkLst>
      </pc:sldChg>
      <pc:sldChg chg="addSp modSp mod">
        <pc:chgData name="Wan, Matt" userId="8a1104dd-f9e2-4fe9-98f2-6b84f630339c" providerId="ADAL" clId="{AE669913-903E-6143-8B54-B38685D221BA}" dt="2022-09-20T22:57:06.633" v="877" actId="2711"/>
        <pc:sldMkLst>
          <pc:docMk/>
          <pc:sldMk cId="842683706" sldId="269"/>
        </pc:sldMkLst>
      </pc:sldChg>
      <pc:sldChg chg="del">
        <pc:chgData name="Wan, Matt" userId="8a1104dd-f9e2-4fe9-98f2-6b84f630339c" providerId="ADAL" clId="{AE669913-903E-6143-8B54-B38685D221BA}" dt="2022-09-20T22:27:41.284" v="120" actId="2696"/>
        <pc:sldMkLst>
          <pc:docMk/>
          <pc:sldMk cId="1270100312" sldId="270"/>
        </pc:sldMkLst>
      </pc:sldChg>
      <pc:sldChg chg="ord">
        <pc:chgData name="Wan, Matt" userId="8a1104dd-f9e2-4fe9-98f2-6b84f630339c" providerId="ADAL" clId="{AE669913-903E-6143-8B54-B38685D221BA}" dt="2022-09-20T22:27:46.385" v="121" actId="20578"/>
        <pc:sldMkLst>
          <pc:docMk/>
          <pc:sldMk cId="2506698506" sldId="271"/>
        </pc:sldMkLst>
      </pc:sldChg>
      <pc:sldChg chg="addSp modSp mod">
        <pc:chgData name="Wan, Matt" userId="8a1104dd-f9e2-4fe9-98f2-6b84f630339c" providerId="ADAL" clId="{AE669913-903E-6143-8B54-B38685D221BA}" dt="2022-09-20T22:57:23.126" v="880" actId="164"/>
        <pc:sldMkLst>
          <pc:docMk/>
          <pc:sldMk cId="1610762286" sldId="272"/>
        </pc:sldMkLst>
      </pc:sldChg>
      <pc:sldChg chg="addSp delSp modSp mod">
        <pc:chgData name="Wan, Matt" userId="8a1104dd-f9e2-4fe9-98f2-6b84f630339c" providerId="ADAL" clId="{AE669913-903E-6143-8B54-B38685D221BA}" dt="2022-09-20T22:51:58.259" v="801" actId="20577"/>
        <pc:sldMkLst>
          <pc:docMk/>
          <pc:sldMk cId="1181438045" sldId="273"/>
        </pc:sldMkLst>
      </pc:sldChg>
      <pc:sldChg chg="addSp modSp mod delCm">
        <pc:chgData name="Wan, Matt" userId="8a1104dd-f9e2-4fe9-98f2-6b84f630339c" providerId="ADAL" clId="{AE669913-903E-6143-8B54-B38685D221BA}" dt="2022-09-21T01:03:30.853" v="1034" actId="121"/>
        <pc:sldMkLst>
          <pc:docMk/>
          <pc:sldMk cId="976417567" sldId="274"/>
        </pc:sldMkLst>
      </pc:sldChg>
      <pc:sldChg chg="ord">
        <pc:chgData name="Wan, Matt" userId="8a1104dd-f9e2-4fe9-98f2-6b84f630339c" providerId="ADAL" clId="{AE669913-903E-6143-8B54-B38685D221BA}" dt="2022-09-20T22:40:29.160" v="372" actId="20578"/>
        <pc:sldMkLst>
          <pc:docMk/>
          <pc:sldMk cId="4170470699" sldId="275"/>
        </pc:sldMkLst>
      </pc:sldChg>
      <pc:sldChg chg="ord">
        <pc:chgData name="Wan, Matt" userId="8a1104dd-f9e2-4fe9-98f2-6b84f630339c" providerId="ADAL" clId="{AE669913-903E-6143-8B54-B38685D221BA}" dt="2022-09-20T22:52:32.557" v="803" actId="20578"/>
        <pc:sldMkLst>
          <pc:docMk/>
          <pc:sldMk cId="251682965" sldId="277"/>
        </pc:sldMkLst>
      </pc:sldChg>
      <pc:sldChg chg="modSp mod">
        <pc:chgData name="Wan, Matt" userId="8a1104dd-f9e2-4fe9-98f2-6b84f630339c" providerId="ADAL" clId="{AE669913-903E-6143-8B54-B38685D221BA}" dt="2022-09-20T22:26:57.315" v="118" actId="20577"/>
        <pc:sldMkLst>
          <pc:docMk/>
          <pc:sldMk cId="2957454040" sldId="279"/>
        </pc:sldMkLst>
      </pc:sldChg>
      <pc:sldChg chg="addSp modSp mod">
        <pc:chgData name="Wan, Matt" userId="8a1104dd-f9e2-4fe9-98f2-6b84f630339c" providerId="ADAL" clId="{AE669913-903E-6143-8B54-B38685D221BA}" dt="2022-09-20T23:00:56.820" v="935" actId="1076"/>
        <pc:sldMkLst>
          <pc:docMk/>
          <pc:sldMk cId="3104280938" sldId="280"/>
        </pc:sldMkLst>
      </pc:sldChg>
      <pc:sldChg chg="addSp modSp mod">
        <pc:chgData name="Wan, Matt" userId="8a1104dd-f9e2-4fe9-98f2-6b84f630339c" providerId="ADAL" clId="{AE669913-903E-6143-8B54-B38685D221BA}" dt="2022-09-20T23:01:24.269" v="943" actId="1076"/>
        <pc:sldMkLst>
          <pc:docMk/>
          <pc:sldMk cId="3137000509" sldId="281"/>
        </pc:sldMkLst>
      </pc:sldChg>
      <pc:sldChg chg="modSp mod ord">
        <pc:chgData name="Wan, Matt" userId="8a1104dd-f9e2-4fe9-98f2-6b84f630339c" providerId="ADAL" clId="{AE669913-903E-6143-8B54-B38685D221BA}" dt="2022-09-20T22:52:32.557" v="803" actId="20578"/>
        <pc:sldMkLst>
          <pc:docMk/>
          <pc:sldMk cId="94688551" sldId="282"/>
        </pc:sldMkLst>
      </pc:sldChg>
      <pc:sldChg chg="modSp del mod">
        <pc:chgData name="Wan, Matt" userId="8a1104dd-f9e2-4fe9-98f2-6b84f630339c" providerId="ADAL" clId="{AE669913-903E-6143-8B54-B38685D221BA}" dt="2022-09-20T22:30:54.936" v="154" actId="2696"/>
        <pc:sldMkLst>
          <pc:docMk/>
          <pc:sldMk cId="2911404237" sldId="283"/>
        </pc:sldMkLst>
      </pc:sldChg>
      <pc:sldChg chg="modSp mod ord">
        <pc:chgData name="Wan, Matt" userId="8a1104dd-f9e2-4fe9-98f2-6b84f630339c" providerId="ADAL" clId="{AE669913-903E-6143-8B54-B38685D221BA}" dt="2022-09-20T22:52:32.557" v="803" actId="20578"/>
        <pc:sldMkLst>
          <pc:docMk/>
          <pc:sldMk cId="1242267394" sldId="284"/>
        </pc:sldMkLst>
      </pc:sldChg>
      <pc:sldChg chg="modSp del mod">
        <pc:chgData name="Wan, Matt" userId="8a1104dd-f9e2-4fe9-98f2-6b84f630339c" providerId="ADAL" clId="{AE669913-903E-6143-8B54-B38685D221BA}" dt="2022-09-20T22:33:01.284" v="209" actId="2696"/>
        <pc:sldMkLst>
          <pc:docMk/>
          <pc:sldMk cId="2257756607" sldId="285"/>
        </pc:sldMkLst>
      </pc:sldChg>
      <pc:sldChg chg="delSp modSp new mod">
        <pc:chgData name="Wan, Matt" userId="8a1104dd-f9e2-4fe9-98f2-6b84f630339c" providerId="ADAL" clId="{AE669913-903E-6143-8B54-B38685D221BA}" dt="2022-09-20T22:23:48.751" v="77" actId="1076"/>
        <pc:sldMkLst>
          <pc:docMk/>
          <pc:sldMk cId="2298599482" sldId="286"/>
        </pc:sldMkLst>
      </pc:sldChg>
      <pc:sldChg chg="delSp modSp new mod ord">
        <pc:chgData name="Wan, Matt" userId="8a1104dd-f9e2-4fe9-98f2-6b84f630339c" providerId="ADAL" clId="{AE669913-903E-6143-8B54-B38685D221BA}" dt="2022-09-20T22:38:51.197" v="270" actId="1076"/>
        <pc:sldMkLst>
          <pc:docMk/>
          <pc:sldMk cId="602948720" sldId="287"/>
        </pc:sldMkLst>
      </pc:sldChg>
      <pc:sldChg chg="new del">
        <pc:chgData name="Wan, Matt" userId="8a1104dd-f9e2-4fe9-98f2-6b84f630339c" providerId="ADAL" clId="{AE669913-903E-6143-8B54-B38685D221BA}" dt="2022-09-20T22:38:54.544" v="272" actId="680"/>
        <pc:sldMkLst>
          <pc:docMk/>
          <pc:sldMk cId="552631003" sldId="288"/>
        </pc:sldMkLst>
      </pc:sldChg>
      <pc:sldChg chg="modSp add mod ord">
        <pc:chgData name="Wan, Matt" userId="8a1104dd-f9e2-4fe9-98f2-6b84f630339c" providerId="ADAL" clId="{AE669913-903E-6143-8B54-B38685D221BA}" dt="2022-09-20T22:39:07.676" v="280" actId="20577"/>
        <pc:sldMkLst>
          <pc:docMk/>
          <pc:sldMk cId="669164130" sldId="288"/>
        </pc:sldMkLst>
      </pc:sldChg>
      <pc:sldChg chg="modSp add mod ord">
        <pc:chgData name="Wan, Matt" userId="8a1104dd-f9e2-4fe9-98f2-6b84f630339c" providerId="ADAL" clId="{AE669913-903E-6143-8B54-B38685D221BA}" dt="2022-09-20T22:39:18.085" v="289" actId="20577"/>
        <pc:sldMkLst>
          <pc:docMk/>
          <pc:sldMk cId="3687449298" sldId="289"/>
        </pc:sldMkLst>
      </pc:sldChg>
      <pc:sldChg chg="new del">
        <pc:chgData name="Wan, Matt" userId="8a1104dd-f9e2-4fe9-98f2-6b84f630339c" providerId="ADAL" clId="{AE669913-903E-6143-8B54-B38685D221BA}" dt="2022-09-20T22:52:48.134" v="805" actId="2696"/>
        <pc:sldMkLst>
          <pc:docMk/>
          <pc:sldMk cId="637550093"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26D07-57E7-0342-951B-6D87B22B02C1}"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FACB1-18FF-E245-A5A0-D95CA8EA199D}" type="slidenum">
              <a:rPr lang="en-US" smtClean="0"/>
              <a:t>‹#›</a:t>
            </a:fld>
            <a:endParaRPr lang="en-US"/>
          </a:p>
        </p:txBody>
      </p:sp>
    </p:spTree>
    <p:extLst>
      <p:ext uri="{BB962C8B-B14F-4D97-AF65-F5344CB8AC3E}">
        <p14:creationId xmlns:p14="http://schemas.microsoft.com/office/powerpoint/2010/main" val="423064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FACB1-18FF-E245-A5A0-D95CA8EA199D}" type="slidenum">
              <a:rPr lang="en-US" smtClean="0"/>
              <a:t>1</a:t>
            </a:fld>
            <a:endParaRPr lang="en-US"/>
          </a:p>
        </p:txBody>
      </p:sp>
    </p:spTree>
    <p:extLst>
      <p:ext uri="{BB962C8B-B14F-4D97-AF65-F5344CB8AC3E}">
        <p14:creationId xmlns:p14="http://schemas.microsoft.com/office/powerpoint/2010/main" val="2941352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046FACB1-18FF-E245-A5A0-D95CA8EA199D}" type="slidenum">
              <a:rPr lang="en-US" smtClean="0"/>
              <a:t>10</a:t>
            </a:fld>
            <a:endParaRPr lang="en-US"/>
          </a:p>
        </p:txBody>
      </p:sp>
    </p:spTree>
    <p:extLst>
      <p:ext uri="{BB962C8B-B14F-4D97-AF65-F5344CB8AC3E}">
        <p14:creationId xmlns:p14="http://schemas.microsoft.com/office/powerpoint/2010/main" val="3544709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FACB1-18FF-E245-A5A0-D95CA8EA199D}" type="slidenum">
              <a:rPr lang="en-US" smtClean="0"/>
              <a:t>11</a:t>
            </a:fld>
            <a:endParaRPr lang="en-US"/>
          </a:p>
        </p:txBody>
      </p:sp>
    </p:spTree>
    <p:extLst>
      <p:ext uri="{BB962C8B-B14F-4D97-AF65-F5344CB8AC3E}">
        <p14:creationId xmlns:p14="http://schemas.microsoft.com/office/powerpoint/2010/main" val="282636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spcBef>
                <a:spcPts val="0"/>
              </a:spcBef>
              <a:buNone/>
            </a:pP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6FACB1-18FF-E245-A5A0-D95CA8EA199D}" type="slidenum">
              <a:rPr lang="en-US" smtClean="0"/>
              <a:t>12</a:t>
            </a:fld>
            <a:endParaRPr lang="en-US"/>
          </a:p>
        </p:txBody>
      </p:sp>
    </p:spTree>
    <p:extLst>
      <p:ext uri="{BB962C8B-B14F-4D97-AF65-F5344CB8AC3E}">
        <p14:creationId xmlns:p14="http://schemas.microsoft.com/office/powerpoint/2010/main" val="185327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46FACB1-18FF-E245-A5A0-D95CA8EA199D}" type="slidenum">
              <a:rPr lang="en-US" smtClean="0"/>
              <a:t>13</a:t>
            </a:fld>
            <a:endParaRPr lang="en-US"/>
          </a:p>
        </p:txBody>
      </p:sp>
    </p:spTree>
    <p:extLst>
      <p:ext uri="{BB962C8B-B14F-4D97-AF65-F5344CB8AC3E}">
        <p14:creationId xmlns:p14="http://schemas.microsoft.com/office/powerpoint/2010/main" val="203904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p>
        </p:txBody>
      </p:sp>
      <p:sp>
        <p:nvSpPr>
          <p:cNvPr id="4" name="Slide Number Placeholder 3"/>
          <p:cNvSpPr>
            <a:spLocks noGrp="1"/>
          </p:cNvSpPr>
          <p:nvPr>
            <p:ph type="sldNum" sz="quarter" idx="5"/>
          </p:nvPr>
        </p:nvSpPr>
        <p:spPr/>
        <p:txBody>
          <a:bodyPr/>
          <a:lstStyle/>
          <a:p>
            <a:fld id="{046FACB1-18FF-E245-A5A0-D95CA8EA199D}" type="slidenum">
              <a:rPr lang="en-US" smtClean="0"/>
              <a:t>14</a:t>
            </a:fld>
            <a:endParaRPr lang="en-US"/>
          </a:p>
        </p:txBody>
      </p:sp>
    </p:spTree>
    <p:extLst>
      <p:ext uri="{BB962C8B-B14F-4D97-AF65-F5344CB8AC3E}">
        <p14:creationId xmlns:p14="http://schemas.microsoft.com/office/powerpoint/2010/main" val="2568659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B7501-4AF5-CA7F-D87F-0E64900A3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E24CC9-E6C9-6D19-75AD-90BBAFBD5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AA705E-3867-F5BD-28AC-03DF7FBDB3AB}"/>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4EE1ED2B-AA89-9074-0844-05D4A28BDA1C}"/>
              </a:ext>
            </a:extLst>
          </p:cNvPr>
          <p:cNvSpPr>
            <a:spLocks noGrp="1"/>
          </p:cNvSpPr>
          <p:nvPr>
            <p:ph type="sldNum" sz="quarter" idx="5"/>
          </p:nvPr>
        </p:nvSpPr>
        <p:spPr/>
        <p:txBody>
          <a:bodyPr/>
          <a:lstStyle/>
          <a:p>
            <a:fld id="{046FACB1-18FF-E245-A5A0-D95CA8EA199D}" type="slidenum">
              <a:rPr lang="en-US" smtClean="0"/>
              <a:t>15</a:t>
            </a:fld>
            <a:endParaRPr lang="en-US"/>
          </a:p>
        </p:txBody>
      </p:sp>
    </p:spTree>
    <p:extLst>
      <p:ext uri="{BB962C8B-B14F-4D97-AF65-F5344CB8AC3E}">
        <p14:creationId xmlns:p14="http://schemas.microsoft.com/office/powerpoint/2010/main" val="365991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F1DF7-9E1B-CD16-7697-E4C1FC562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CDD9E-6944-D64A-DF91-8E609D52F6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A9AAA-8DBD-8E8F-B9CA-84401952C983}"/>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CCA2D681-6257-8CF2-6438-DA6E825079BC}"/>
              </a:ext>
            </a:extLst>
          </p:cNvPr>
          <p:cNvSpPr>
            <a:spLocks noGrp="1"/>
          </p:cNvSpPr>
          <p:nvPr>
            <p:ph type="sldNum" sz="quarter" idx="5"/>
          </p:nvPr>
        </p:nvSpPr>
        <p:spPr/>
        <p:txBody>
          <a:bodyPr/>
          <a:lstStyle/>
          <a:p>
            <a:fld id="{046FACB1-18FF-E245-A5A0-D95CA8EA199D}" type="slidenum">
              <a:rPr lang="en-US" smtClean="0"/>
              <a:t>16</a:t>
            </a:fld>
            <a:endParaRPr lang="en-US"/>
          </a:p>
        </p:txBody>
      </p:sp>
    </p:spTree>
    <p:extLst>
      <p:ext uri="{BB962C8B-B14F-4D97-AF65-F5344CB8AC3E}">
        <p14:creationId xmlns:p14="http://schemas.microsoft.com/office/powerpoint/2010/main" val="3254336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6FACB1-18FF-E245-A5A0-D95CA8EA199D}" type="slidenum">
              <a:rPr lang="en-US" smtClean="0"/>
              <a:t>17</a:t>
            </a:fld>
            <a:endParaRPr lang="en-US"/>
          </a:p>
        </p:txBody>
      </p:sp>
    </p:spTree>
    <p:extLst>
      <p:ext uri="{BB962C8B-B14F-4D97-AF65-F5344CB8AC3E}">
        <p14:creationId xmlns:p14="http://schemas.microsoft.com/office/powerpoint/2010/main" val="410706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09DEB-5828-8245-113E-B1FFAE599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CEEAC-04CC-30A5-4E4D-C8C815B02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EA0D4-41DD-1A7D-8815-FD881AF868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7578BD-B0FE-417C-7582-C33A191B91B0}"/>
              </a:ext>
            </a:extLst>
          </p:cNvPr>
          <p:cNvSpPr>
            <a:spLocks noGrp="1"/>
          </p:cNvSpPr>
          <p:nvPr>
            <p:ph type="sldNum" sz="quarter" idx="5"/>
          </p:nvPr>
        </p:nvSpPr>
        <p:spPr/>
        <p:txBody>
          <a:bodyPr/>
          <a:lstStyle/>
          <a:p>
            <a:fld id="{046FACB1-18FF-E245-A5A0-D95CA8EA199D}" type="slidenum">
              <a:rPr lang="en-US" smtClean="0"/>
              <a:t>2</a:t>
            </a:fld>
            <a:endParaRPr lang="en-US"/>
          </a:p>
        </p:txBody>
      </p:sp>
    </p:spTree>
    <p:extLst>
      <p:ext uri="{BB962C8B-B14F-4D97-AF65-F5344CB8AC3E}">
        <p14:creationId xmlns:p14="http://schemas.microsoft.com/office/powerpoint/2010/main" val="2379054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p:txBody>
      </p:sp>
      <p:sp>
        <p:nvSpPr>
          <p:cNvPr id="4" name="Slide Number Placeholder 3"/>
          <p:cNvSpPr>
            <a:spLocks noGrp="1"/>
          </p:cNvSpPr>
          <p:nvPr>
            <p:ph type="sldNum" sz="quarter" idx="5"/>
          </p:nvPr>
        </p:nvSpPr>
        <p:spPr/>
        <p:txBody>
          <a:bodyPr/>
          <a:lstStyle/>
          <a:p>
            <a:fld id="{046FACB1-18FF-E245-A5A0-D95CA8EA199D}" type="slidenum">
              <a:rPr lang="en-US" smtClean="0"/>
              <a:t>3</a:t>
            </a:fld>
            <a:endParaRPr lang="en-US"/>
          </a:p>
        </p:txBody>
      </p:sp>
    </p:spTree>
    <p:extLst>
      <p:ext uri="{BB962C8B-B14F-4D97-AF65-F5344CB8AC3E}">
        <p14:creationId xmlns:p14="http://schemas.microsoft.com/office/powerpoint/2010/main" val="376820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4281-A94E-9416-4ED3-AA158D0137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539535-2304-BC07-215B-81A6BFF8C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8C5C4F-99AB-C688-6195-4F47DF7353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p:txBody>
      </p:sp>
      <p:sp>
        <p:nvSpPr>
          <p:cNvPr id="4" name="Slide Number Placeholder 3">
            <a:extLst>
              <a:ext uri="{FF2B5EF4-FFF2-40B4-BE49-F238E27FC236}">
                <a16:creationId xmlns:a16="http://schemas.microsoft.com/office/drawing/2014/main" id="{746A9D9A-3852-B403-726D-EEBC07643BD3}"/>
              </a:ext>
            </a:extLst>
          </p:cNvPr>
          <p:cNvSpPr>
            <a:spLocks noGrp="1"/>
          </p:cNvSpPr>
          <p:nvPr>
            <p:ph type="sldNum" sz="quarter" idx="5"/>
          </p:nvPr>
        </p:nvSpPr>
        <p:spPr/>
        <p:txBody>
          <a:bodyPr/>
          <a:lstStyle/>
          <a:p>
            <a:fld id="{046FACB1-18FF-E245-A5A0-D95CA8EA199D}" type="slidenum">
              <a:rPr lang="en-US" smtClean="0"/>
              <a:t>4</a:t>
            </a:fld>
            <a:endParaRPr lang="en-US"/>
          </a:p>
        </p:txBody>
      </p:sp>
    </p:spTree>
    <p:extLst>
      <p:ext uri="{BB962C8B-B14F-4D97-AF65-F5344CB8AC3E}">
        <p14:creationId xmlns:p14="http://schemas.microsoft.com/office/powerpoint/2010/main" val="376822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9C818-FFEF-8F76-3817-7D0804A90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4206-B00C-893C-A76E-39D50F31B5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FC7A9F-99BD-9921-051E-37511ED3EF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p:txBody>
      </p:sp>
      <p:sp>
        <p:nvSpPr>
          <p:cNvPr id="4" name="Slide Number Placeholder 3">
            <a:extLst>
              <a:ext uri="{FF2B5EF4-FFF2-40B4-BE49-F238E27FC236}">
                <a16:creationId xmlns:a16="http://schemas.microsoft.com/office/drawing/2014/main" id="{BDD7AA74-C471-466B-340D-404B12AB49F3}"/>
              </a:ext>
            </a:extLst>
          </p:cNvPr>
          <p:cNvSpPr>
            <a:spLocks noGrp="1"/>
          </p:cNvSpPr>
          <p:nvPr>
            <p:ph type="sldNum" sz="quarter" idx="5"/>
          </p:nvPr>
        </p:nvSpPr>
        <p:spPr/>
        <p:txBody>
          <a:bodyPr/>
          <a:lstStyle/>
          <a:p>
            <a:fld id="{046FACB1-18FF-E245-A5A0-D95CA8EA199D}" type="slidenum">
              <a:rPr lang="en-US" smtClean="0"/>
              <a:t>5</a:t>
            </a:fld>
            <a:endParaRPr lang="en-US"/>
          </a:p>
        </p:txBody>
      </p:sp>
    </p:spTree>
    <p:extLst>
      <p:ext uri="{BB962C8B-B14F-4D97-AF65-F5344CB8AC3E}">
        <p14:creationId xmlns:p14="http://schemas.microsoft.com/office/powerpoint/2010/main" val="757159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Times New Roman" panose="02020603050405020304" pitchFamily="18" charset="0"/>
              <a:ea typeface="DengXian" panose="02010600030101010101" pitchFamily="2" charset="-122"/>
              <a:cs typeface="Times New Roman (Body CS)"/>
            </a:endParaRPr>
          </a:p>
        </p:txBody>
      </p:sp>
      <p:sp>
        <p:nvSpPr>
          <p:cNvPr id="4" name="Slide Number Placeholder 3"/>
          <p:cNvSpPr>
            <a:spLocks noGrp="1"/>
          </p:cNvSpPr>
          <p:nvPr>
            <p:ph type="sldNum" sz="quarter" idx="5"/>
          </p:nvPr>
        </p:nvSpPr>
        <p:spPr/>
        <p:txBody>
          <a:bodyPr/>
          <a:lstStyle/>
          <a:p>
            <a:fld id="{046FACB1-18FF-E245-A5A0-D95CA8EA199D}" type="slidenum">
              <a:rPr lang="en-US" smtClean="0"/>
              <a:t>6</a:t>
            </a:fld>
            <a:endParaRPr lang="en-US"/>
          </a:p>
        </p:txBody>
      </p:sp>
    </p:spTree>
    <p:extLst>
      <p:ext uri="{BB962C8B-B14F-4D97-AF65-F5344CB8AC3E}">
        <p14:creationId xmlns:p14="http://schemas.microsoft.com/office/powerpoint/2010/main" val="359823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04800" indent="274320">
              <a:lnSpc>
                <a:spcPct val="200000"/>
              </a:lnSpc>
              <a:spcBef>
                <a:spcPts val="0"/>
              </a:spcBef>
              <a:spcAft>
                <a:spcPts val="0"/>
              </a:spcAft>
            </a:pPr>
            <a:endParaRPr lang="en-US" sz="1800" dirty="0">
              <a:effectLst/>
              <a:latin typeface="Times New Roman" panose="02020603050405020304" pitchFamily="18" charset="0"/>
              <a:ea typeface="DengXian" panose="02010600030101010101" pitchFamily="2" charset="-122"/>
              <a:cs typeface="Times New Roman (Body CS)"/>
            </a:endParaRPr>
          </a:p>
        </p:txBody>
      </p:sp>
      <p:sp>
        <p:nvSpPr>
          <p:cNvPr id="4" name="Slide Number Placeholder 3"/>
          <p:cNvSpPr>
            <a:spLocks noGrp="1"/>
          </p:cNvSpPr>
          <p:nvPr>
            <p:ph type="sldNum" sz="quarter" idx="5"/>
          </p:nvPr>
        </p:nvSpPr>
        <p:spPr/>
        <p:txBody>
          <a:bodyPr/>
          <a:lstStyle/>
          <a:p>
            <a:fld id="{046FACB1-18FF-E245-A5A0-D95CA8EA199D}" type="slidenum">
              <a:rPr lang="en-US" smtClean="0"/>
              <a:t>7</a:t>
            </a:fld>
            <a:endParaRPr lang="en-US"/>
          </a:p>
        </p:txBody>
      </p:sp>
    </p:spTree>
    <p:extLst>
      <p:ext uri="{BB962C8B-B14F-4D97-AF65-F5344CB8AC3E}">
        <p14:creationId xmlns:p14="http://schemas.microsoft.com/office/powerpoint/2010/main" val="45559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Times New Roman" panose="02020603050405020304" pitchFamily="18" charset="0"/>
              <a:ea typeface="DengXian" panose="02010600030101010101" pitchFamily="2" charset="-122"/>
              <a:cs typeface="Times New Roman (Body CS)"/>
            </a:endParaRPr>
          </a:p>
        </p:txBody>
      </p:sp>
      <p:sp>
        <p:nvSpPr>
          <p:cNvPr id="4" name="Slide Number Placeholder 3"/>
          <p:cNvSpPr>
            <a:spLocks noGrp="1"/>
          </p:cNvSpPr>
          <p:nvPr>
            <p:ph type="sldNum" sz="quarter" idx="5"/>
          </p:nvPr>
        </p:nvSpPr>
        <p:spPr/>
        <p:txBody>
          <a:bodyPr/>
          <a:lstStyle/>
          <a:p>
            <a:fld id="{046FACB1-18FF-E245-A5A0-D95CA8EA199D}" type="slidenum">
              <a:rPr lang="en-US" smtClean="0"/>
              <a:t>8</a:t>
            </a:fld>
            <a:endParaRPr lang="en-US"/>
          </a:p>
        </p:txBody>
      </p:sp>
    </p:spTree>
    <p:extLst>
      <p:ext uri="{BB962C8B-B14F-4D97-AF65-F5344CB8AC3E}">
        <p14:creationId xmlns:p14="http://schemas.microsoft.com/office/powerpoint/2010/main" val="268460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28D54-0C48-534E-0952-FD2C8891CB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5078B-6858-D296-C150-2CA11BBC28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DD4396-437D-7137-FFAF-A1CCFB5E8428}"/>
              </a:ext>
            </a:extLst>
          </p:cNvPr>
          <p:cNvSpPr>
            <a:spLocks noGrp="1"/>
          </p:cNvSpPr>
          <p:nvPr>
            <p:ph type="body" idx="1"/>
          </p:nvPr>
        </p:nvSpPr>
        <p:spPr/>
        <p:txBody>
          <a:bodyPr/>
          <a:lstStyle/>
          <a:p>
            <a:endParaRPr lang="en-US" sz="2800" dirty="0"/>
          </a:p>
        </p:txBody>
      </p:sp>
      <p:sp>
        <p:nvSpPr>
          <p:cNvPr id="4" name="Slide Number Placeholder 3">
            <a:extLst>
              <a:ext uri="{FF2B5EF4-FFF2-40B4-BE49-F238E27FC236}">
                <a16:creationId xmlns:a16="http://schemas.microsoft.com/office/drawing/2014/main" id="{CBDCDCC4-6FE2-C54B-9FA1-F69E048D4246}"/>
              </a:ext>
            </a:extLst>
          </p:cNvPr>
          <p:cNvSpPr>
            <a:spLocks noGrp="1"/>
          </p:cNvSpPr>
          <p:nvPr>
            <p:ph type="sldNum" sz="quarter" idx="5"/>
          </p:nvPr>
        </p:nvSpPr>
        <p:spPr/>
        <p:txBody>
          <a:bodyPr/>
          <a:lstStyle/>
          <a:p>
            <a:fld id="{046FACB1-18FF-E245-A5A0-D95CA8EA199D}" type="slidenum">
              <a:rPr lang="en-US" smtClean="0"/>
              <a:t>9</a:t>
            </a:fld>
            <a:endParaRPr lang="en-US"/>
          </a:p>
        </p:txBody>
      </p:sp>
    </p:spTree>
    <p:extLst>
      <p:ext uri="{BB962C8B-B14F-4D97-AF65-F5344CB8AC3E}">
        <p14:creationId xmlns:p14="http://schemas.microsoft.com/office/powerpoint/2010/main" val="50371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A619-9B0B-0F46-94EA-4A9596EE4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40BEB-F60D-CE40-8FB4-85F14291D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4EEAA-ABBE-0541-9B7B-B23A3B076501}"/>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13FFAC0D-1CEE-714A-B343-BFF2DB1D5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13985-E568-B34F-BA67-154D17F4CE85}"/>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66029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FECA-1F00-974C-98EB-EA4094060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134E2E-06E8-BF4C-8BB1-236732506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A9DA4-5C0F-CD4F-91FE-382D4B3E8EAB}"/>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BB7C1FC4-BB46-D242-B596-B56A2F4EC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4ED5B-647A-6944-B16F-2DAA2539A0C8}"/>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486477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CB58F8-CC29-C143-845A-687C6C5AF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109826-52BC-8541-BBA1-E356C9CA8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D8037-BA43-A449-AD98-6EFF0FB8FF3D}"/>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8D7FCCC7-D2C8-3F4B-9899-D5D88FDE9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9DC92-44AA-DB47-9451-1B9A2C17C9E1}"/>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318552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BAD8-3F19-C74E-BB29-9B24FCDF9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D86FC-C7BB-C34E-98CE-F10777A3CC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D702E-91FF-7C4E-BA8C-91D26E0C0987}"/>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56423CDA-CAA0-A04E-8012-3CFA37B79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619A4-05A1-7C4A-954F-374D28B9DC8C}"/>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403844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161F-9DB3-CB47-B7F2-0CDE7FA3A4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FC2D5D-8CD1-B449-9A67-0ED61AE49B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BEF99-6440-7A46-A072-E47B47B3E2A8}"/>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2075A130-55BA-0B41-9F49-397124894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F5B15-8BD8-B441-9A08-B291FE64B01A}"/>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232231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C009-BA18-7648-BE02-215FC1874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3AAEAD-AC26-354F-9307-A0B7914181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2E880-FD64-7343-9F81-4D6B470C7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A5722A-B498-A64D-981E-AAC8C1A92F73}"/>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6" name="Footer Placeholder 5">
            <a:extLst>
              <a:ext uri="{FF2B5EF4-FFF2-40B4-BE49-F238E27FC236}">
                <a16:creationId xmlns:a16="http://schemas.microsoft.com/office/drawing/2014/main" id="{A83F951F-AC4A-7E4E-B987-3BC0FD804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CF45C-1724-A149-82A1-A9E33B388ACC}"/>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24776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82A4-27D1-1B4B-9F2A-7D4618F26F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298A58-47CF-E149-9AEA-2F6B0F044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6D8F3-4D2A-084E-A57C-C5FE4CC38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48728E-CE34-E24F-8C19-730EC28C2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BB6022-4CAF-A749-B4BA-D77B5B6149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C1D7C-7F3B-3545-BB82-AE79BE0C512F}"/>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8" name="Footer Placeholder 7">
            <a:extLst>
              <a:ext uri="{FF2B5EF4-FFF2-40B4-BE49-F238E27FC236}">
                <a16:creationId xmlns:a16="http://schemas.microsoft.com/office/drawing/2014/main" id="{389AF711-2C11-1B4E-A54D-AEBA5C092B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08EEC-018D-DB47-8F9D-BEA50F528779}"/>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85052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F36-D3D8-174F-9E1C-EDE9F38CF9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104549-C440-1049-9319-57F15D623D75}"/>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4" name="Footer Placeholder 3">
            <a:extLst>
              <a:ext uri="{FF2B5EF4-FFF2-40B4-BE49-F238E27FC236}">
                <a16:creationId xmlns:a16="http://schemas.microsoft.com/office/drawing/2014/main" id="{02C22741-D092-4345-976E-59FDEEB2C8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AA8C6D-8B6C-104F-A148-A39401B36D76}"/>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11247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88421C-DE74-D34F-A419-7F3FE344EA19}"/>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3" name="Footer Placeholder 2">
            <a:extLst>
              <a:ext uri="{FF2B5EF4-FFF2-40B4-BE49-F238E27FC236}">
                <a16:creationId xmlns:a16="http://schemas.microsoft.com/office/drawing/2014/main" id="{D3132F06-2790-1C40-8EC6-4BF9AF6365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57883C-F293-6A43-A8C5-0F136CE8A2B8}"/>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98440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A17B-95F3-0443-BEB8-AC0D852B4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AC6EE6-54BD-CA4B-B4DE-66991DAD4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76C19D-54B7-A547-A861-FE091E645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21686-D4FA-3F4F-AC30-9FF58E67C009}"/>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6" name="Footer Placeholder 5">
            <a:extLst>
              <a:ext uri="{FF2B5EF4-FFF2-40B4-BE49-F238E27FC236}">
                <a16:creationId xmlns:a16="http://schemas.microsoft.com/office/drawing/2014/main" id="{7426AD4A-3944-B14A-AFEB-968A90C1E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2B56B-8100-8C45-ABEA-556AB77C6963}"/>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206727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CE32-6CA6-C14D-A846-46CE949E36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9F39F5-4E10-294D-9881-3F38697DA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4644E-D6F9-9349-B457-1F0564DB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C147-F079-4A4B-9D0E-2777E625B29D}"/>
              </a:ext>
            </a:extLst>
          </p:cNvPr>
          <p:cNvSpPr>
            <a:spLocks noGrp="1"/>
          </p:cNvSpPr>
          <p:nvPr>
            <p:ph type="dt" sz="half" idx="10"/>
          </p:nvPr>
        </p:nvSpPr>
        <p:spPr/>
        <p:txBody>
          <a:bodyPr/>
          <a:lstStyle/>
          <a:p>
            <a:fld id="{7AA0870D-9CD7-EE4D-A674-6787E594E90C}" type="datetimeFigureOut">
              <a:rPr lang="en-US" smtClean="0"/>
              <a:t>10/23/2025</a:t>
            </a:fld>
            <a:endParaRPr lang="en-US"/>
          </a:p>
        </p:txBody>
      </p:sp>
      <p:sp>
        <p:nvSpPr>
          <p:cNvPr id="6" name="Footer Placeholder 5">
            <a:extLst>
              <a:ext uri="{FF2B5EF4-FFF2-40B4-BE49-F238E27FC236}">
                <a16:creationId xmlns:a16="http://schemas.microsoft.com/office/drawing/2014/main" id="{69345006-2599-AA4D-BDED-57C5C9AAA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A22DC-0709-2940-B5DE-41CFCF6FBE8E}"/>
              </a:ext>
            </a:extLst>
          </p:cNvPr>
          <p:cNvSpPr>
            <a:spLocks noGrp="1"/>
          </p:cNvSpPr>
          <p:nvPr>
            <p:ph type="sldNum" sz="quarter" idx="12"/>
          </p:nvPr>
        </p:nvSpPr>
        <p:spPr/>
        <p:txBody>
          <a:bodyPr/>
          <a:lstStyle/>
          <a:p>
            <a:fld id="{00E08E42-A35F-7641-9023-DEE04AEF1784}" type="slidenum">
              <a:rPr lang="en-US" smtClean="0"/>
              <a:t>‹#›</a:t>
            </a:fld>
            <a:endParaRPr lang="en-US"/>
          </a:p>
        </p:txBody>
      </p:sp>
    </p:spTree>
    <p:extLst>
      <p:ext uri="{BB962C8B-B14F-4D97-AF65-F5344CB8AC3E}">
        <p14:creationId xmlns:p14="http://schemas.microsoft.com/office/powerpoint/2010/main" val="3744305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BD490-B016-574C-B5EB-61F6E2832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A887FA-EF56-E84F-BA76-F1515EDCA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6F94D-237D-CF47-8792-47E84F036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0870D-9CD7-EE4D-A674-6787E594E90C}" type="datetimeFigureOut">
              <a:rPr lang="en-US" smtClean="0"/>
              <a:t>10/23/2025</a:t>
            </a:fld>
            <a:endParaRPr lang="en-US"/>
          </a:p>
        </p:txBody>
      </p:sp>
      <p:sp>
        <p:nvSpPr>
          <p:cNvPr id="5" name="Footer Placeholder 4">
            <a:extLst>
              <a:ext uri="{FF2B5EF4-FFF2-40B4-BE49-F238E27FC236}">
                <a16:creationId xmlns:a16="http://schemas.microsoft.com/office/drawing/2014/main" id="{73F05E6B-6A28-EA49-B707-95D3EC20A8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6C5648-3034-174A-BAA4-45D2211CD4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08E42-A35F-7641-9023-DEE04AEF1784}" type="slidenum">
              <a:rPr lang="en-US" smtClean="0"/>
              <a:t>‹#›</a:t>
            </a:fld>
            <a:endParaRPr lang="en-US"/>
          </a:p>
        </p:txBody>
      </p:sp>
    </p:spTree>
    <p:extLst>
      <p:ext uri="{BB962C8B-B14F-4D97-AF65-F5344CB8AC3E}">
        <p14:creationId xmlns:p14="http://schemas.microsoft.com/office/powerpoint/2010/main" val="320548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B65F-D986-3146-9321-4FC614837146}"/>
              </a:ext>
            </a:extLst>
          </p:cNvPr>
          <p:cNvSpPr>
            <a:spLocks noGrp="1"/>
          </p:cNvSpPr>
          <p:nvPr>
            <p:ph type="ctrTitle"/>
          </p:nvPr>
        </p:nvSpPr>
        <p:spPr>
          <a:xfrm>
            <a:off x="547367" y="1627082"/>
            <a:ext cx="11097265" cy="3603835"/>
          </a:xfrm>
        </p:spPr>
        <p:txBody>
          <a:bodyPr>
            <a:normAutofit/>
          </a:bodyPr>
          <a:lstStyle/>
          <a:p>
            <a:pPr>
              <a:lnSpc>
                <a:spcPct val="100000"/>
              </a:lnSpc>
              <a:spcBef>
                <a:spcPts val="2400"/>
              </a:spcBef>
            </a:pPr>
            <a:r>
              <a:rPr lang="en-US" sz="6000" b="1" i="1" dirty="0">
                <a:effectLst/>
                <a:latin typeface="Garamond" panose="02020404030301010803" pitchFamily="18" charset="0"/>
                <a:ea typeface="DengXian" panose="02010600030101010101" pitchFamily="2" charset="-122"/>
              </a:rPr>
              <a:t>Age, Income, and the Discounting of Delayed </a:t>
            </a:r>
            <a:r>
              <a:rPr lang="en-US" b="1" i="1" dirty="0">
                <a:latin typeface="Garamond" panose="02020404030301010803" pitchFamily="18" charset="0"/>
                <a:ea typeface="DengXian" panose="02010600030101010101" pitchFamily="2" charset="-122"/>
              </a:rPr>
              <a:t>M</a:t>
            </a:r>
            <a:r>
              <a:rPr lang="en-US" sz="6000" b="1" i="1" dirty="0">
                <a:effectLst/>
                <a:latin typeface="Garamond" panose="02020404030301010803" pitchFamily="18" charset="0"/>
                <a:ea typeface="DengXian" panose="02010600030101010101" pitchFamily="2" charset="-122"/>
              </a:rPr>
              <a:t>onetary </a:t>
            </a:r>
            <a:r>
              <a:rPr lang="en-US" b="1" i="1" dirty="0">
                <a:latin typeface="Garamond" panose="02020404030301010803" pitchFamily="18" charset="0"/>
                <a:ea typeface="DengXian" panose="02010600030101010101" pitchFamily="2" charset="-122"/>
              </a:rPr>
              <a:t>L</a:t>
            </a:r>
            <a:r>
              <a:rPr lang="en-US" sz="6000" b="1" i="1" dirty="0">
                <a:effectLst/>
                <a:latin typeface="Garamond" panose="02020404030301010803" pitchFamily="18" charset="0"/>
                <a:ea typeface="DengXian" panose="02010600030101010101" pitchFamily="2" charset="-122"/>
              </a:rPr>
              <a:t>osses</a:t>
            </a:r>
            <a:r>
              <a:rPr lang="en-US" i="1" dirty="0">
                <a:effectLst/>
                <a:latin typeface="Garamond" panose="02020404030301010803" pitchFamily="18" charset="0"/>
              </a:rPr>
              <a:t> </a:t>
            </a:r>
            <a:br>
              <a:rPr lang="en-US" dirty="0">
                <a:latin typeface="Garamond" panose="02020404030301010803" pitchFamily="18" charset="0"/>
                <a:cs typeface="Times New Roman" panose="02020603050405020304" pitchFamily="18" charset="0"/>
              </a:rPr>
            </a:br>
            <a:br>
              <a:rPr lang="en-US" dirty="0">
                <a:latin typeface="Garamond" panose="02020404030301010803" pitchFamily="18" charset="0"/>
                <a:cs typeface="Times New Roman" panose="02020603050405020304" pitchFamily="18" charset="0"/>
              </a:rPr>
            </a:br>
            <a:r>
              <a:rPr lang="en-US" sz="4900" dirty="0">
                <a:latin typeface="Garamond" panose="02020404030301010803" pitchFamily="18" charset="0"/>
                <a:cs typeface="Times New Roman" panose="02020603050405020304" pitchFamily="18" charset="0"/>
              </a:rPr>
              <a:t>Haoran (Matt) Wan</a:t>
            </a:r>
          </a:p>
        </p:txBody>
      </p:sp>
    </p:spTree>
    <p:extLst>
      <p:ext uri="{BB962C8B-B14F-4D97-AF65-F5344CB8AC3E}">
        <p14:creationId xmlns:p14="http://schemas.microsoft.com/office/powerpoint/2010/main" val="3074379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B827-CD42-F342-A75D-EA08C6693A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a:t>
            </a:r>
          </a:p>
        </p:txBody>
      </p:sp>
      <p:sp>
        <p:nvSpPr>
          <p:cNvPr id="3" name="Content Placeholder 2">
            <a:extLst>
              <a:ext uri="{FF2B5EF4-FFF2-40B4-BE49-F238E27FC236}">
                <a16:creationId xmlns:a16="http://schemas.microsoft.com/office/drawing/2014/main" id="{5B67E803-8A11-C545-AE2F-6791B221ADED}"/>
              </a:ext>
            </a:extLst>
          </p:cNvPr>
          <p:cNvSpPr>
            <a:spLocks noGrp="1"/>
          </p:cNvSpPr>
          <p:nvPr>
            <p:ph idx="1"/>
          </p:nvPr>
        </p:nvSpPr>
        <p:spPr>
          <a:xfrm>
            <a:off x="838199" y="1825625"/>
            <a:ext cx="10904621" cy="4667250"/>
          </a:xfrm>
        </p:spPr>
        <p:txBody>
          <a:bodyPr>
            <a:normAutofit/>
          </a:bodyPr>
          <a:lstStyle/>
          <a:p>
            <a:pPr marL="0" indent="0">
              <a:buNone/>
            </a:pPr>
            <a:r>
              <a:rPr lang="en-US" altLang="en-US" sz="3400" i="1" dirty="0">
                <a:latin typeface="Garamond" panose="02020404030301010803" pitchFamily="18" charset="0"/>
                <a:cs typeface="Times New Roman" panose="02020603050405020304" pitchFamily="18" charset="0"/>
              </a:rPr>
              <a:t>N</a:t>
            </a:r>
            <a:r>
              <a:rPr lang="en-US" altLang="en-US" sz="3400" dirty="0">
                <a:latin typeface="Garamond" panose="02020404030301010803" pitchFamily="18" charset="0"/>
                <a:cs typeface="Times New Roman" panose="02020603050405020304" pitchFamily="18" charset="0"/>
              </a:rPr>
              <a:t> = 446  Age: 35-80; Income: &lt;$30K - &gt;$100K</a:t>
            </a:r>
          </a:p>
          <a:p>
            <a:pPr marL="0" indent="0">
              <a:buNone/>
            </a:pPr>
            <a:endParaRPr lang="en-US" sz="3400" dirty="0">
              <a:latin typeface="Garamond" panose="02020404030301010803" pitchFamily="18" charset="0"/>
              <a:cs typeface="Times New Roman" panose="02020603050405020304" pitchFamily="18" charset="0"/>
            </a:endParaRPr>
          </a:p>
          <a:p>
            <a:pPr marL="0" indent="0">
              <a:buNone/>
            </a:pPr>
            <a:r>
              <a:rPr lang="en-US" sz="3400" dirty="0">
                <a:latin typeface="Garamond" panose="02020404030301010803" pitchFamily="18" charset="0"/>
                <a:cs typeface="Times New Roman" panose="02020603050405020304" pitchFamily="18" charset="0"/>
              </a:rPr>
              <a:t>Adjusting-Amount Procedure</a:t>
            </a:r>
          </a:p>
          <a:p>
            <a:pPr marL="0" indent="0" defTabSz="1027059">
              <a:lnSpc>
                <a:spcPct val="105000"/>
              </a:lnSpc>
              <a:buNone/>
            </a:pPr>
            <a:r>
              <a:rPr lang="en-US" sz="3400" dirty="0">
                <a:latin typeface="Garamond" panose="02020404030301010803" pitchFamily="18" charset="0"/>
                <a:cs typeface="Times New Roman" panose="02020603050405020304" pitchFamily="18" charset="0"/>
              </a:rPr>
              <a:t>	</a:t>
            </a:r>
            <a:r>
              <a:rPr lang="en-US" altLang="en-US" sz="3400" dirty="0">
                <a:latin typeface="Garamond" panose="02020404030301010803" pitchFamily="18" charset="0"/>
                <a:cs typeface="Times New Roman" panose="02020603050405020304" pitchFamily="18" charset="0"/>
              </a:rPr>
              <a:t>3 delayed amounts:  $150, $2,500, $30,000.</a:t>
            </a:r>
          </a:p>
          <a:p>
            <a:pPr marL="0" indent="0" defTabSz="1027059">
              <a:lnSpc>
                <a:spcPct val="105000"/>
              </a:lnSpc>
              <a:spcBef>
                <a:spcPts val="0"/>
              </a:spcBef>
              <a:buNone/>
            </a:pPr>
            <a:endParaRPr lang="en-US" altLang="en-US" sz="3400" dirty="0">
              <a:latin typeface="Garamond" panose="02020404030301010803" pitchFamily="18" charset="0"/>
              <a:cs typeface="Times New Roman" panose="02020603050405020304" pitchFamily="18" charset="0"/>
            </a:endParaRPr>
          </a:p>
          <a:p>
            <a:pPr marL="0" indent="0" defTabSz="1027059">
              <a:lnSpc>
                <a:spcPct val="105000"/>
              </a:lnSpc>
              <a:spcBef>
                <a:spcPts val="586"/>
              </a:spcBef>
              <a:buNone/>
            </a:pPr>
            <a:r>
              <a:rPr lang="en-US" altLang="en-US" sz="3400" dirty="0">
                <a:latin typeface="Garamond" panose="02020404030301010803" pitchFamily="18" charset="0"/>
                <a:cs typeface="Times New Roman" panose="02020603050405020304" pitchFamily="18" charset="0"/>
              </a:rPr>
              <a:t>	5 delays:  1 month, 3 months, 1 year, 3 years, and 10 years</a:t>
            </a:r>
            <a:endParaRPr lang="en-US" sz="3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29184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showing the effect of delay&#10;&#10;Description automatically generated">
            <a:extLst>
              <a:ext uri="{FF2B5EF4-FFF2-40B4-BE49-F238E27FC236}">
                <a16:creationId xmlns:a16="http://schemas.microsoft.com/office/drawing/2014/main" id="{C3637D59-F976-73C5-4DBD-AFE0FCB24A8C}"/>
              </a:ext>
            </a:extLst>
          </p:cNvPr>
          <p:cNvPicPr>
            <a:picLocks noChangeAspect="1"/>
          </p:cNvPicPr>
          <p:nvPr/>
        </p:nvPicPr>
        <p:blipFill>
          <a:blip r:embed="rId3"/>
          <a:stretch>
            <a:fillRect/>
          </a:stretch>
        </p:blipFill>
        <p:spPr>
          <a:xfrm>
            <a:off x="435613" y="437375"/>
            <a:ext cx="11320774" cy="4527389"/>
          </a:xfrm>
          <a:prstGeom prst="rect">
            <a:avLst/>
          </a:prstGeom>
        </p:spPr>
      </p:pic>
      <p:sp>
        <p:nvSpPr>
          <p:cNvPr id="3" name="TextBox 2">
            <a:extLst>
              <a:ext uri="{FF2B5EF4-FFF2-40B4-BE49-F238E27FC236}">
                <a16:creationId xmlns:a16="http://schemas.microsoft.com/office/drawing/2014/main" id="{2451D34A-222C-FEA6-F3F3-BC6F97278BDA}"/>
              </a:ext>
            </a:extLst>
          </p:cNvPr>
          <p:cNvSpPr txBox="1"/>
          <p:nvPr/>
        </p:nvSpPr>
        <p:spPr>
          <a:xfrm>
            <a:off x="1178859" y="4964764"/>
            <a:ext cx="9834282" cy="1437317"/>
          </a:xfrm>
          <a:prstGeom prst="rect">
            <a:avLst/>
          </a:prstGeom>
          <a:noFill/>
        </p:spPr>
        <p:txBody>
          <a:bodyPr wrap="square">
            <a:spAutoFit/>
          </a:bodyPr>
          <a:lstStyle/>
          <a:p>
            <a:pPr algn="ctr">
              <a:lnSpc>
                <a:spcPct val="105000"/>
              </a:lnSpc>
            </a:pPr>
            <a:r>
              <a:rPr lang="en-US" sz="2800" dirty="0">
                <a:latin typeface="Garamond" panose="02020404030301010803" pitchFamily="18" charset="0"/>
                <a:cs typeface="Times New Roman" panose="02020603050405020304" pitchFamily="18" charset="0"/>
              </a:rPr>
              <a:t>Hyperboloid discounting functions described the systematic decreases in </a:t>
            </a:r>
            <a:r>
              <a:rPr lang="en-US" sz="2800" dirty="0">
                <a:latin typeface="Garamond" panose="02020404030301010803" pitchFamily="18" charset="0"/>
                <a:ea typeface="SimSun" panose="02010600030101010101" pitchFamily="2" charset="-122"/>
                <a:cs typeface="Times New Roman" panose="02020603050405020304" pitchFamily="18" charset="0"/>
              </a:rPr>
              <a:t>Relative Subjective Value as a function of Delay </a:t>
            </a:r>
            <a:r>
              <a:rPr lang="en-US" sz="2800" dirty="0">
                <a:latin typeface="Garamond" panose="02020404030301010803" pitchFamily="18" charset="0"/>
                <a:ea typeface="Times New Roman" panose="02020603050405020304" pitchFamily="18" charset="0"/>
              </a:rPr>
              <a:t>(all </a:t>
            </a:r>
            <a:r>
              <a:rPr lang="en-US" sz="2800" i="1" dirty="0">
                <a:latin typeface="Garamond" panose="02020404030301010803" pitchFamily="18" charset="0"/>
                <a:ea typeface="Times New Roman" panose="02020603050405020304" pitchFamily="18" charset="0"/>
              </a:rPr>
              <a:t>R</a:t>
            </a:r>
            <a:r>
              <a:rPr lang="en-US" sz="2800" baseline="30000" dirty="0">
                <a:latin typeface="Garamond" panose="02020404030301010803" pitchFamily="18" charset="0"/>
                <a:ea typeface="Times New Roman" panose="02020603050405020304" pitchFamily="18" charset="0"/>
              </a:rPr>
              <a:t>2</a:t>
            </a:r>
            <a:r>
              <a:rPr lang="en-US" sz="2800" dirty="0">
                <a:latin typeface="Garamond" panose="02020404030301010803" pitchFamily="18" charset="0"/>
                <a:ea typeface="Times New Roman" panose="02020603050405020304" pitchFamily="18" charset="0"/>
              </a:rPr>
              <a:t> &gt; .87), </a:t>
            </a:r>
          </a:p>
          <a:p>
            <a:pPr algn="ctr">
              <a:lnSpc>
                <a:spcPct val="105000"/>
              </a:lnSpc>
            </a:pPr>
            <a:r>
              <a:rPr lang="en-US" sz="2800" dirty="0">
                <a:latin typeface="Garamond" panose="02020404030301010803" pitchFamily="18" charset="0"/>
                <a:ea typeface="Times New Roman" panose="02020603050405020304" pitchFamily="18" charset="0"/>
              </a:rPr>
              <a:t>in each of the three age groups.</a:t>
            </a:r>
            <a:endParaRPr lang="en-US" sz="28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429469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urve&#10;&#10;Description automatically generated">
            <a:extLst>
              <a:ext uri="{FF2B5EF4-FFF2-40B4-BE49-F238E27FC236}">
                <a16:creationId xmlns:a16="http://schemas.microsoft.com/office/drawing/2014/main" id="{A39E5D36-CAEE-3B22-2CFE-E622B24CB920}"/>
              </a:ext>
            </a:extLst>
          </p:cNvPr>
          <p:cNvPicPr>
            <a:picLocks noChangeAspect="1"/>
          </p:cNvPicPr>
          <p:nvPr/>
        </p:nvPicPr>
        <p:blipFill>
          <a:blip r:embed="rId3"/>
          <a:stretch>
            <a:fillRect/>
          </a:stretch>
        </p:blipFill>
        <p:spPr>
          <a:xfrm>
            <a:off x="328774" y="294280"/>
            <a:ext cx="6585936" cy="6269440"/>
          </a:xfrm>
          <a:prstGeom prst="rect">
            <a:avLst/>
          </a:prstGeom>
        </p:spPr>
      </p:pic>
      <p:sp>
        <p:nvSpPr>
          <p:cNvPr id="2" name="TextBox 1">
            <a:extLst>
              <a:ext uri="{FF2B5EF4-FFF2-40B4-BE49-F238E27FC236}">
                <a16:creationId xmlns:a16="http://schemas.microsoft.com/office/drawing/2014/main" id="{F773B704-95E6-12DB-00A8-830CA6129A73}"/>
              </a:ext>
            </a:extLst>
          </p:cNvPr>
          <p:cNvSpPr txBox="1"/>
          <p:nvPr/>
        </p:nvSpPr>
        <p:spPr>
          <a:xfrm>
            <a:off x="6914711" y="2674947"/>
            <a:ext cx="5277290" cy="1508105"/>
          </a:xfrm>
          <a:prstGeom prst="rect">
            <a:avLst/>
          </a:prstGeom>
          <a:noFill/>
        </p:spPr>
        <p:txBody>
          <a:bodyPr wrap="square" rtlCol="0">
            <a:spAutoFit/>
          </a:bodyPr>
          <a:lstStyle/>
          <a:p>
            <a:pPr marL="0" indent="0">
              <a:lnSpc>
                <a:spcPct val="100000"/>
              </a:lnSpc>
              <a:spcBef>
                <a:spcPts val="0"/>
              </a:spcBef>
              <a:buNone/>
            </a:pPr>
            <a:r>
              <a:rPr lang="en-US" altLang="en-US" sz="2300" dirty="0">
                <a:latin typeface="Garamond" panose="02020404030301010803" pitchFamily="18" charset="0"/>
                <a:cs typeface="Times New Roman" panose="02020603050405020304" pitchFamily="18" charset="0"/>
              </a:rPr>
              <a:t>Older participants discounted delayed losses </a:t>
            </a:r>
          </a:p>
          <a:p>
            <a:pPr marL="0" indent="0">
              <a:lnSpc>
                <a:spcPct val="100000"/>
              </a:lnSpc>
              <a:spcBef>
                <a:spcPts val="0"/>
              </a:spcBef>
              <a:buNone/>
            </a:pPr>
            <a:r>
              <a:rPr lang="en-US" altLang="en-US" sz="2300" b="1" i="1" dirty="0">
                <a:latin typeface="Garamond" panose="02020404030301010803" pitchFamily="18" charset="0"/>
                <a:cs typeface="Times New Roman" panose="02020603050405020304" pitchFamily="18" charset="0"/>
              </a:rPr>
              <a:t>less</a:t>
            </a:r>
            <a:r>
              <a:rPr lang="en-US" altLang="en-US" sz="2300" dirty="0">
                <a:latin typeface="Garamond" panose="02020404030301010803" pitchFamily="18" charset="0"/>
                <a:cs typeface="Times New Roman" panose="02020603050405020304" pitchFamily="18" charset="0"/>
              </a:rPr>
              <a:t> steeply than younger participants.  </a:t>
            </a:r>
          </a:p>
          <a:p>
            <a:pPr marL="0" indent="0">
              <a:lnSpc>
                <a:spcPct val="100000"/>
              </a:lnSpc>
              <a:spcBef>
                <a:spcPts val="0"/>
              </a:spcBef>
              <a:buNone/>
            </a:pPr>
            <a:r>
              <a:rPr lang="en-US" altLang="en-US" sz="2300" dirty="0">
                <a:latin typeface="Garamond" panose="02020404030301010803" pitchFamily="18" charset="0"/>
                <a:cs typeface="Times New Roman" panose="02020603050405020304" pitchFamily="18" charset="0"/>
              </a:rPr>
              <a:t>This relation was nonlinear: </a:t>
            </a:r>
          </a:p>
          <a:p>
            <a:pPr marL="0" indent="0">
              <a:lnSpc>
                <a:spcPct val="100000"/>
              </a:lnSpc>
              <a:spcBef>
                <a:spcPts val="0"/>
              </a:spcBef>
              <a:buNone/>
            </a:pPr>
            <a:r>
              <a:rPr lang="en-US" altLang="en-US" sz="2300" dirty="0">
                <a:latin typeface="Garamond" panose="02020404030301010803" pitchFamily="18" charset="0"/>
                <a:cs typeface="Times New Roman" panose="02020603050405020304" pitchFamily="18" charset="0"/>
              </a:rPr>
              <a:t>The Age effect decreased as Age increased. </a:t>
            </a:r>
          </a:p>
        </p:txBody>
      </p:sp>
    </p:spTree>
    <p:extLst>
      <p:ext uri="{BB962C8B-B14F-4D97-AF65-F5344CB8AC3E}">
        <p14:creationId xmlns:p14="http://schemas.microsoft.com/office/powerpoint/2010/main" val="108851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omparison of an area under the curve&#10;&#10;Description automatically generated">
            <a:extLst>
              <a:ext uri="{FF2B5EF4-FFF2-40B4-BE49-F238E27FC236}">
                <a16:creationId xmlns:a16="http://schemas.microsoft.com/office/drawing/2014/main" id="{3D07EAC5-F2A0-F5BE-14E0-02CADD6E9B04}"/>
              </a:ext>
            </a:extLst>
          </p:cNvPr>
          <p:cNvPicPr>
            <a:picLocks noChangeAspect="1"/>
          </p:cNvPicPr>
          <p:nvPr/>
        </p:nvPicPr>
        <p:blipFill>
          <a:blip r:embed="rId3"/>
          <a:stretch>
            <a:fillRect/>
          </a:stretch>
        </p:blipFill>
        <p:spPr>
          <a:xfrm>
            <a:off x="743688" y="0"/>
            <a:ext cx="10704623" cy="5225941"/>
          </a:xfrm>
          <a:prstGeom prst="rect">
            <a:avLst/>
          </a:prstGeom>
        </p:spPr>
      </p:pic>
      <p:sp>
        <p:nvSpPr>
          <p:cNvPr id="4" name="TextBox 3">
            <a:extLst>
              <a:ext uri="{FF2B5EF4-FFF2-40B4-BE49-F238E27FC236}">
                <a16:creationId xmlns:a16="http://schemas.microsoft.com/office/drawing/2014/main" id="{8F25DB89-FF3C-EACF-18DF-044C3F60C3BB}"/>
              </a:ext>
            </a:extLst>
          </p:cNvPr>
          <p:cNvSpPr txBox="1"/>
          <p:nvPr/>
        </p:nvSpPr>
        <p:spPr>
          <a:xfrm>
            <a:off x="1432854" y="5351265"/>
            <a:ext cx="4663145" cy="830997"/>
          </a:xfrm>
          <a:prstGeom prst="rect">
            <a:avLst/>
          </a:prstGeom>
          <a:noFill/>
        </p:spPr>
        <p:txBody>
          <a:bodyPr wrap="square">
            <a:spAutoFit/>
          </a:bodyPr>
          <a:lstStyle/>
          <a:p>
            <a:pPr algn="ctr"/>
            <a:r>
              <a:rPr lang="en-US" sz="2300" dirty="0">
                <a:latin typeface="Garamond" panose="02020404030301010803" pitchFamily="18" charset="0"/>
                <a:ea typeface="SimSun" panose="02010600030101010101" pitchFamily="2" charset="-122"/>
              </a:rPr>
              <a:t>T</a:t>
            </a:r>
            <a:r>
              <a:rPr lang="en-US" sz="2300" dirty="0">
                <a:effectLst/>
                <a:latin typeface="Garamond" panose="02020404030301010803" pitchFamily="18" charset="0"/>
                <a:ea typeface="SimSun" panose="02010600030101010101" pitchFamily="2" charset="-122"/>
              </a:rPr>
              <a:t>he effect of Age was significant </a:t>
            </a:r>
          </a:p>
          <a:p>
            <a:pPr algn="ctr"/>
            <a:r>
              <a:rPr lang="en-US" sz="2300" dirty="0">
                <a:effectLst/>
                <a:latin typeface="Garamond" panose="02020404030301010803" pitchFamily="18" charset="0"/>
                <a:ea typeface="SimSun" panose="02010600030101010101" pitchFamily="2" charset="-122"/>
              </a:rPr>
              <a:t>at all three Income levels.</a:t>
            </a:r>
            <a:r>
              <a:rPr lang="en-US" sz="2300" dirty="0">
                <a:effectLst/>
                <a:latin typeface="Garamond" panose="02020404030301010803" pitchFamily="18" charset="0"/>
              </a:rPr>
              <a:t> </a:t>
            </a:r>
            <a:endParaRPr lang="en-US" sz="2300" dirty="0">
              <a:latin typeface="Garamond" panose="02020404030301010803" pitchFamily="18" charset="0"/>
            </a:endParaRPr>
          </a:p>
        </p:txBody>
      </p:sp>
      <p:sp>
        <p:nvSpPr>
          <p:cNvPr id="5" name="TextBox 4">
            <a:extLst>
              <a:ext uri="{FF2B5EF4-FFF2-40B4-BE49-F238E27FC236}">
                <a16:creationId xmlns:a16="http://schemas.microsoft.com/office/drawing/2014/main" id="{792E3F9D-C06A-C92E-6FF8-70A8EA5FE328}"/>
              </a:ext>
            </a:extLst>
          </p:cNvPr>
          <p:cNvSpPr txBox="1"/>
          <p:nvPr/>
        </p:nvSpPr>
        <p:spPr>
          <a:xfrm>
            <a:off x="6362581" y="5189683"/>
            <a:ext cx="5567360" cy="1154162"/>
          </a:xfrm>
          <a:prstGeom prst="rect">
            <a:avLst/>
          </a:prstGeom>
          <a:noFill/>
        </p:spPr>
        <p:txBody>
          <a:bodyPr wrap="square">
            <a:spAutoFit/>
          </a:bodyPr>
          <a:lstStyle/>
          <a:p>
            <a:pPr algn="ctr"/>
            <a:r>
              <a:rPr lang="en-US" sz="2300" dirty="0">
                <a:effectLst/>
                <a:latin typeface="Garamond" panose="02020404030301010803" pitchFamily="18" charset="0"/>
                <a:ea typeface="SimSun" panose="02010600030101010101" pitchFamily="2" charset="-122"/>
              </a:rPr>
              <a:t>The effect of Age was more pronounced </a:t>
            </a:r>
          </a:p>
          <a:p>
            <a:pPr algn="ctr"/>
            <a:r>
              <a:rPr lang="en-US" sz="2300" dirty="0">
                <a:effectLst/>
                <a:latin typeface="Garamond" panose="02020404030301010803" pitchFamily="18" charset="0"/>
                <a:ea typeface="SimSun" panose="02010600030101010101" pitchFamily="2" charset="-122"/>
              </a:rPr>
              <a:t>at the larger payment amounts than </a:t>
            </a:r>
          </a:p>
          <a:p>
            <a:pPr algn="ctr"/>
            <a:r>
              <a:rPr lang="en-US" sz="2300" dirty="0">
                <a:effectLst/>
                <a:latin typeface="Garamond" panose="02020404030301010803" pitchFamily="18" charset="0"/>
                <a:ea typeface="SimSun" panose="02010600030101010101" pitchFamily="2" charset="-122"/>
              </a:rPr>
              <a:t>at the smaller amounts</a:t>
            </a:r>
            <a:r>
              <a:rPr lang="en-US" sz="2300" dirty="0">
                <a:latin typeface="Garamond" panose="02020404030301010803" pitchFamily="18" charset="0"/>
              </a:rPr>
              <a:t>.</a:t>
            </a:r>
          </a:p>
        </p:txBody>
      </p:sp>
    </p:spTree>
    <p:extLst>
      <p:ext uri="{BB962C8B-B14F-4D97-AF65-F5344CB8AC3E}">
        <p14:creationId xmlns:p14="http://schemas.microsoft.com/office/powerpoint/2010/main" val="391647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DBEF2-B3A0-C946-B365-E1DC0948F2AE}"/>
              </a:ext>
            </a:extLst>
          </p:cNvPr>
          <p:cNvSpPr>
            <a:spLocks noGrp="1"/>
          </p:cNvSpPr>
          <p:nvPr>
            <p:ph idx="1"/>
          </p:nvPr>
        </p:nvSpPr>
        <p:spPr>
          <a:xfrm>
            <a:off x="503917" y="959728"/>
            <a:ext cx="11184165" cy="4938543"/>
          </a:xfrm>
        </p:spPr>
        <p:txBody>
          <a:bodyPr>
            <a:noAutofit/>
          </a:bodyPr>
          <a:lstStyle/>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Contrary to socioemotional selectivity theory (Carstensen, 2006), older adults discounted delayed losses less steeply than younger adults, leading to decisions that minimized losses in the long run.</a:t>
            </a:r>
          </a:p>
        </p:txBody>
      </p:sp>
    </p:spTree>
    <p:extLst>
      <p:ext uri="{BB962C8B-B14F-4D97-AF65-F5344CB8AC3E}">
        <p14:creationId xmlns:p14="http://schemas.microsoft.com/office/powerpoint/2010/main" val="265210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43C30-4231-1595-5D3E-DFF812E7B4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9907C-91E2-4549-48B9-C8DC32337E85}"/>
              </a:ext>
            </a:extLst>
          </p:cNvPr>
          <p:cNvSpPr>
            <a:spLocks noGrp="1"/>
          </p:cNvSpPr>
          <p:nvPr>
            <p:ph idx="1"/>
          </p:nvPr>
        </p:nvSpPr>
        <p:spPr>
          <a:xfrm>
            <a:off x="503917" y="959728"/>
            <a:ext cx="11184165" cy="4938543"/>
          </a:xfrm>
        </p:spPr>
        <p:txBody>
          <a:bodyPr>
            <a:noAutofit/>
          </a:bodyPr>
          <a:lstStyle/>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Contrary to socioemotional selectivity theory (Carstensen, 2006), older adults discounted delayed losses less steeply than younger adults, leading to decisions that minimized losses in the long run.</a:t>
            </a:r>
          </a:p>
          <a:p>
            <a:pPr marL="0" indent="0" algn="ctr">
              <a:lnSpc>
                <a:spcPct val="100000"/>
              </a:lnSpc>
              <a:spcBef>
                <a:spcPts val="0"/>
              </a:spcBef>
              <a:buNone/>
            </a:pPr>
            <a:endParaRPr lang="en-US" altLang="en-US" sz="3100" dirty="0">
              <a:latin typeface="Garamond" panose="02020404030301010803" pitchFamily="18" charset="0"/>
              <a:cs typeface="Times New Roman" panose="02020603050405020304" pitchFamily="18" charset="0"/>
            </a:endParaRPr>
          </a:p>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Age differences increased with amount of loss, which may explain the failure in prior studies, which used much smaller amounts, to find significant relations between age and the discounting of delayed losses.</a:t>
            </a:r>
          </a:p>
        </p:txBody>
      </p:sp>
    </p:spTree>
    <p:extLst>
      <p:ext uri="{BB962C8B-B14F-4D97-AF65-F5344CB8AC3E}">
        <p14:creationId xmlns:p14="http://schemas.microsoft.com/office/powerpoint/2010/main" val="299225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149B5-5284-8AFD-676E-C1CE846DB2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E085A-BC75-AAEA-7C7C-71B843A38FFD}"/>
              </a:ext>
            </a:extLst>
          </p:cNvPr>
          <p:cNvSpPr>
            <a:spLocks noGrp="1"/>
          </p:cNvSpPr>
          <p:nvPr>
            <p:ph idx="1"/>
          </p:nvPr>
        </p:nvSpPr>
        <p:spPr>
          <a:xfrm>
            <a:off x="503917" y="959728"/>
            <a:ext cx="11184165" cy="4938543"/>
          </a:xfrm>
        </p:spPr>
        <p:txBody>
          <a:bodyPr>
            <a:noAutofit/>
          </a:bodyPr>
          <a:lstStyle/>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Contrary to socioemotional selectivity theory (Carstensen, 2006), older adults discounted delayed losses less steeply than younger adults, leading to decisions that minimized losses in the long run.</a:t>
            </a:r>
          </a:p>
          <a:p>
            <a:pPr marL="0" indent="0" algn="ctr">
              <a:lnSpc>
                <a:spcPct val="100000"/>
              </a:lnSpc>
              <a:spcBef>
                <a:spcPts val="0"/>
              </a:spcBef>
              <a:buNone/>
            </a:pPr>
            <a:endParaRPr lang="en-US" altLang="en-US" sz="3100" dirty="0">
              <a:latin typeface="Garamond" panose="02020404030301010803" pitchFamily="18" charset="0"/>
              <a:cs typeface="Times New Roman" panose="02020603050405020304" pitchFamily="18" charset="0"/>
            </a:endParaRPr>
          </a:p>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Age differences increased with amount of loss, which may explain the failure in prior studies, which used much smaller amounts, to find significant relations between age and the discounting of delayed losses.</a:t>
            </a:r>
          </a:p>
          <a:p>
            <a:pPr marL="0" indent="0" algn="ctr">
              <a:lnSpc>
                <a:spcPct val="100000"/>
              </a:lnSpc>
              <a:spcBef>
                <a:spcPts val="0"/>
              </a:spcBef>
              <a:buNone/>
            </a:pPr>
            <a:endParaRPr lang="en-US" altLang="en-US" sz="3100" dirty="0">
              <a:latin typeface="Garamond" panose="02020404030301010803" pitchFamily="18" charset="0"/>
              <a:cs typeface="Times New Roman" panose="02020603050405020304" pitchFamily="18" charset="0"/>
            </a:endParaRPr>
          </a:p>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The decrease in discounting with income is a general finding, </a:t>
            </a:r>
          </a:p>
          <a:p>
            <a:pPr marL="0" indent="0" algn="ctr">
              <a:lnSpc>
                <a:spcPct val="100000"/>
              </a:lnSpc>
              <a:spcBef>
                <a:spcPts val="0"/>
              </a:spcBef>
              <a:buNone/>
            </a:pPr>
            <a:r>
              <a:rPr lang="en-US" altLang="en-US" sz="3100" dirty="0">
                <a:latin typeface="Garamond" panose="02020404030301010803" pitchFamily="18" charset="0"/>
                <a:cs typeface="Times New Roman" panose="02020603050405020304" pitchFamily="18" charset="0"/>
              </a:rPr>
              <a:t>observed with both delayed gains and delayed losses.</a:t>
            </a:r>
          </a:p>
        </p:txBody>
      </p:sp>
    </p:spTree>
    <p:extLst>
      <p:ext uri="{BB962C8B-B14F-4D97-AF65-F5344CB8AC3E}">
        <p14:creationId xmlns:p14="http://schemas.microsoft.com/office/powerpoint/2010/main" val="95359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98BC-251A-415C-3749-2334AFCBB6A7}"/>
              </a:ext>
            </a:extLst>
          </p:cNvPr>
          <p:cNvSpPr>
            <a:spLocks noGrp="1"/>
          </p:cNvSpPr>
          <p:nvPr>
            <p:ph type="title"/>
          </p:nvPr>
        </p:nvSpPr>
        <p:spPr>
          <a:xfrm>
            <a:off x="838200" y="2534130"/>
            <a:ext cx="10515600" cy="1789740"/>
          </a:xfrm>
        </p:spPr>
        <p:txBody>
          <a:bodyPr>
            <a:normAutofit/>
          </a:bodyPr>
          <a:lstStyle/>
          <a:p>
            <a:pPr algn="ctr"/>
            <a:r>
              <a:rPr lang="en-US" sz="5500" dirty="0">
                <a:latin typeface="Garamond" panose="02020404030301010803" pitchFamily="18" charset="0"/>
                <a:cs typeface="Times New Roman" panose="02020603050405020304" pitchFamily="18" charset="0"/>
              </a:rPr>
              <a:t>Thank you!</a:t>
            </a:r>
          </a:p>
        </p:txBody>
      </p:sp>
    </p:spTree>
    <p:extLst>
      <p:ext uri="{BB962C8B-B14F-4D97-AF65-F5344CB8AC3E}">
        <p14:creationId xmlns:p14="http://schemas.microsoft.com/office/powerpoint/2010/main" val="818957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4F9B8-3018-209E-483C-5EE5D373E4C9}"/>
            </a:ext>
          </a:extLst>
        </p:cNvPr>
        <p:cNvGrpSpPr/>
        <p:nvPr/>
      </p:nvGrpSpPr>
      <p:grpSpPr>
        <a:xfrm>
          <a:off x="0" y="0"/>
          <a:ext cx="0" cy="0"/>
          <a:chOff x="0" y="0"/>
          <a:chExt cx="0" cy="0"/>
        </a:xfrm>
      </p:grpSpPr>
      <p:pic>
        <p:nvPicPr>
          <p:cNvPr id="6" name="Picture 5" descr="A white paper with text and graphics&#10;&#10;Description automatically generated with medium confidence">
            <a:extLst>
              <a:ext uri="{FF2B5EF4-FFF2-40B4-BE49-F238E27FC236}">
                <a16:creationId xmlns:a16="http://schemas.microsoft.com/office/drawing/2014/main" id="{31146500-7F1A-C9B9-19FF-E6F4548689C6}"/>
              </a:ext>
            </a:extLst>
          </p:cNvPr>
          <p:cNvPicPr>
            <a:picLocks noChangeAspect="1"/>
          </p:cNvPicPr>
          <p:nvPr/>
        </p:nvPicPr>
        <p:blipFill>
          <a:blip r:embed="rId3"/>
          <a:stretch>
            <a:fillRect/>
          </a:stretch>
        </p:blipFill>
        <p:spPr>
          <a:xfrm>
            <a:off x="1731818" y="0"/>
            <a:ext cx="8728363" cy="6858000"/>
          </a:xfrm>
          <a:prstGeom prst="rect">
            <a:avLst/>
          </a:prstGeom>
        </p:spPr>
      </p:pic>
    </p:spTree>
    <p:extLst>
      <p:ext uri="{BB962C8B-B14F-4D97-AF65-F5344CB8AC3E}">
        <p14:creationId xmlns:p14="http://schemas.microsoft.com/office/powerpoint/2010/main" val="3121511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0A2D0-4130-E245-99F6-43BD7F4FFE92}"/>
              </a:ext>
            </a:extLst>
          </p:cNvPr>
          <p:cNvSpPr>
            <a:spLocks noGrp="1"/>
          </p:cNvSpPr>
          <p:nvPr>
            <p:ph idx="1"/>
          </p:nvPr>
        </p:nvSpPr>
        <p:spPr>
          <a:xfrm>
            <a:off x="1285770" y="1005125"/>
            <a:ext cx="9620460" cy="4847749"/>
          </a:xfrm>
        </p:spPr>
        <p:txBody>
          <a:bodyPr>
            <a:normAutofit/>
          </a:bodyPr>
          <a:lstStyle/>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There is a lack of consensus in the literature as to whether there are age differences in </a:t>
            </a: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 discounting of delayed outcomes</a:t>
            </a:r>
            <a:endParaRPr lang="en-US" sz="3400" dirty="0">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8586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BCE60-CF0D-F167-92EA-1169967A87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48C26-7723-78EB-D7F1-08A0E16919CC}"/>
              </a:ext>
            </a:extLst>
          </p:cNvPr>
          <p:cNvSpPr>
            <a:spLocks noGrp="1"/>
          </p:cNvSpPr>
          <p:nvPr>
            <p:ph idx="1"/>
          </p:nvPr>
        </p:nvSpPr>
        <p:spPr>
          <a:xfrm>
            <a:off x="1285770" y="1005125"/>
            <a:ext cx="9620460" cy="4847749"/>
          </a:xfrm>
        </p:spPr>
        <p:txBody>
          <a:bodyPr>
            <a:normAutofit/>
          </a:bodyPr>
          <a:lstStyle/>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There is a lack of consensus in the literature as to whether there are age differences in </a:t>
            </a: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 discounting of delayed outcomes</a:t>
            </a:r>
            <a:endParaRPr lang="en-US" sz="3400" dirty="0">
              <a:effectLst/>
              <a:latin typeface="Garamond" panose="02020404030301010803" pitchFamily="18" charset="0"/>
            </a:endParaRPr>
          </a:p>
          <a:p>
            <a:pPr marL="0" indent="0" algn="ctr">
              <a:lnSpc>
                <a:spcPct val="100000"/>
              </a:lnSpc>
              <a:spcBef>
                <a:spcPts val="0"/>
              </a:spcBef>
              <a:buNone/>
            </a:pPr>
            <a:endParaRPr lang="en-US" sz="3400" dirty="0">
              <a:latin typeface="Garamond" panose="02020404030301010803" pitchFamily="18" charset="0"/>
              <a:ea typeface="DengXian" panose="02010600030101010101" pitchFamily="2" charset="-122"/>
            </a:endParaRP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Seaman et al. (2022) reported that older adults tended to discount delayed gains less steeply than younger adults, although the difference was not sizeable</a:t>
            </a:r>
          </a:p>
        </p:txBody>
      </p:sp>
    </p:spTree>
    <p:extLst>
      <p:ext uri="{BB962C8B-B14F-4D97-AF65-F5344CB8AC3E}">
        <p14:creationId xmlns:p14="http://schemas.microsoft.com/office/powerpoint/2010/main" val="207943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D6437-5766-DDD3-B666-4057E852FA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1AD0EA-3794-E3EB-D381-F30E144C8055}"/>
              </a:ext>
            </a:extLst>
          </p:cNvPr>
          <p:cNvSpPr>
            <a:spLocks noGrp="1"/>
          </p:cNvSpPr>
          <p:nvPr>
            <p:ph idx="1"/>
          </p:nvPr>
        </p:nvSpPr>
        <p:spPr>
          <a:xfrm>
            <a:off x="1285770" y="1005125"/>
            <a:ext cx="9620460" cy="5240692"/>
          </a:xfrm>
        </p:spPr>
        <p:txBody>
          <a:bodyPr>
            <a:noAutofit/>
          </a:bodyPr>
          <a:lstStyle/>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There is a lack of consensus in the literature as to whether there are age differences in </a:t>
            </a: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the discounting of delayed outcomes</a:t>
            </a:r>
            <a:endParaRPr lang="en-US" sz="3400" dirty="0">
              <a:effectLst/>
              <a:latin typeface="Garamond" panose="02020404030301010803" pitchFamily="18" charset="0"/>
            </a:endParaRPr>
          </a:p>
          <a:p>
            <a:pPr marL="0" indent="0" algn="ctr">
              <a:lnSpc>
                <a:spcPct val="100000"/>
              </a:lnSpc>
              <a:spcBef>
                <a:spcPts val="0"/>
              </a:spcBef>
              <a:buNone/>
            </a:pPr>
            <a:endParaRPr lang="en-US" sz="3400" dirty="0">
              <a:latin typeface="Garamond" panose="02020404030301010803" pitchFamily="18" charset="0"/>
              <a:ea typeface="DengXian" panose="02010600030101010101" pitchFamily="2" charset="-122"/>
            </a:endParaRP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Seaman et al. (2022) reported that older adults tended to discount delayed gains less steeply than younger adults, although the difference was not sizeable</a:t>
            </a:r>
          </a:p>
          <a:p>
            <a:pPr marL="0" indent="0" algn="ctr">
              <a:lnSpc>
                <a:spcPct val="100000"/>
              </a:lnSpc>
              <a:spcBef>
                <a:spcPts val="0"/>
              </a:spcBef>
              <a:buNone/>
            </a:pPr>
            <a:endParaRPr lang="en-US" sz="3400" dirty="0">
              <a:effectLst/>
              <a:latin typeface="Garamond" panose="02020404030301010803" pitchFamily="18" charset="0"/>
              <a:ea typeface="DengXian" panose="02010600030101010101" pitchFamily="2" charset="-122"/>
            </a:endParaRP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Most of the studies in the meta-analysis did not </a:t>
            </a: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report socioeconomic status or income information</a:t>
            </a:r>
            <a:r>
              <a:rPr lang="en-US" sz="3400" dirty="0">
                <a:effectLst/>
                <a:latin typeface="Garamond" panose="02020404030301010803" pitchFamily="18" charset="0"/>
              </a:rPr>
              <a:t> </a:t>
            </a:r>
            <a:endParaRPr lang="en-US" sz="3400" dirty="0">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563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0A2D0-4130-E245-99F6-43BD7F4FFE92}"/>
              </a:ext>
            </a:extLst>
          </p:cNvPr>
          <p:cNvSpPr>
            <a:spLocks noGrp="1"/>
          </p:cNvSpPr>
          <p:nvPr>
            <p:ph idx="1"/>
          </p:nvPr>
        </p:nvSpPr>
        <p:spPr>
          <a:xfrm>
            <a:off x="1478962" y="1023661"/>
            <a:ext cx="9234076" cy="4810677"/>
          </a:xfrm>
        </p:spPr>
        <p:txBody>
          <a:bodyPr>
            <a:normAutofit/>
          </a:bodyPr>
          <a:lstStyle/>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rPr>
              <a:t>Our recent study (Wan et al., 2024) </a:t>
            </a:r>
            <a:r>
              <a:rPr lang="en-US" sz="3400" dirty="0">
                <a:effectLst/>
                <a:latin typeface="Garamond" panose="02020404030301010803" pitchFamily="18" charset="0"/>
                <a:ea typeface="DengXian" panose="02010600030101010101" pitchFamily="2" charset="-122"/>
              </a:rPr>
              <a:t>compared </a:t>
            </a:r>
          </a:p>
          <a:p>
            <a:pPr marL="0" indent="0" algn="ctr">
              <a:lnSpc>
                <a:spcPct val="100000"/>
              </a:lnSpc>
              <a:spcBef>
                <a:spcPts val="0"/>
              </a:spcBef>
              <a:buNone/>
            </a:pPr>
            <a:r>
              <a:rPr lang="en-US" sz="3400" dirty="0">
                <a:effectLst/>
                <a:latin typeface="Garamond" panose="02020404030301010803" pitchFamily="18" charset="0"/>
                <a:ea typeface="DengXian" panose="02010600030101010101" pitchFamily="2" charset="-122"/>
              </a:rPr>
              <a:t>how steeply younger and older adults with lower and higher incomes discounted delayed monetary gains</a:t>
            </a:r>
          </a:p>
          <a:p>
            <a:pPr marL="0" indent="0" algn="ctr">
              <a:lnSpc>
                <a:spcPct val="100000"/>
              </a:lnSpc>
              <a:spcBef>
                <a:spcPts val="0"/>
              </a:spcBef>
              <a:buNone/>
            </a:pPr>
            <a:endParaRPr lang="en-US" sz="3400" dirty="0">
              <a:latin typeface="Garamond" panose="02020404030301010803" pitchFamily="18" charset="0"/>
              <a:ea typeface="DengXian" panose="02010600030101010101" pitchFamily="2" charset="-122"/>
              <a:cs typeface="Times New Roman" panose="02020603050405020304" pitchFamily="18" charset="0"/>
            </a:endParaRPr>
          </a:p>
          <a:p>
            <a:pPr marL="0" indent="0" algn="ctr">
              <a:lnSpc>
                <a:spcPct val="100000"/>
              </a:lnSpc>
              <a:spcBef>
                <a:spcPts val="0"/>
              </a:spcBef>
              <a:buNone/>
            </a:pPr>
            <a:r>
              <a:rPr lang="en-US" sz="3400" dirty="0">
                <a:latin typeface="Garamond" panose="02020404030301010803" pitchFamily="18" charset="0"/>
                <a:ea typeface="Calibri" panose="020F0502020204030204" pitchFamily="34" charset="0"/>
                <a:cs typeface="Times New Roman" panose="02020603050405020304" pitchFamily="18" charset="0"/>
              </a:rPr>
              <a:t>Older, lower income adults discounted delayed gains more shallowly than younger, lower income adults</a:t>
            </a:r>
          </a:p>
          <a:p>
            <a:pPr marL="0" indent="0" algn="ctr">
              <a:lnSpc>
                <a:spcPct val="100000"/>
              </a:lnSpc>
              <a:spcBef>
                <a:spcPts val="0"/>
              </a:spcBef>
              <a:buNone/>
            </a:pPr>
            <a:endParaRPr lang="en-US" sz="3400" dirty="0">
              <a:latin typeface="Garamond" panose="02020404030301010803" pitchFamily="18" charset="0"/>
              <a:ea typeface="Calibri" panose="020F0502020204030204" pitchFamily="34" charset="0"/>
              <a:cs typeface="Times New Roman" panose="02020603050405020304" pitchFamily="18" charset="0"/>
            </a:endParaRPr>
          </a:p>
          <a:p>
            <a:pPr marL="0" indent="0" algn="ctr">
              <a:lnSpc>
                <a:spcPct val="100000"/>
              </a:lnSpc>
              <a:spcBef>
                <a:spcPts val="0"/>
              </a:spcBef>
              <a:buNone/>
            </a:pPr>
            <a:r>
              <a:rPr lang="en-US" sz="3400" dirty="0">
                <a:latin typeface="Garamond" panose="02020404030301010803" pitchFamily="18" charset="0"/>
                <a:ea typeface="Calibri" panose="020F0502020204030204" pitchFamily="34" charset="0"/>
                <a:cs typeface="Times New Roman" panose="02020603050405020304" pitchFamily="18" charset="0"/>
              </a:rPr>
              <a:t>However, no age difference was observed </a:t>
            </a:r>
          </a:p>
          <a:p>
            <a:pPr marL="0" indent="0" algn="ctr">
              <a:lnSpc>
                <a:spcPct val="100000"/>
              </a:lnSpc>
              <a:spcBef>
                <a:spcPts val="0"/>
              </a:spcBef>
              <a:buNone/>
            </a:pPr>
            <a:r>
              <a:rPr lang="en-US" sz="3400" dirty="0">
                <a:latin typeface="Garamond" panose="02020404030301010803" pitchFamily="18" charset="0"/>
                <a:ea typeface="Calibri" panose="020F0502020204030204" pitchFamily="34" charset="0"/>
                <a:cs typeface="Times New Roman" panose="02020603050405020304" pitchFamily="18" charset="0"/>
              </a:rPr>
              <a:t>among those with higher incomes</a:t>
            </a:r>
          </a:p>
        </p:txBody>
      </p:sp>
    </p:spTree>
    <p:extLst>
      <p:ext uri="{BB962C8B-B14F-4D97-AF65-F5344CB8AC3E}">
        <p14:creationId xmlns:p14="http://schemas.microsoft.com/office/powerpoint/2010/main" val="415717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0A2D0-4130-E245-99F6-43BD7F4FFE92}"/>
              </a:ext>
            </a:extLst>
          </p:cNvPr>
          <p:cNvSpPr>
            <a:spLocks noGrp="1"/>
          </p:cNvSpPr>
          <p:nvPr>
            <p:ph idx="1"/>
          </p:nvPr>
        </p:nvSpPr>
        <p:spPr>
          <a:xfrm>
            <a:off x="892403" y="985831"/>
            <a:ext cx="10407193" cy="4886338"/>
          </a:xfrm>
        </p:spPr>
        <p:txBody>
          <a:bodyPr>
            <a:normAutofit/>
          </a:bodyPr>
          <a:lstStyle/>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rPr>
              <a:t>Nearly all of the studies of age-related differences </a:t>
            </a:r>
          </a:p>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rPr>
              <a:t>in delay discounting have involved gains</a:t>
            </a:r>
          </a:p>
          <a:p>
            <a:pPr marL="0" indent="0" algn="ctr">
              <a:lnSpc>
                <a:spcPct val="100000"/>
              </a:lnSpc>
              <a:spcBef>
                <a:spcPts val="0"/>
              </a:spcBef>
              <a:buNone/>
            </a:pPr>
            <a:endParaRPr lang="en-US" sz="3400" dirty="0">
              <a:latin typeface="Garamond" panose="02020404030301010803" pitchFamily="18" charset="0"/>
              <a:ea typeface="DengXian" panose="02010600030101010101" pitchFamily="2" charset="-122"/>
              <a:cs typeface="Times New Roman" panose="02020603050405020304" pitchFamily="18" charset="0"/>
            </a:endParaRPr>
          </a:p>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cs typeface="Times New Roman" panose="02020603050405020304" pitchFamily="18" charset="0"/>
              </a:rPr>
              <a:t>Studies that have examined the discounting of delayed losses have failed to reveal significant age-related differences</a:t>
            </a:r>
          </a:p>
          <a:p>
            <a:pPr marL="0" indent="0" algn="ctr">
              <a:lnSpc>
                <a:spcPct val="100000"/>
              </a:lnSpc>
              <a:spcBef>
                <a:spcPts val="0"/>
              </a:spcBef>
              <a:buNone/>
            </a:pPr>
            <a:endParaRPr lang="en-US" sz="3400" dirty="0">
              <a:latin typeface="Garamond" panose="02020404030301010803" pitchFamily="18" charset="0"/>
              <a:ea typeface="DengXian" panose="02010600030101010101" pitchFamily="2" charset="-122"/>
              <a:cs typeface="Times New Roman" panose="02020603050405020304" pitchFamily="18" charset="0"/>
            </a:endParaRPr>
          </a:p>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cs typeface="Times New Roman" panose="02020603050405020304" pitchFamily="18" charset="0"/>
              </a:rPr>
              <a:t>However, these studies did not account for </a:t>
            </a:r>
          </a:p>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cs typeface="Times New Roman" panose="02020603050405020304" pitchFamily="18" charset="0"/>
              </a:rPr>
              <a:t>the possible moderation effect of income, and </a:t>
            </a:r>
          </a:p>
          <a:p>
            <a:pPr marL="0" indent="0" algn="ctr">
              <a:lnSpc>
                <a:spcPct val="100000"/>
              </a:lnSpc>
              <a:spcBef>
                <a:spcPts val="0"/>
              </a:spcBef>
              <a:buNone/>
            </a:pPr>
            <a:r>
              <a:rPr lang="en-US" sz="3400" dirty="0">
                <a:latin typeface="Garamond" panose="02020404030301010803" pitchFamily="18" charset="0"/>
                <a:ea typeface="DengXian" panose="02010600030101010101" pitchFamily="2" charset="-122"/>
                <a:cs typeface="Times New Roman" panose="02020603050405020304" pitchFamily="18" charset="0"/>
              </a:rPr>
              <a:t>the amounts used typically have been quite small (≤ $100)</a:t>
            </a:r>
          </a:p>
        </p:txBody>
      </p:sp>
    </p:spTree>
    <p:extLst>
      <p:ext uri="{BB962C8B-B14F-4D97-AF65-F5344CB8AC3E}">
        <p14:creationId xmlns:p14="http://schemas.microsoft.com/office/powerpoint/2010/main" val="240624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0A2D0-4130-E245-99F6-43BD7F4FFE92}"/>
              </a:ext>
            </a:extLst>
          </p:cNvPr>
          <p:cNvSpPr>
            <a:spLocks noGrp="1"/>
          </p:cNvSpPr>
          <p:nvPr>
            <p:ph idx="1"/>
          </p:nvPr>
        </p:nvSpPr>
        <p:spPr>
          <a:xfrm>
            <a:off x="613955" y="2326010"/>
            <a:ext cx="10772511" cy="2205980"/>
          </a:xfrm>
        </p:spPr>
        <p:txBody>
          <a:bodyPr>
            <a:noAutofit/>
          </a:bodyPr>
          <a:lstStyle/>
          <a:p>
            <a:pPr marL="0" indent="0" algn="ctr">
              <a:lnSpc>
                <a:spcPct val="114000"/>
              </a:lnSpc>
              <a:spcBef>
                <a:spcPts val="0"/>
              </a:spcBef>
              <a:buNone/>
            </a:pPr>
            <a:r>
              <a:rPr lang="en-US" sz="3900" dirty="0">
                <a:latin typeface="Garamond" panose="02020404030301010803" pitchFamily="18" charset="0"/>
                <a:ea typeface="DengXian" panose="02010600030101010101" pitchFamily="2" charset="-122"/>
              </a:rPr>
              <a:t>Accordingly, the present study assessed </a:t>
            </a:r>
          </a:p>
          <a:p>
            <a:pPr marL="0" indent="0" algn="ctr">
              <a:lnSpc>
                <a:spcPct val="114000"/>
              </a:lnSpc>
              <a:spcBef>
                <a:spcPts val="0"/>
              </a:spcBef>
              <a:buNone/>
            </a:pPr>
            <a:r>
              <a:rPr lang="en-US" sz="3900" dirty="0">
                <a:latin typeface="Garamond" panose="02020404030301010803" pitchFamily="18" charset="0"/>
                <a:ea typeface="DengXian" panose="02010600030101010101" pitchFamily="2" charset="-122"/>
              </a:rPr>
              <a:t>age- and income-related differences </a:t>
            </a:r>
          </a:p>
          <a:p>
            <a:pPr marL="0" indent="0" algn="ctr">
              <a:lnSpc>
                <a:spcPct val="114000"/>
              </a:lnSpc>
              <a:spcBef>
                <a:spcPts val="0"/>
              </a:spcBef>
              <a:buNone/>
            </a:pPr>
            <a:r>
              <a:rPr lang="en-US" sz="3900" dirty="0">
                <a:latin typeface="Garamond" panose="02020404030301010803" pitchFamily="18" charset="0"/>
                <a:ea typeface="DengXian" panose="02010600030101010101" pitchFamily="2" charset="-122"/>
              </a:rPr>
              <a:t>in the degree to which adults discounted delayed losses</a:t>
            </a:r>
            <a:endParaRPr lang="en-US" sz="3900" dirty="0">
              <a:latin typeface="Garamond" panose="02020404030301010803"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821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A70C0-900D-CB24-EE70-3F4DC24A9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203DC-D5BE-82B2-2BA7-E0F7DBB355D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a:t>
            </a:r>
          </a:p>
        </p:txBody>
      </p:sp>
      <p:sp>
        <p:nvSpPr>
          <p:cNvPr id="3" name="Content Placeholder 2">
            <a:extLst>
              <a:ext uri="{FF2B5EF4-FFF2-40B4-BE49-F238E27FC236}">
                <a16:creationId xmlns:a16="http://schemas.microsoft.com/office/drawing/2014/main" id="{27C6AE5C-5860-70D5-570B-79FE8220A967}"/>
              </a:ext>
            </a:extLst>
          </p:cNvPr>
          <p:cNvSpPr>
            <a:spLocks noGrp="1"/>
          </p:cNvSpPr>
          <p:nvPr>
            <p:ph idx="1"/>
          </p:nvPr>
        </p:nvSpPr>
        <p:spPr>
          <a:xfrm>
            <a:off x="838199" y="1825625"/>
            <a:ext cx="10904621" cy="4667250"/>
          </a:xfrm>
        </p:spPr>
        <p:txBody>
          <a:bodyPr>
            <a:normAutofit/>
          </a:bodyPr>
          <a:lstStyle/>
          <a:p>
            <a:pPr marL="0" indent="0">
              <a:buNone/>
            </a:pPr>
            <a:r>
              <a:rPr lang="en-US" altLang="en-US" sz="3400" i="1" dirty="0">
                <a:latin typeface="Garamond" panose="02020404030301010803" pitchFamily="18" charset="0"/>
                <a:cs typeface="Times New Roman" panose="02020603050405020304" pitchFamily="18" charset="0"/>
              </a:rPr>
              <a:t>N</a:t>
            </a:r>
            <a:r>
              <a:rPr lang="en-US" altLang="en-US" sz="3400" dirty="0">
                <a:latin typeface="Garamond" panose="02020404030301010803" pitchFamily="18" charset="0"/>
                <a:cs typeface="Times New Roman" panose="02020603050405020304" pitchFamily="18" charset="0"/>
              </a:rPr>
              <a:t> = 446  Age: 35-80; Income: &lt;$30K - &gt;$100K</a:t>
            </a:r>
          </a:p>
          <a:p>
            <a:pPr marL="0" indent="0">
              <a:buNone/>
            </a:pPr>
            <a:endParaRPr lang="en-US" sz="3400" dirty="0">
              <a:latin typeface="Garamond" panose="02020404030301010803" pitchFamily="18" charset="0"/>
              <a:cs typeface="Times New Roman" panose="02020603050405020304" pitchFamily="18" charset="0"/>
            </a:endParaRPr>
          </a:p>
        </p:txBody>
      </p:sp>
    </p:spTree>
    <p:extLst>
      <p:ext uri="{BB962C8B-B14F-4D97-AF65-F5344CB8AC3E}">
        <p14:creationId xmlns:p14="http://schemas.microsoft.com/office/powerpoint/2010/main" val="374422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TotalTime>
  <Words>645</Words>
  <Application>Microsoft Office PowerPoint</Application>
  <PresentationFormat>Widescreen</PresentationFormat>
  <Paragraphs>80</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Garamond</vt:lpstr>
      <vt:lpstr>Times New Roman</vt:lpstr>
      <vt:lpstr>Office Theme</vt:lpstr>
      <vt:lpstr>Age, Income, and the Discounting of Delayed Monetary Losses   Haoran (Matt) Wan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vt:lpstr>
      <vt:lpstr>Method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Effect on Discounting</dc:title>
  <dc:creator>Wan, Matt</dc:creator>
  <cp:lastModifiedBy>Wan, Matt</cp:lastModifiedBy>
  <cp:revision>20</cp:revision>
  <cp:lastPrinted>2022-09-21T17:48:06Z</cp:lastPrinted>
  <dcterms:created xsi:type="dcterms:W3CDTF">2022-09-14T02:50:27Z</dcterms:created>
  <dcterms:modified xsi:type="dcterms:W3CDTF">2025-10-24T04:56:53Z</dcterms:modified>
</cp:coreProperties>
</file>