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8404800"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snapToObjects="1">
      <p:cViewPr varScale="1">
        <p:scale>
          <a:sx n="26" d="100"/>
          <a:sy n="26" d="100"/>
        </p:scale>
        <p:origin x="8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 Matt" userId="8a1104dd-f9e2-4fe9-98f2-6b84f630339c" providerId="ADAL" clId="{F545A05D-A6F0-46DC-8A46-58A6120D4CB0}"/>
    <pc:docChg chg="undo redo custSel modSld">
      <pc:chgData name="Wan, Matt" userId="8a1104dd-f9e2-4fe9-98f2-6b84f630339c" providerId="ADAL" clId="{F545A05D-A6F0-46DC-8A46-58A6120D4CB0}" dt="2023-02-22T17:25:46.037" v="188" actId="692"/>
      <pc:docMkLst>
        <pc:docMk/>
      </pc:docMkLst>
      <pc:sldChg chg="addSp delSp modSp mod">
        <pc:chgData name="Wan, Matt" userId="8a1104dd-f9e2-4fe9-98f2-6b84f630339c" providerId="ADAL" clId="{F545A05D-A6F0-46DC-8A46-58A6120D4CB0}" dt="2023-02-22T17:25:46.037" v="188" actId="692"/>
        <pc:sldMkLst>
          <pc:docMk/>
          <pc:sldMk cId="2500352746" sldId="256"/>
        </pc:sldMkLst>
      </pc:sldChg>
    </pc:docChg>
  </pc:docChgLst>
  <pc:docChgLst>
    <pc:chgData name="Wan, Matt" userId="8a1104dd-f9e2-4fe9-98f2-6b84f630339c" providerId="ADAL" clId="{4507D4D7-6642-48EC-898C-70EA5808F3BA}"/>
    <pc:docChg chg="modSld">
      <pc:chgData name="Wan, Matt" userId="8a1104dd-f9e2-4fe9-98f2-6b84f630339c" providerId="ADAL" clId="{4507D4D7-6642-48EC-898C-70EA5808F3BA}" dt="2025-02-18T20:16:51.403" v="0" actId="1035"/>
      <pc:docMkLst>
        <pc:docMk/>
      </pc:docMkLst>
      <pc:sldChg chg="modSp mod">
        <pc:chgData name="Wan, Matt" userId="8a1104dd-f9e2-4fe9-98f2-6b84f630339c" providerId="ADAL" clId="{4507D4D7-6642-48EC-898C-70EA5808F3BA}" dt="2025-02-18T20:16:51.403" v="0" actId="1035"/>
        <pc:sldMkLst>
          <pc:docMk/>
          <pc:sldMk cId="2500352746" sldId="256"/>
        </pc:sldMkLst>
        <pc:spChg chg="mod">
          <ac:chgData name="Wan, Matt" userId="8a1104dd-f9e2-4fe9-98f2-6b84f630339c" providerId="ADAL" clId="{4507D4D7-6642-48EC-898C-70EA5808F3BA}" dt="2025-02-18T20:16:51.403" v="0" actId="1035"/>
          <ac:spMkLst>
            <pc:docMk/>
            <pc:sldMk cId="2500352746" sldId="256"/>
            <ac:spMk id="52" creationId="{F71B72E8-3D0A-0AE0-16F8-532BA8FE8D78}"/>
          </ac:spMkLst>
        </pc:spChg>
      </pc:sldChg>
    </pc:docChg>
  </pc:docChgLst>
  <pc:docChgLst>
    <pc:chgData name="Wan, Matt" userId="8a1104dd-f9e2-4fe9-98f2-6b84f630339c" providerId="ADAL" clId="{994F47CC-EEA4-40E6-A322-A23AF2760D10}"/>
    <pc:docChg chg="undo redo custSel modSld">
      <pc:chgData name="Wan, Matt" userId="8a1104dd-f9e2-4fe9-98f2-6b84f630339c" providerId="ADAL" clId="{994F47CC-EEA4-40E6-A322-A23AF2760D10}" dt="2025-02-10T15:28:39.908" v="765" actId="1036"/>
      <pc:docMkLst>
        <pc:docMk/>
      </pc:docMkLst>
      <pc:sldChg chg="addSp delSp modSp mod">
        <pc:chgData name="Wan, Matt" userId="8a1104dd-f9e2-4fe9-98f2-6b84f630339c" providerId="ADAL" clId="{994F47CC-EEA4-40E6-A322-A23AF2760D10}" dt="2025-02-10T15:28:39.908" v="765" actId="1036"/>
        <pc:sldMkLst>
          <pc:docMk/>
          <pc:sldMk cId="2500352746" sldId="256"/>
        </pc:sldMkLst>
        <pc:spChg chg="mod">
          <ac:chgData name="Wan, Matt" userId="8a1104dd-f9e2-4fe9-98f2-6b84f630339c" providerId="ADAL" clId="{994F47CC-EEA4-40E6-A322-A23AF2760D10}" dt="2025-02-10T15:28:39.908" v="765" actId="1036"/>
          <ac:spMkLst>
            <pc:docMk/>
            <pc:sldMk cId="2500352746" sldId="256"/>
            <ac:spMk id="3" creationId="{76F63798-006A-ED07-AFE8-2C3E9762BD3F}"/>
          </ac:spMkLst>
        </pc:spChg>
        <pc:spChg chg="mod">
          <ac:chgData name="Wan, Matt" userId="8a1104dd-f9e2-4fe9-98f2-6b84f630339c" providerId="ADAL" clId="{994F47CC-EEA4-40E6-A322-A23AF2760D10}" dt="2025-02-10T15:28:31.574" v="763" actId="14100"/>
          <ac:spMkLst>
            <pc:docMk/>
            <pc:sldMk cId="2500352746" sldId="256"/>
            <ac:spMk id="10" creationId="{E5FDAC24-686E-FC4F-9EFB-B6F6FED33B60}"/>
          </ac:spMkLst>
        </pc:spChg>
        <pc:spChg chg="mod">
          <ac:chgData name="Wan, Matt" userId="8a1104dd-f9e2-4fe9-98f2-6b84f630339c" providerId="ADAL" clId="{994F47CC-EEA4-40E6-A322-A23AF2760D10}" dt="2025-02-10T15:17:26.918" v="527" actId="1076"/>
          <ac:spMkLst>
            <pc:docMk/>
            <pc:sldMk cId="2500352746" sldId="256"/>
            <ac:spMk id="12" creationId="{F4379048-66C9-C447-BD4F-D1E57182EA3F}"/>
          </ac:spMkLst>
        </pc:spChg>
        <pc:spChg chg="mod">
          <ac:chgData name="Wan, Matt" userId="8a1104dd-f9e2-4fe9-98f2-6b84f630339c" providerId="ADAL" clId="{994F47CC-EEA4-40E6-A322-A23AF2760D10}" dt="2025-02-10T15:27:33.953" v="751" actId="14100"/>
          <ac:spMkLst>
            <pc:docMk/>
            <pc:sldMk cId="2500352746" sldId="256"/>
            <ac:spMk id="14" creationId="{E964F566-0353-5940-9922-6672CE4F448E}"/>
          </ac:spMkLst>
        </pc:spChg>
        <pc:spChg chg="mod">
          <ac:chgData name="Wan, Matt" userId="8a1104dd-f9e2-4fe9-98f2-6b84f630339c" providerId="ADAL" clId="{994F47CC-EEA4-40E6-A322-A23AF2760D10}" dt="2025-02-10T14:44:32.116" v="2"/>
          <ac:spMkLst>
            <pc:docMk/>
            <pc:sldMk cId="2500352746" sldId="256"/>
            <ac:spMk id="15" creationId="{96096A5D-5D62-7C4E-ACCB-628D22DE079E}"/>
          </ac:spMkLst>
        </pc:spChg>
        <pc:spChg chg="mod">
          <ac:chgData name="Wan, Matt" userId="8a1104dd-f9e2-4fe9-98f2-6b84f630339c" providerId="ADAL" clId="{994F47CC-EEA4-40E6-A322-A23AF2760D10}" dt="2025-02-10T15:27:39.002" v="757" actId="1036"/>
          <ac:spMkLst>
            <pc:docMk/>
            <pc:sldMk cId="2500352746" sldId="256"/>
            <ac:spMk id="17" creationId="{837FFA85-65FB-514A-A2DD-A31DD6288481}"/>
          </ac:spMkLst>
        </pc:spChg>
        <pc:spChg chg="mod">
          <ac:chgData name="Wan, Matt" userId="8a1104dd-f9e2-4fe9-98f2-6b84f630339c" providerId="ADAL" clId="{994F47CC-EEA4-40E6-A322-A23AF2760D10}" dt="2025-02-10T15:22:19.462" v="658" actId="1036"/>
          <ac:spMkLst>
            <pc:docMk/>
            <pc:sldMk cId="2500352746" sldId="256"/>
            <ac:spMk id="19" creationId="{ECB3658C-0C3C-6840-9FD2-73D24B07B5BC}"/>
          </ac:spMkLst>
        </pc:spChg>
        <pc:spChg chg="mod">
          <ac:chgData name="Wan, Matt" userId="8a1104dd-f9e2-4fe9-98f2-6b84f630339c" providerId="ADAL" clId="{994F47CC-EEA4-40E6-A322-A23AF2760D10}" dt="2025-02-10T15:28:27.728" v="762" actId="1076"/>
          <ac:spMkLst>
            <pc:docMk/>
            <pc:sldMk cId="2500352746" sldId="256"/>
            <ac:spMk id="27" creationId="{ADFF9E5B-C7A5-D54C-8D81-E8AFB5AC0D3D}"/>
          </ac:spMkLst>
        </pc:spChg>
        <pc:spChg chg="add del mod">
          <ac:chgData name="Wan, Matt" userId="8a1104dd-f9e2-4fe9-98f2-6b84f630339c" providerId="ADAL" clId="{994F47CC-EEA4-40E6-A322-A23AF2760D10}" dt="2025-02-10T15:23:10.255" v="664" actId="1076"/>
          <ac:spMkLst>
            <pc:docMk/>
            <pc:sldMk cId="2500352746" sldId="256"/>
            <ac:spMk id="30" creationId="{A3655581-CBBD-C13C-F0AA-AA73CB8F43E8}"/>
          </ac:spMkLst>
        </pc:spChg>
        <pc:picChg chg="add mod ord">
          <ac:chgData name="Wan, Matt" userId="8a1104dd-f9e2-4fe9-98f2-6b84f630339c" providerId="ADAL" clId="{994F47CC-EEA4-40E6-A322-A23AF2760D10}" dt="2025-02-10T15:22:57.993" v="663" actId="14100"/>
          <ac:picMkLst>
            <pc:docMk/>
            <pc:sldMk cId="2500352746" sldId="256"/>
            <ac:picMk id="2" creationId="{3E6F290A-02AA-949B-AC8B-C64E7FF83EED}"/>
          </ac:picMkLst>
        </pc:picChg>
      </pc:sldChg>
    </pc:docChg>
  </pc:docChgLst>
  <pc:docChgLst>
    <pc:chgData name="Wan, Matt" userId="8a1104dd-f9e2-4fe9-98f2-6b84f630339c" providerId="ADAL" clId="{14674117-B664-5F41-8D65-99CC44ABABB0}"/>
    <pc:docChg chg="undo redo custSel modSld">
      <pc:chgData name="Wan, Matt" userId="8a1104dd-f9e2-4fe9-98f2-6b84f630339c" providerId="ADAL" clId="{14674117-B664-5F41-8D65-99CC44ABABB0}" dt="2025-02-10T16:39:18.753" v="647" actId="1037"/>
      <pc:docMkLst>
        <pc:docMk/>
      </pc:docMkLst>
      <pc:sldChg chg="addSp delSp modSp mod">
        <pc:chgData name="Wan, Matt" userId="8a1104dd-f9e2-4fe9-98f2-6b84f630339c" providerId="ADAL" clId="{14674117-B664-5F41-8D65-99CC44ABABB0}" dt="2025-02-10T16:39:18.753" v="647" actId="1037"/>
        <pc:sldMkLst>
          <pc:docMk/>
          <pc:sldMk cId="2500352746" sldId="256"/>
        </pc:sldMkLst>
        <pc:spChg chg="add mod">
          <ac:chgData name="Wan, Matt" userId="8a1104dd-f9e2-4fe9-98f2-6b84f630339c" providerId="ADAL" clId="{14674117-B664-5F41-8D65-99CC44ABABB0}" dt="2025-02-10T16:27:55.131" v="561" actId="14100"/>
          <ac:spMkLst>
            <pc:docMk/>
            <pc:sldMk cId="2500352746" sldId="256"/>
            <ac:spMk id="5" creationId="{569A82A2-8AAE-71D1-7395-18C73329DCAE}"/>
          </ac:spMkLst>
        </pc:spChg>
        <pc:spChg chg="mod">
          <ac:chgData name="Wan, Matt" userId="8a1104dd-f9e2-4fe9-98f2-6b84f630339c" providerId="ADAL" clId="{14674117-B664-5F41-8D65-99CC44ABABB0}" dt="2025-02-10T16:24:13.005" v="509" actId="14100"/>
          <ac:spMkLst>
            <pc:docMk/>
            <pc:sldMk cId="2500352746" sldId="256"/>
            <ac:spMk id="10" creationId="{E5FDAC24-686E-FC4F-9EFB-B6F6FED33B60}"/>
          </ac:spMkLst>
        </pc:spChg>
        <pc:spChg chg="mod">
          <ac:chgData name="Wan, Matt" userId="8a1104dd-f9e2-4fe9-98f2-6b84f630339c" providerId="ADAL" clId="{14674117-B664-5F41-8D65-99CC44ABABB0}" dt="2025-02-10T16:17:00.403" v="493" actId="2711"/>
          <ac:spMkLst>
            <pc:docMk/>
            <pc:sldMk cId="2500352746" sldId="256"/>
            <ac:spMk id="15" creationId="{96096A5D-5D62-7C4E-ACCB-628D22DE079E}"/>
          </ac:spMkLst>
        </pc:spChg>
        <pc:spChg chg="mod">
          <ac:chgData name="Wan, Matt" userId="8a1104dd-f9e2-4fe9-98f2-6b84f630339c" providerId="ADAL" clId="{14674117-B664-5F41-8D65-99CC44ABABB0}" dt="2025-02-10T16:36:08.320" v="633" actId="1076"/>
          <ac:spMkLst>
            <pc:docMk/>
            <pc:sldMk cId="2500352746" sldId="256"/>
            <ac:spMk id="16" creationId="{6CE69A3F-37BB-3240-B7A0-4231FAFAEA05}"/>
          </ac:spMkLst>
        </pc:spChg>
        <pc:spChg chg="mod">
          <ac:chgData name="Wan, Matt" userId="8a1104dd-f9e2-4fe9-98f2-6b84f630339c" providerId="ADAL" clId="{14674117-B664-5F41-8D65-99CC44ABABB0}" dt="2025-02-10T15:35:55.317" v="0" actId="20577"/>
          <ac:spMkLst>
            <pc:docMk/>
            <pc:sldMk cId="2500352746" sldId="256"/>
            <ac:spMk id="17" creationId="{837FFA85-65FB-514A-A2DD-A31DD6288481}"/>
          </ac:spMkLst>
        </pc:spChg>
        <pc:spChg chg="mod">
          <ac:chgData name="Wan, Matt" userId="8a1104dd-f9e2-4fe9-98f2-6b84f630339c" providerId="ADAL" clId="{14674117-B664-5F41-8D65-99CC44ABABB0}" dt="2025-02-10T16:39:18.753" v="647" actId="1037"/>
          <ac:spMkLst>
            <pc:docMk/>
            <pc:sldMk cId="2500352746" sldId="256"/>
            <ac:spMk id="30" creationId="{A3655581-CBBD-C13C-F0AA-AA73CB8F43E8}"/>
          </ac:spMkLst>
        </pc:spChg>
        <pc:spChg chg="add mod">
          <ac:chgData name="Wan, Matt" userId="8a1104dd-f9e2-4fe9-98f2-6b84f630339c" providerId="ADAL" clId="{14674117-B664-5F41-8D65-99CC44ABABB0}" dt="2025-02-10T16:11:12.004" v="404" actId="164"/>
          <ac:spMkLst>
            <pc:docMk/>
            <pc:sldMk cId="2500352746" sldId="256"/>
            <ac:spMk id="33" creationId="{57827AC4-BD57-64D3-0357-14294AC5F630}"/>
          </ac:spMkLst>
        </pc:spChg>
        <pc:spChg chg="add mod">
          <ac:chgData name="Wan, Matt" userId="8a1104dd-f9e2-4fe9-98f2-6b84f630339c" providerId="ADAL" clId="{14674117-B664-5F41-8D65-99CC44ABABB0}" dt="2025-02-10T16:28:30.903" v="564" actId="20577"/>
          <ac:spMkLst>
            <pc:docMk/>
            <pc:sldMk cId="2500352746" sldId="256"/>
            <ac:spMk id="34" creationId="{D67B92C6-6B4B-745D-9D4E-D87C5B27154E}"/>
          </ac:spMkLst>
        </pc:spChg>
        <pc:spChg chg="add mod">
          <ac:chgData name="Wan, Matt" userId="8a1104dd-f9e2-4fe9-98f2-6b84f630339c" providerId="ADAL" clId="{14674117-B664-5F41-8D65-99CC44ABABB0}" dt="2025-02-10T16:11:12.004" v="404" actId="164"/>
          <ac:spMkLst>
            <pc:docMk/>
            <pc:sldMk cId="2500352746" sldId="256"/>
            <ac:spMk id="35" creationId="{92F6653F-9784-54BE-E4E4-1EF80A41DA0F}"/>
          </ac:spMkLst>
        </pc:spChg>
        <pc:spChg chg="add mod">
          <ac:chgData name="Wan, Matt" userId="8a1104dd-f9e2-4fe9-98f2-6b84f630339c" providerId="ADAL" clId="{14674117-B664-5F41-8D65-99CC44ABABB0}" dt="2025-02-10T16:11:12.004" v="404" actId="164"/>
          <ac:spMkLst>
            <pc:docMk/>
            <pc:sldMk cId="2500352746" sldId="256"/>
            <ac:spMk id="36" creationId="{8FEB6491-4DD6-7AF2-F0D1-6B67E1736C74}"/>
          </ac:spMkLst>
        </pc:spChg>
        <pc:spChg chg="add mod">
          <ac:chgData name="Wan, Matt" userId="8a1104dd-f9e2-4fe9-98f2-6b84f630339c" providerId="ADAL" clId="{14674117-B664-5F41-8D65-99CC44ABABB0}" dt="2025-02-10T16:34:17.645" v="599" actId="1035"/>
          <ac:spMkLst>
            <pc:docMk/>
            <pc:sldMk cId="2500352746" sldId="256"/>
            <ac:spMk id="37" creationId="{52800288-EB00-E440-6EE3-5649D5B7DD4D}"/>
          </ac:spMkLst>
        </pc:spChg>
        <pc:spChg chg="add mod">
          <ac:chgData name="Wan, Matt" userId="8a1104dd-f9e2-4fe9-98f2-6b84f630339c" providerId="ADAL" clId="{14674117-B664-5F41-8D65-99CC44ABABB0}" dt="2025-02-10T16:34:27.967" v="601" actId="20577"/>
          <ac:spMkLst>
            <pc:docMk/>
            <pc:sldMk cId="2500352746" sldId="256"/>
            <ac:spMk id="44" creationId="{6D5D1BA6-64F9-673D-210D-A76767CA0338}"/>
          </ac:spMkLst>
        </pc:spChg>
        <pc:spChg chg="add mod">
          <ac:chgData name="Wan, Matt" userId="8a1104dd-f9e2-4fe9-98f2-6b84f630339c" providerId="ADAL" clId="{14674117-B664-5F41-8D65-99CC44ABABB0}" dt="2025-02-10T16:34:17.645" v="599" actId="1035"/>
          <ac:spMkLst>
            <pc:docMk/>
            <pc:sldMk cId="2500352746" sldId="256"/>
            <ac:spMk id="47" creationId="{D9BF7006-A93A-11EC-D475-151AB816BA16}"/>
          </ac:spMkLst>
        </pc:spChg>
        <pc:spChg chg="add mod">
          <ac:chgData name="Wan, Matt" userId="8a1104dd-f9e2-4fe9-98f2-6b84f630339c" providerId="ADAL" clId="{14674117-B664-5F41-8D65-99CC44ABABB0}" dt="2025-02-10T16:25:03.117" v="523" actId="1076"/>
          <ac:spMkLst>
            <pc:docMk/>
            <pc:sldMk cId="2500352746" sldId="256"/>
            <ac:spMk id="49" creationId="{23379A20-2356-D51A-49FA-BD7190EF5885}"/>
          </ac:spMkLst>
        </pc:spChg>
        <pc:spChg chg="add mod">
          <ac:chgData name="Wan, Matt" userId="8a1104dd-f9e2-4fe9-98f2-6b84f630339c" providerId="ADAL" clId="{14674117-B664-5F41-8D65-99CC44ABABB0}" dt="2025-02-10T16:26:58.078" v="549" actId="1036"/>
          <ac:spMkLst>
            <pc:docMk/>
            <pc:sldMk cId="2500352746" sldId="256"/>
            <ac:spMk id="51" creationId="{9F1A6556-166E-7113-BEA3-81FB0A08AA3B}"/>
          </ac:spMkLst>
        </pc:spChg>
        <pc:spChg chg="add mod">
          <ac:chgData name="Wan, Matt" userId="8a1104dd-f9e2-4fe9-98f2-6b84f630339c" providerId="ADAL" clId="{14674117-B664-5F41-8D65-99CC44ABABB0}" dt="2025-02-10T16:37:26.238" v="645" actId="20577"/>
          <ac:spMkLst>
            <pc:docMk/>
            <pc:sldMk cId="2500352746" sldId="256"/>
            <ac:spMk id="52" creationId="{F71B72E8-3D0A-0AE0-16F8-532BA8FE8D78}"/>
          </ac:spMkLst>
        </pc:spChg>
        <pc:spChg chg="add mod">
          <ac:chgData name="Wan, Matt" userId="8a1104dd-f9e2-4fe9-98f2-6b84f630339c" providerId="ADAL" clId="{14674117-B664-5F41-8D65-99CC44ABABB0}" dt="2025-02-10T16:33:48.591" v="592" actId="1036"/>
          <ac:spMkLst>
            <pc:docMk/>
            <pc:sldMk cId="2500352746" sldId="256"/>
            <ac:spMk id="53" creationId="{6027377A-CC4F-09C7-FD4E-7BCD1135FCA5}"/>
          </ac:spMkLst>
        </pc:spChg>
        <pc:grpChg chg="add del mod">
          <ac:chgData name="Wan, Matt" userId="8a1104dd-f9e2-4fe9-98f2-6b84f630339c" providerId="ADAL" clId="{14674117-B664-5F41-8D65-99CC44ABABB0}" dt="2025-02-10T16:34:07.179" v="597" actId="1035"/>
          <ac:grpSpMkLst>
            <pc:docMk/>
            <pc:sldMk cId="2500352746" sldId="256"/>
            <ac:grpSpMk id="48" creationId="{7FFBFDA9-EA52-8F54-9C6A-BFA1E783C627}"/>
          </ac:grpSpMkLst>
        </pc:grpChg>
        <pc:picChg chg="mod modCrop">
          <ac:chgData name="Wan, Matt" userId="8a1104dd-f9e2-4fe9-98f2-6b84f630339c" providerId="ADAL" clId="{14674117-B664-5F41-8D65-99CC44ABABB0}" dt="2025-02-10T16:33:27.254" v="586" actId="732"/>
          <ac:picMkLst>
            <pc:docMk/>
            <pc:sldMk cId="2500352746" sldId="256"/>
            <ac:picMk id="2" creationId="{3E6F290A-02AA-949B-AC8B-C64E7FF83EED}"/>
          </ac:picMkLst>
        </pc:picChg>
        <pc:picChg chg="add mod">
          <ac:chgData name="Wan, Matt" userId="8a1104dd-f9e2-4fe9-98f2-6b84f630339c" providerId="ADAL" clId="{14674117-B664-5F41-8D65-99CC44ABABB0}" dt="2025-02-10T16:11:12.004" v="404" actId="164"/>
          <ac:picMkLst>
            <pc:docMk/>
            <pc:sldMk cId="2500352746" sldId="256"/>
            <ac:picMk id="31" creationId="{2A94BF58-B843-1A30-3F94-AEACE07A3793}"/>
          </ac:picMkLst>
        </pc:picChg>
        <pc:picChg chg="mod">
          <ac:chgData name="Wan, Matt" userId="8a1104dd-f9e2-4fe9-98f2-6b84f630339c" providerId="ADAL" clId="{14674117-B664-5F41-8D65-99CC44ABABB0}" dt="2025-02-10T16:36:26.171" v="641" actId="1036"/>
          <ac:picMkLst>
            <pc:docMk/>
            <pc:sldMk cId="2500352746" sldId="256"/>
            <ac:picMk id="46" creationId="{A384840D-BC5A-8568-FFC7-D5111F436177}"/>
          </ac:picMkLst>
        </pc:picChg>
      </pc:sldChg>
    </pc:docChg>
  </pc:docChgLst>
  <pc:docChgLst>
    <pc:chgData name="Wan, Matt" userId="8a1104dd-f9e2-4fe9-98f2-6b84f630339c" providerId="ADAL" clId="{894A71AE-2BAC-425C-8089-4D35D5611877}"/>
    <pc:docChg chg="modSld">
      <pc:chgData name="Wan, Matt" userId="8a1104dd-f9e2-4fe9-98f2-6b84f630339c" providerId="ADAL" clId="{894A71AE-2BAC-425C-8089-4D35D5611877}" dt="2025-02-12T05:46:11.911" v="1" actId="1076"/>
      <pc:docMkLst>
        <pc:docMk/>
      </pc:docMkLst>
      <pc:sldChg chg="modSp">
        <pc:chgData name="Wan, Matt" userId="8a1104dd-f9e2-4fe9-98f2-6b84f630339c" providerId="ADAL" clId="{894A71AE-2BAC-425C-8089-4D35D5611877}" dt="2025-02-12T05:46:11.911" v="1" actId="1076"/>
        <pc:sldMkLst>
          <pc:docMk/>
          <pc:sldMk cId="2500352746" sldId="256"/>
        </pc:sldMkLst>
        <pc:spChg chg="mod">
          <ac:chgData name="Wan, Matt" userId="8a1104dd-f9e2-4fe9-98f2-6b84f630339c" providerId="ADAL" clId="{894A71AE-2BAC-425C-8089-4D35D5611877}" dt="2025-02-12T05:46:11.911" v="1" actId="1076"/>
          <ac:spMkLst>
            <pc:docMk/>
            <pc:sldMk cId="2500352746" sldId="256"/>
            <ac:spMk id="3" creationId="{76F63798-006A-ED07-AFE8-2C3E9762BD3F}"/>
          </ac:spMkLst>
        </pc:spChg>
        <pc:spChg chg="mod">
          <ac:chgData name="Wan, Matt" userId="8a1104dd-f9e2-4fe9-98f2-6b84f630339c" providerId="ADAL" clId="{894A71AE-2BAC-425C-8089-4D35D5611877}" dt="2025-02-12T05:45:45.405" v="0" actId="1076"/>
          <ac:spMkLst>
            <pc:docMk/>
            <pc:sldMk cId="2500352746" sldId="256"/>
            <ac:spMk id="17" creationId="{837FFA85-65FB-514A-A2DD-A31DD62884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093E9-4495-CE49-96CD-8B05157D382E}" type="datetimeFigureOut">
              <a:rPr lang="en-US" smtClean="0"/>
              <a:t>2/18/2025</a:t>
            </a:fld>
            <a:endParaRPr lang="en-US"/>
          </a:p>
        </p:txBody>
      </p:sp>
      <p:sp>
        <p:nvSpPr>
          <p:cNvPr id="4" name="Slide Image Placeholder 3"/>
          <p:cNvSpPr>
            <a:spLocks noGrp="1" noRot="1" noChangeAspect="1"/>
          </p:cNvSpPr>
          <p:nvPr>
            <p:ph type="sldImg" idx="2"/>
          </p:nvPr>
        </p:nvSpPr>
        <p:spPr>
          <a:xfrm>
            <a:off x="1465263" y="1143000"/>
            <a:ext cx="3927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572E5-6697-3F42-97CF-1C2502D9E1CC}" type="slidenum">
              <a:rPr lang="en-US" smtClean="0"/>
              <a:t>‹#›</a:t>
            </a:fld>
            <a:endParaRPr lang="en-US"/>
          </a:p>
        </p:txBody>
      </p:sp>
    </p:spTree>
    <p:extLst>
      <p:ext uri="{BB962C8B-B14F-4D97-AF65-F5344CB8AC3E}">
        <p14:creationId xmlns:p14="http://schemas.microsoft.com/office/powerpoint/2010/main" val="3336295319"/>
      </p:ext>
    </p:extLst>
  </p:cSld>
  <p:clrMap bg1="lt1" tx1="dk1" bg2="lt2" tx2="dk2" accent1="accent1" accent2="accent2" accent3="accent3" accent4="accent4" accent5="accent5" accent6="accent6" hlink="hlink" folHlink="folHlink"/>
  <p:notesStyle>
    <a:lvl1pPr marL="0" algn="l" defTabSz="3335530" rtl="0" eaLnBrk="1" latinLnBrk="0" hangingPunct="1">
      <a:defRPr sz="4378" kern="1200">
        <a:solidFill>
          <a:schemeClr val="tx1"/>
        </a:solidFill>
        <a:latin typeface="+mn-lt"/>
        <a:ea typeface="+mn-ea"/>
        <a:cs typeface="+mn-cs"/>
      </a:defRPr>
    </a:lvl1pPr>
    <a:lvl2pPr marL="1667765" algn="l" defTabSz="3335530" rtl="0" eaLnBrk="1" latinLnBrk="0" hangingPunct="1">
      <a:defRPr sz="4378" kern="1200">
        <a:solidFill>
          <a:schemeClr val="tx1"/>
        </a:solidFill>
        <a:latin typeface="+mn-lt"/>
        <a:ea typeface="+mn-ea"/>
        <a:cs typeface="+mn-cs"/>
      </a:defRPr>
    </a:lvl2pPr>
    <a:lvl3pPr marL="3335530" algn="l" defTabSz="3335530" rtl="0" eaLnBrk="1" latinLnBrk="0" hangingPunct="1">
      <a:defRPr sz="4378" kern="1200">
        <a:solidFill>
          <a:schemeClr val="tx1"/>
        </a:solidFill>
        <a:latin typeface="+mn-lt"/>
        <a:ea typeface="+mn-ea"/>
        <a:cs typeface="+mn-cs"/>
      </a:defRPr>
    </a:lvl3pPr>
    <a:lvl4pPr marL="5003294" algn="l" defTabSz="3335530" rtl="0" eaLnBrk="1" latinLnBrk="0" hangingPunct="1">
      <a:defRPr sz="4378" kern="1200">
        <a:solidFill>
          <a:schemeClr val="tx1"/>
        </a:solidFill>
        <a:latin typeface="+mn-lt"/>
        <a:ea typeface="+mn-ea"/>
        <a:cs typeface="+mn-cs"/>
      </a:defRPr>
    </a:lvl4pPr>
    <a:lvl5pPr marL="6671058" algn="l" defTabSz="3335530" rtl="0" eaLnBrk="1" latinLnBrk="0" hangingPunct="1">
      <a:defRPr sz="4378" kern="1200">
        <a:solidFill>
          <a:schemeClr val="tx1"/>
        </a:solidFill>
        <a:latin typeface="+mn-lt"/>
        <a:ea typeface="+mn-ea"/>
        <a:cs typeface="+mn-cs"/>
      </a:defRPr>
    </a:lvl5pPr>
    <a:lvl6pPr marL="8338823" algn="l" defTabSz="3335530" rtl="0" eaLnBrk="1" latinLnBrk="0" hangingPunct="1">
      <a:defRPr sz="4378" kern="1200">
        <a:solidFill>
          <a:schemeClr val="tx1"/>
        </a:solidFill>
        <a:latin typeface="+mn-lt"/>
        <a:ea typeface="+mn-ea"/>
        <a:cs typeface="+mn-cs"/>
      </a:defRPr>
    </a:lvl6pPr>
    <a:lvl7pPr marL="10006588" algn="l" defTabSz="3335530" rtl="0" eaLnBrk="1" latinLnBrk="0" hangingPunct="1">
      <a:defRPr sz="4378" kern="1200">
        <a:solidFill>
          <a:schemeClr val="tx1"/>
        </a:solidFill>
        <a:latin typeface="+mn-lt"/>
        <a:ea typeface="+mn-ea"/>
        <a:cs typeface="+mn-cs"/>
      </a:defRPr>
    </a:lvl7pPr>
    <a:lvl8pPr marL="11674353" algn="l" defTabSz="3335530" rtl="0" eaLnBrk="1" latinLnBrk="0" hangingPunct="1">
      <a:defRPr sz="4378" kern="1200">
        <a:solidFill>
          <a:schemeClr val="tx1"/>
        </a:solidFill>
        <a:latin typeface="+mn-lt"/>
        <a:ea typeface="+mn-ea"/>
        <a:cs typeface="+mn-cs"/>
      </a:defRPr>
    </a:lvl8pPr>
    <a:lvl9pPr marL="13342117" algn="l" defTabSz="3335530" rtl="0" eaLnBrk="1" latinLnBrk="0" hangingPunct="1">
      <a:defRPr sz="437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938397"/>
            <a:ext cx="32644080" cy="1050544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5848967"/>
            <a:ext cx="28803600" cy="728535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9121B2-D5E5-1544-BF63-C4C4988C516E}"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248127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121B2-D5E5-1544-BF63-C4C4988C516E}"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408742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606550"/>
            <a:ext cx="8281035"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606550"/>
            <a:ext cx="24363045" cy="25572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121B2-D5E5-1544-BF63-C4C4988C516E}"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251961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121B2-D5E5-1544-BF63-C4C4988C516E}"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97339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522854"/>
            <a:ext cx="33124140" cy="12552043"/>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0193644"/>
            <a:ext cx="33124140" cy="6600823"/>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21B2-D5E5-1544-BF63-C4C4988C516E}"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212518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032750"/>
            <a:ext cx="1632204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032750"/>
            <a:ext cx="1632204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121B2-D5E5-1544-BF63-C4C4988C516E}"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169050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606557"/>
            <a:ext cx="3312414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7397117"/>
            <a:ext cx="16247028" cy="3625213"/>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1022330"/>
            <a:ext cx="16247028"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7397117"/>
            <a:ext cx="16327042" cy="3625213"/>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1022330"/>
            <a:ext cx="16327042"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121B2-D5E5-1544-BF63-C4C4988C516E}"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227440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121B2-D5E5-1544-BF63-C4C4988C516E}"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385906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121B2-D5E5-1544-BF63-C4C4988C516E}"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317540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11680"/>
            <a:ext cx="12386548" cy="70408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344677"/>
            <a:ext cx="19442430" cy="2144395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052560"/>
            <a:ext cx="12386548" cy="1677098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89121B2-D5E5-1544-BF63-C4C4988C516E}"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294790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11680"/>
            <a:ext cx="12386548" cy="70408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344677"/>
            <a:ext cx="19442430" cy="2144395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052560"/>
            <a:ext cx="12386548" cy="1677098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89121B2-D5E5-1544-BF63-C4C4988C516E}"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78AD-2D80-F94F-8ECA-7F507EA41709}" type="slidenum">
              <a:rPr lang="en-US" smtClean="0"/>
              <a:t>‹#›</a:t>
            </a:fld>
            <a:endParaRPr lang="en-US"/>
          </a:p>
        </p:txBody>
      </p:sp>
    </p:spTree>
    <p:extLst>
      <p:ext uri="{BB962C8B-B14F-4D97-AF65-F5344CB8AC3E}">
        <p14:creationId xmlns:p14="http://schemas.microsoft.com/office/powerpoint/2010/main" val="399284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606557"/>
            <a:ext cx="3312414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032750"/>
            <a:ext cx="33124140" cy="19145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7967947"/>
            <a:ext cx="8641080" cy="1606550"/>
          </a:xfrm>
          <a:prstGeom prst="rect">
            <a:avLst/>
          </a:prstGeom>
        </p:spPr>
        <p:txBody>
          <a:bodyPr vert="horz" lIns="91440" tIns="45720" rIns="91440" bIns="45720" rtlCol="0" anchor="ctr"/>
          <a:lstStyle>
            <a:lvl1pPr algn="l">
              <a:defRPr sz="5040">
                <a:solidFill>
                  <a:schemeClr val="tx1">
                    <a:tint val="75000"/>
                  </a:schemeClr>
                </a:solidFill>
              </a:defRPr>
            </a:lvl1pPr>
          </a:lstStyle>
          <a:p>
            <a:fld id="{989121B2-D5E5-1544-BF63-C4C4988C516E}" type="datetimeFigureOut">
              <a:rPr lang="en-US" smtClean="0"/>
              <a:t>2/18/2025</a:t>
            </a:fld>
            <a:endParaRPr lang="en-US"/>
          </a:p>
        </p:txBody>
      </p:sp>
      <p:sp>
        <p:nvSpPr>
          <p:cNvPr id="5" name="Footer Placeholder 4"/>
          <p:cNvSpPr>
            <a:spLocks noGrp="1"/>
          </p:cNvSpPr>
          <p:nvPr>
            <p:ph type="ftr" sz="quarter" idx="3"/>
          </p:nvPr>
        </p:nvSpPr>
        <p:spPr>
          <a:xfrm>
            <a:off x="12721590" y="27967947"/>
            <a:ext cx="12961620" cy="160655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7967947"/>
            <a:ext cx="8641080" cy="1606550"/>
          </a:xfrm>
          <a:prstGeom prst="rect">
            <a:avLst/>
          </a:prstGeom>
        </p:spPr>
        <p:txBody>
          <a:bodyPr vert="horz" lIns="91440" tIns="45720" rIns="91440" bIns="45720" rtlCol="0" anchor="ctr"/>
          <a:lstStyle>
            <a:lvl1pPr algn="r">
              <a:defRPr sz="5040">
                <a:solidFill>
                  <a:schemeClr val="tx1">
                    <a:tint val="75000"/>
                  </a:schemeClr>
                </a:solidFill>
              </a:defRPr>
            </a:lvl1pPr>
          </a:lstStyle>
          <a:p>
            <a:fld id="{F21B78AD-2D80-F94F-8ECA-7F507EA41709}" type="slidenum">
              <a:rPr lang="en-US" smtClean="0"/>
              <a:t>‹#›</a:t>
            </a:fld>
            <a:endParaRPr lang="en-US"/>
          </a:p>
        </p:txBody>
      </p:sp>
    </p:spTree>
    <p:extLst>
      <p:ext uri="{BB962C8B-B14F-4D97-AF65-F5344CB8AC3E}">
        <p14:creationId xmlns:p14="http://schemas.microsoft.com/office/powerpoint/2010/main" val="41673191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the effect of delay&#10;&#10;Description automatically generated">
            <a:extLst>
              <a:ext uri="{FF2B5EF4-FFF2-40B4-BE49-F238E27FC236}">
                <a16:creationId xmlns:a16="http://schemas.microsoft.com/office/drawing/2014/main" id="{3E6F290A-02AA-949B-AC8B-C64E7FF83EED}"/>
              </a:ext>
            </a:extLst>
          </p:cNvPr>
          <p:cNvPicPr>
            <a:picLocks noChangeAspect="1"/>
          </p:cNvPicPr>
          <p:nvPr/>
        </p:nvPicPr>
        <p:blipFill>
          <a:blip r:embed="rId2"/>
          <a:srcRect b="14391"/>
          <a:stretch/>
        </p:blipFill>
        <p:spPr>
          <a:xfrm>
            <a:off x="11216279" y="5517348"/>
            <a:ext cx="21455237" cy="7345578"/>
          </a:xfrm>
          <a:prstGeom prst="rect">
            <a:avLst/>
          </a:prstGeom>
        </p:spPr>
      </p:pic>
      <p:sp>
        <p:nvSpPr>
          <p:cNvPr id="6" name="Rectangle 2">
            <a:extLst>
              <a:ext uri="{FF2B5EF4-FFF2-40B4-BE49-F238E27FC236}">
                <a16:creationId xmlns:a16="http://schemas.microsoft.com/office/drawing/2014/main" id="{FE5DFA39-3E71-3341-AC67-ADF35516A2DC}"/>
              </a:ext>
            </a:extLst>
          </p:cNvPr>
          <p:cNvSpPr txBox="1">
            <a:spLocks noChangeArrowheads="1"/>
          </p:cNvSpPr>
          <p:nvPr/>
        </p:nvSpPr>
        <p:spPr>
          <a:xfrm>
            <a:off x="520996" y="885826"/>
            <a:ext cx="37365909" cy="3464573"/>
          </a:xfrm>
          <a:prstGeom prst="rect">
            <a:avLst/>
          </a:prstGeom>
          <a:solidFill>
            <a:schemeClr val="bg1"/>
          </a:solidFill>
          <a:ln w="57150" cap="flat" cmpd="sng">
            <a:solidFill>
              <a:schemeClr val="tx1"/>
            </a:solidFill>
            <a:miter lim="800000"/>
            <a:headEnd/>
            <a:tailEnd/>
          </a:ln>
        </p:spPr>
        <p:txBody>
          <a:bodyPr vert="horz" lIns="407513" tIns="205089" rIns="407513" bIns="205089" rtlCol="0" anchor="t">
            <a:normAutofit/>
          </a:bodyPr>
          <a:lstStyle>
            <a:lvl1pPr algn="ctr" defTabSz="4023360" rtl="0" eaLnBrk="1" latinLnBrk="0" hangingPunct="1">
              <a:lnSpc>
                <a:spcPct val="90000"/>
              </a:lnSpc>
              <a:spcBef>
                <a:spcPct val="0"/>
              </a:spcBef>
              <a:buNone/>
              <a:defRPr sz="26400" kern="1200">
                <a:solidFill>
                  <a:schemeClr val="tx1"/>
                </a:solidFill>
                <a:latin typeface="+mj-lt"/>
                <a:ea typeface="+mj-ea"/>
                <a:cs typeface="+mj-cs"/>
              </a:defRPr>
            </a:lvl1pPr>
          </a:lstStyle>
          <a:p>
            <a:pPr defTabSz="4058125">
              <a:defRPr/>
            </a:pPr>
            <a:br>
              <a:rPr lang="en-US" altLang="en-US" sz="4421" b="1">
                <a:latin typeface="Times New Roman" panose="02020603050405020304" pitchFamily="18" charset="0"/>
                <a:cs typeface="Times New Roman" panose="02020603050405020304" pitchFamily="18" charset="0"/>
              </a:rPr>
            </a:br>
            <a:br>
              <a:rPr lang="en-US" altLang="en-US" sz="4421" b="1">
                <a:latin typeface="Times New Roman" panose="02020603050405020304" pitchFamily="18" charset="0"/>
                <a:cs typeface="Times New Roman" panose="02020603050405020304" pitchFamily="18" charset="0"/>
              </a:rPr>
            </a:br>
            <a:endParaRPr lang="en-US" altLang="en-US" sz="3438" b="1" dirty="0">
              <a:latin typeface="Times New Roman" panose="02020603050405020304" pitchFamily="18" charset="0"/>
              <a:cs typeface="Times New Roman" panose="02020603050405020304" pitchFamily="18" charset="0"/>
            </a:endParaRPr>
          </a:p>
        </p:txBody>
      </p:sp>
      <p:sp>
        <p:nvSpPr>
          <p:cNvPr id="7" name="Line 12">
            <a:extLst>
              <a:ext uri="{FF2B5EF4-FFF2-40B4-BE49-F238E27FC236}">
                <a16:creationId xmlns:a16="http://schemas.microsoft.com/office/drawing/2014/main" id="{1575ED2D-1D53-0544-89D0-A19EB06E2CFC}"/>
              </a:ext>
            </a:extLst>
          </p:cNvPr>
          <p:cNvSpPr>
            <a:spLocks noChangeShapeType="1"/>
          </p:cNvSpPr>
          <p:nvPr/>
        </p:nvSpPr>
        <p:spPr bwMode="auto">
          <a:xfrm>
            <a:off x="9737650" y="11355438"/>
            <a:ext cx="0" cy="6202"/>
          </a:xfrm>
          <a:prstGeom prst="line">
            <a:avLst/>
          </a:prstGeom>
          <a:noFill/>
          <a:ln w="12700">
            <a:solidFill>
              <a:schemeClr val="tx1"/>
            </a:solidFill>
            <a:round/>
            <a:headEnd type="none" w="sm" len="sm"/>
            <a:tailEnd type="none" w="sm" len="sm"/>
          </a:ln>
        </p:spPr>
        <p:txBody>
          <a:bodyPr wrap="none" lIns="116433" tIns="58216" rIns="116433" bIns="58216" anchor="ctr"/>
          <a:lstStyle/>
          <a:p>
            <a:pPr>
              <a:defRPr/>
            </a:pPr>
            <a:endParaRPr lang="en-US" sz="4275">
              <a:latin typeface="Times New Roman" panose="02020603050405020304" pitchFamily="18" charset="0"/>
              <a:cs typeface="Times New Roman" panose="02020603050405020304" pitchFamily="18" charset="0"/>
            </a:endParaRPr>
          </a:p>
        </p:txBody>
      </p:sp>
      <p:sp>
        <p:nvSpPr>
          <p:cNvPr id="8" name="Rectangle 18">
            <a:extLst>
              <a:ext uri="{FF2B5EF4-FFF2-40B4-BE49-F238E27FC236}">
                <a16:creationId xmlns:a16="http://schemas.microsoft.com/office/drawing/2014/main" id="{771575C2-4383-5845-989B-A2912B4C2365}"/>
              </a:ext>
            </a:extLst>
          </p:cNvPr>
          <p:cNvSpPr>
            <a:spLocks noChangeArrowheads="1"/>
          </p:cNvSpPr>
          <p:nvPr/>
        </p:nvSpPr>
        <p:spPr bwMode="auto">
          <a:xfrm>
            <a:off x="19120219" y="14616310"/>
            <a:ext cx="155058" cy="826460"/>
          </a:xfrm>
          <a:prstGeom prst="rect">
            <a:avLst/>
          </a:prstGeom>
          <a:noFill/>
          <a:ln>
            <a:noFill/>
          </a:ln>
        </p:spPr>
        <p:txBody>
          <a:bodyPr wrap="none" lIns="77242" tIns="38620" rIns="77242" bIns="38620">
            <a:spAutoFit/>
          </a:bodyPr>
          <a:lstStyle>
            <a:lvl1pPr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spcBef>
                <a:spcPct val="20000"/>
              </a:spcBef>
              <a:defRPr/>
            </a:pPr>
            <a:endParaRPr lang="en-US" altLang="en-US" sz="2210">
              <a:cs typeface="Times New Roman" panose="02020603050405020304" pitchFamily="18" charset="0"/>
            </a:endParaRPr>
          </a:p>
          <a:p>
            <a:pPr>
              <a:spcBef>
                <a:spcPct val="20000"/>
              </a:spcBef>
              <a:defRPr/>
            </a:pPr>
            <a:endParaRPr lang="en-US" altLang="en-US" sz="2210">
              <a:cs typeface="Times New Roman" panose="02020603050405020304" pitchFamily="18" charset="0"/>
            </a:endParaRPr>
          </a:p>
        </p:txBody>
      </p:sp>
      <p:sp>
        <p:nvSpPr>
          <p:cNvPr id="9" name="Text Box 152">
            <a:extLst>
              <a:ext uri="{FF2B5EF4-FFF2-40B4-BE49-F238E27FC236}">
                <a16:creationId xmlns:a16="http://schemas.microsoft.com/office/drawing/2014/main" id="{6EAA77A4-4E84-1842-967C-416F931569E5}"/>
              </a:ext>
            </a:extLst>
          </p:cNvPr>
          <p:cNvSpPr txBox="1">
            <a:spLocks noChangeArrowheads="1"/>
          </p:cNvSpPr>
          <p:nvPr/>
        </p:nvSpPr>
        <p:spPr bwMode="auto">
          <a:xfrm>
            <a:off x="30479778" y="23805056"/>
            <a:ext cx="155058" cy="379893"/>
          </a:xfrm>
          <a:prstGeom prst="rect">
            <a:avLst/>
          </a:prstGeom>
          <a:noFill/>
          <a:ln>
            <a:noFill/>
          </a:ln>
        </p:spPr>
        <p:txBody>
          <a:bodyPr wrap="none" lIns="76709" tIns="38354" rIns="76709" bIns="38354">
            <a:spAutoFit/>
          </a:bodyPr>
          <a:lstStyle>
            <a:lvl1pPr defTabSz="601663">
              <a:defRPr sz="2500">
                <a:solidFill>
                  <a:schemeClr val="tx1"/>
                </a:solidFill>
                <a:latin typeface="Times New Roman" panose="02020603050405020304" pitchFamily="18" charset="0"/>
                <a:ea typeface="MS PGothic" panose="020B0600070205080204" pitchFamily="34" charset="-128"/>
              </a:defRPr>
            </a:lvl1pPr>
            <a:lvl2pPr marL="742950" indent="-285750" defTabSz="601663">
              <a:defRPr sz="2500">
                <a:solidFill>
                  <a:schemeClr val="tx1"/>
                </a:solidFill>
                <a:latin typeface="Times New Roman" panose="02020603050405020304" pitchFamily="18" charset="0"/>
                <a:ea typeface="MS PGothic" panose="020B0600070205080204" pitchFamily="34" charset="-128"/>
              </a:defRPr>
            </a:lvl2pPr>
            <a:lvl3pPr marL="1143000" indent="-228600" defTabSz="601663">
              <a:defRPr sz="2500">
                <a:solidFill>
                  <a:schemeClr val="tx1"/>
                </a:solidFill>
                <a:latin typeface="Times New Roman" panose="02020603050405020304" pitchFamily="18" charset="0"/>
                <a:ea typeface="MS PGothic" panose="020B0600070205080204" pitchFamily="34" charset="-128"/>
              </a:defRPr>
            </a:lvl3pPr>
            <a:lvl4pPr marL="1600200" indent="-228600" defTabSz="601663">
              <a:defRPr sz="2500">
                <a:solidFill>
                  <a:schemeClr val="tx1"/>
                </a:solidFill>
                <a:latin typeface="Times New Roman" panose="02020603050405020304" pitchFamily="18" charset="0"/>
                <a:ea typeface="MS PGothic" panose="020B0600070205080204" pitchFamily="34" charset="-128"/>
              </a:defRPr>
            </a:lvl4pPr>
            <a:lvl5pPr marL="2057400" indent="-228600" defTabSz="601663">
              <a:defRPr sz="2500">
                <a:solidFill>
                  <a:schemeClr val="tx1"/>
                </a:solidFill>
                <a:latin typeface="Times New Roman" panose="02020603050405020304" pitchFamily="18" charset="0"/>
                <a:ea typeface="MS PGothic" panose="020B0600070205080204" pitchFamily="34" charset="-128"/>
              </a:defRPr>
            </a:lvl5pPr>
            <a:lvl6pPr marL="25146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sz="1964">
              <a:cs typeface="Times New Roman" panose="02020603050405020304" pitchFamily="18" charset="0"/>
            </a:endParaRPr>
          </a:p>
        </p:txBody>
      </p:sp>
      <p:sp>
        <p:nvSpPr>
          <p:cNvPr id="10" name="Text Box 257">
            <a:extLst>
              <a:ext uri="{FF2B5EF4-FFF2-40B4-BE49-F238E27FC236}">
                <a16:creationId xmlns:a16="http://schemas.microsoft.com/office/drawing/2014/main" id="{E5FDAC24-686E-FC4F-9EFB-B6F6FED33B60}"/>
              </a:ext>
            </a:extLst>
          </p:cNvPr>
          <p:cNvSpPr txBox="1">
            <a:spLocks noChangeArrowheads="1"/>
          </p:cNvSpPr>
          <p:nvPr/>
        </p:nvSpPr>
        <p:spPr bwMode="auto">
          <a:xfrm>
            <a:off x="520839" y="21464059"/>
            <a:ext cx="10442174" cy="8151885"/>
          </a:xfrm>
          <a:prstGeom prst="rect">
            <a:avLst/>
          </a:prstGeom>
          <a:solidFill>
            <a:srgbClr val="FFFFFF"/>
          </a:solidFill>
          <a:ln w="57150" cmpd="sng">
            <a:solidFill>
              <a:schemeClr val="tx1"/>
            </a:solidFill>
            <a:miter lim="800000"/>
            <a:headEnd/>
            <a:tailEnd/>
            <a:extLst>
              <a:ext uri="{C807C97D-BFC1-408E-A445-0C87EB9F89A2}">
                <ask:lineSketchStyleProps xmlns:ask="http://schemas.microsoft.com/office/drawing/2018/sketchyshapes">
                  <ask:type>
                    <ask:lineSketchNone/>
                  </ask:type>
                </ask:lineSketchStyleProps>
              </a:ext>
            </a:extLst>
          </a:ln>
        </p:spPr>
        <p:txBody>
          <a:bodyPr lIns="76709" tIns="38354" rIns="76709" bIns="38354"/>
          <a:lstStyle>
            <a:lvl1pPr defTabSz="601663">
              <a:defRPr sz="2500">
                <a:solidFill>
                  <a:schemeClr val="tx1"/>
                </a:solidFill>
                <a:latin typeface="Times New Roman" panose="02020603050405020304" pitchFamily="18" charset="0"/>
                <a:ea typeface="MS PGothic" panose="020B0600070205080204" pitchFamily="34" charset="-128"/>
              </a:defRPr>
            </a:lvl1pPr>
            <a:lvl2pPr marL="796925" indent="-338138" defTabSz="601663">
              <a:defRPr sz="2500">
                <a:solidFill>
                  <a:schemeClr val="tx1"/>
                </a:solidFill>
                <a:latin typeface="Times New Roman" panose="02020603050405020304" pitchFamily="18" charset="0"/>
                <a:ea typeface="MS PGothic" panose="020B0600070205080204" pitchFamily="34" charset="-128"/>
              </a:defRPr>
            </a:lvl2pPr>
            <a:lvl3pPr marL="1143000" indent="-228600" defTabSz="601663">
              <a:defRPr sz="2500">
                <a:solidFill>
                  <a:schemeClr val="tx1"/>
                </a:solidFill>
                <a:latin typeface="Times New Roman" panose="02020603050405020304" pitchFamily="18" charset="0"/>
                <a:ea typeface="MS PGothic" panose="020B0600070205080204" pitchFamily="34" charset="-128"/>
              </a:defRPr>
            </a:lvl3pPr>
            <a:lvl4pPr marL="1600200" indent="-228600" defTabSz="601663">
              <a:defRPr sz="2500">
                <a:solidFill>
                  <a:schemeClr val="tx1"/>
                </a:solidFill>
                <a:latin typeface="Times New Roman" panose="02020603050405020304" pitchFamily="18" charset="0"/>
                <a:ea typeface="MS PGothic" panose="020B0600070205080204" pitchFamily="34" charset="-128"/>
              </a:defRPr>
            </a:lvl4pPr>
            <a:lvl5pPr marL="2057400" indent="-228600" defTabSz="601663">
              <a:defRPr sz="2500">
                <a:solidFill>
                  <a:schemeClr val="tx1"/>
                </a:solidFill>
                <a:latin typeface="Times New Roman" panose="02020603050405020304" pitchFamily="18" charset="0"/>
                <a:ea typeface="MS PGothic" panose="020B0600070205080204" pitchFamily="34" charset="-128"/>
              </a:defRPr>
            </a:lvl5pPr>
            <a:lvl6pPr marL="25146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sz="1964" dirty="0">
              <a:cs typeface="Times New Roman" panose="02020603050405020304" pitchFamily="18" charset="0"/>
            </a:endParaRPr>
          </a:p>
          <a:p>
            <a:pPr>
              <a:defRPr/>
            </a:pPr>
            <a:endParaRPr lang="en-US" altLang="en-US" sz="1964" b="1" dirty="0">
              <a:cs typeface="Times New Roman" panose="02020603050405020304" pitchFamily="18" charset="0"/>
            </a:endParaRPr>
          </a:p>
          <a:p>
            <a:pPr>
              <a:defRPr/>
            </a:pPr>
            <a:r>
              <a:rPr lang="en-US" altLang="en-US" sz="1964" b="1" dirty="0">
                <a:cs typeface="Times New Roman" panose="02020603050405020304" pitchFamily="18" charset="0"/>
              </a:rPr>
              <a:t>	</a:t>
            </a:r>
            <a:endParaRPr lang="en-US" altLang="en-US" sz="1964" dirty="0">
              <a:cs typeface="Times New Roman" panose="02020603050405020304" pitchFamily="18" charset="0"/>
            </a:endParaRPr>
          </a:p>
        </p:txBody>
      </p:sp>
      <p:sp>
        <p:nvSpPr>
          <p:cNvPr id="11" name="Text Box 267">
            <a:extLst>
              <a:ext uri="{FF2B5EF4-FFF2-40B4-BE49-F238E27FC236}">
                <a16:creationId xmlns:a16="http://schemas.microsoft.com/office/drawing/2014/main" id="{8643225E-302E-8D40-9B3F-C54B556107A9}"/>
              </a:ext>
            </a:extLst>
          </p:cNvPr>
          <p:cNvSpPr txBox="1">
            <a:spLocks noChangeArrowheads="1"/>
          </p:cNvSpPr>
          <p:nvPr/>
        </p:nvSpPr>
        <p:spPr bwMode="auto">
          <a:xfrm>
            <a:off x="13617206" y="25011408"/>
            <a:ext cx="4592822" cy="379893"/>
          </a:xfrm>
          <a:prstGeom prst="rect">
            <a:avLst/>
          </a:prstGeom>
          <a:noFill/>
          <a:ln>
            <a:noFill/>
          </a:ln>
        </p:spPr>
        <p:txBody>
          <a:bodyPr lIns="76709" tIns="38354" rIns="76709" bIns="38354">
            <a:spAutoFit/>
          </a:bodyPr>
          <a:lstStyle>
            <a:lvl1pPr defTabSz="601663">
              <a:defRPr sz="2500">
                <a:solidFill>
                  <a:schemeClr val="tx1"/>
                </a:solidFill>
                <a:latin typeface="Times New Roman" panose="02020603050405020304" pitchFamily="18" charset="0"/>
                <a:ea typeface="MS PGothic" panose="020B0600070205080204" pitchFamily="34" charset="-128"/>
              </a:defRPr>
            </a:lvl1pPr>
            <a:lvl2pPr marL="742950" indent="-285750" defTabSz="601663">
              <a:defRPr sz="2500">
                <a:solidFill>
                  <a:schemeClr val="tx1"/>
                </a:solidFill>
                <a:latin typeface="Times New Roman" panose="02020603050405020304" pitchFamily="18" charset="0"/>
                <a:ea typeface="MS PGothic" panose="020B0600070205080204" pitchFamily="34" charset="-128"/>
              </a:defRPr>
            </a:lvl2pPr>
            <a:lvl3pPr marL="1143000" indent="-228600" defTabSz="601663">
              <a:defRPr sz="2500">
                <a:solidFill>
                  <a:schemeClr val="tx1"/>
                </a:solidFill>
                <a:latin typeface="Times New Roman" panose="02020603050405020304" pitchFamily="18" charset="0"/>
                <a:ea typeface="MS PGothic" panose="020B0600070205080204" pitchFamily="34" charset="-128"/>
              </a:defRPr>
            </a:lvl3pPr>
            <a:lvl4pPr marL="1600200" indent="-228600" defTabSz="601663">
              <a:defRPr sz="2500">
                <a:solidFill>
                  <a:schemeClr val="tx1"/>
                </a:solidFill>
                <a:latin typeface="Times New Roman" panose="02020603050405020304" pitchFamily="18" charset="0"/>
                <a:ea typeface="MS PGothic" panose="020B0600070205080204" pitchFamily="34" charset="-128"/>
              </a:defRPr>
            </a:lvl4pPr>
            <a:lvl5pPr marL="2057400" indent="-228600" defTabSz="601663">
              <a:defRPr sz="2500">
                <a:solidFill>
                  <a:schemeClr val="tx1"/>
                </a:solidFill>
                <a:latin typeface="Times New Roman" panose="02020603050405020304" pitchFamily="18" charset="0"/>
                <a:ea typeface="MS PGothic" panose="020B0600070205080204" pitchFamily="34" charset="-128"/>
              </a:defRPr>
            </a:lvl5pPr>
            <a:lvl6pPr marL="25146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gn="ctr">
              <a:spcBef>
                <a:spcPct val="50000"/>
              </a:spcBef>
              <a:defRPr/>
            </a:pPr>
            <a:endParaRPr lang="en-US" altLang="en-US" sz="1964">
              <a:cs typeface="Times New Roman" panose="02020603050405020304" pitchFamily="18" charset="0"/>
            </a:endParaRPr>
          </a:p>
        </p:txBody>
      </p:sp>
      <p:sp>
        <p:nvSpPr>
          <p:cNvPr id="12" name="Rectangle 271">
            <a:extLst>
              <a:ext uri="{FF2B5EF4-FFF2-40B4-BE49-F238E27FC236}">
                <a16:creationId xmlns:a16="http://schemas.microsoft.com/office/drawing/2014/main" id="{F4379048-66C9-C447-BD4F-D1E57182EA3F}"/>
              </a:ext>
            </a:extLst>
          </p:cNvPr>
          <p:cNvSpPr>
            <a:spLocks noChangeArrowheads="1"/>
          </p:cNvSpPr>
          <p:nvPr/>
        </p:nvSpPr>
        <p:spPr bwMode="auto">
          <a:xfrm>
            <a:off x="3132793" y="4716598"/>
            <a:ext cx="5504564" cy="834213"/>
          </a:xfrm>
          <a:prstGeom prst="rect">
            <a:avLst/>
          </a:prstGeom>
          <a:solidFill>
            <a:srgbClr val="A51417"/>
          </a:solidFill>
          <a:ln w="12700">
            <a:solidFill>
              <a:schemeClr val="tx1"/>
            </a:solidFill>
            <a:miter lim="800000"/>
            <a:headEnd/>
            <a:tailEnd/>
          </a:ln>
        </p:spPr>
        <p:txBody>
          <a:bodyPr wrap="none" lIns="76709" tIns="38354" rIns="76709" bIns="38354" anchor="ctr"/>
          <a:lstStyle>
            <a:lvl1pPr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gn="ctr">
              <a:defRPr/>
            </a:pPr>
            <a:r>
              <a:rPr lang="en-US" altLang="en-US" sz="4297" b="1" dirty="0">
                <a:solidFill>
                  <a:schemeClr val="bg1"/>
                </a:solidFill>
                <a:cs typeface="Times New Roman" panose="02020603050405020304" pitchFamily="18" charset="0"/>
              </a:rPr>
              <a:t>Introduction</a:t>
            </a:r>
            <a:endParaRPr lang="en-US" altLang="en-US" sz="2702" dirty="0">
              <a:solidFill>
                <a:schemeClr val="bg1"/>
              </a:solidFill>
              <a:cs typeface="Times New Roman" panose="02020603050405020304" pitchFamily="18" charset="0"/>
            </a:endParaRPr>
          </a:p>
        </p:txBody>
      </p:sp>
      <p:sp>
        <p:nvSpPr>
          <p:cNvPr id="14" name="Rectangle 10">
            <a:extLst>
              <a:ext uri="{FF2B5EF4-FFF2-40B4-BE49-F238E27FC236}">
                <a16:creationId xmlns:a16="http://schemas.microsoft.com/office/drawing/2014/main" id="{E964F566-0353-5940-9922-6672CE4F448E}"/>
              </a:ext>
            </a:extLst>
          </p:cNvPr>
          <p:cNvSpPr>
            <a:spLocks noChangeArrowheads="1"/>
          </p:cNvSpPr>
          <p:nvPr/>
        </p:nvSpPr>
        <p:spPr bwMode="auto">
          <a:xfrm>
            <a:off x="520995" y="5784189"/>
            <a:ext cx="10442018" cy="14007028"/>
          </a:xfrm>
          <a:prstGeom prst="rect">
            <a:avLst/>
          </a:prstGeom>
          <a:solidFill>
            <a:schemeClr val="bg1"/>
          </a:solidFill>
          <a:ln w="57150" cmpd="sng">
            <a:solidFill>
              <a:schemeClr val="tx1"/>
            </a:solidFill>
            <a:miter lim="800000"/>
            <a:headEnd/>
            <a:tailEnd/>
            <a:extLst>
              <a:ext uri="{C807C97D-BFC1-408E-A445-0C87EB9F89A2}">
                <ask:lineSketchStyleProps xmlns:ask="http://schemas.microsoft.com/office/drawing/2018/sketchyshapes">
                  <ask:type>
                    <ask:lineSketchNone/>
                  </ask:type>
                </ask:lineSketchStyleProps>
              </a:ext>
            </a:extLst>
          </a:ln>
        </p:spPr>
        <p:txBody>
          <a:bodyPr lIns="407513" tIns="306301" rIns="407513" bIns="306301"/>
          <a:lstStyle>
            <a:lvl1pPr marL="542925" indent="-542925"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nSpc>
                <a:spcPct val="120000"/>
              </a:lnSpc>
              <a:defRPr/>
            </a:pPr>
            <a:endParaRPr lang="en-US" altLang="en-US" sz="1719" b="1" dirty="0">
              <a:cs typeface="Times New Roman" panose="02020603050405020304" pitchFamily="18" charset="0"/>
            </a:endParaRPr>
          </a:p>
        </p:txBody>
      </p:sp>
      <p:sp>
        <p:nvSpPr>
          <p:cNvPr id="15" name="TextBox 1">
            <a:extLst>
              <a:ext uri="{FF2B5EF4-FFF2-40B4-BE49-F238E27FC236}">
                <a16:creationId xmlns:a16="http://schemas.microsoft.com/office/drawing/2014/main" id="{96096A5D-5D62-7C4E-ACCB-628D22DE079E}"/>
              </a:ext>
            </a:extLst>
          </p:cNvPr>
          <p:cNvSpPr txBox="1">
            <a:spLocks noChangeArrowheads="1"/>
          </p:cNvSpPr>
          <p:nvPr/>
        </p:nvSpPr>
        <p:spPr bwMode="auto">
          <a:xfrm>
            <a:off x="627209" y="1144401"/>
            <a:ext cx="36986019" cy="153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9376" b="1" dirty="0">
                <a:solidFill>
                  <a:srgbClr val="A51417"/>
                </a:solidFill>
                <a:latin typeface="Garamond" panose="02020404030301010803" pitchFamily="18" charset="0"/>
                <a:cs typeface="Times New Roman" panose="02020603050405020304" pitchFamily="18" charset="0"/>
              </a:rPr>
              <a:t>Age, Income, and the Discounting of Delayed Monetary Losses</a:t>
            </a:r>
          </a:p>
        </p:txBody>
      </p:sp>
      <p:sp>
        <p:nvSpPr>
          <p:cNvPr id="16" name="TextBox 1">
            <a:extLst>
              <a:ext uri="{FF2B5EF4-FFF2-40B4-BE49-F238E27FC236}">
                <a16:creationId xmlns:a16="http://schemas.microsoft.com/office/drawing/2014/main" id="{6CE69A3F-37BB-3240-B7A0-4231FAFAEA05}"/>
              </a:ext>
            </a:extLst>
          </p:cNvPr>
          <p:cNvSpPr txBox="1">
            <a:spLocks noChangeArrowheads="1"/>
          </p:cNvSpPr>
          <p:nvPr/>
        </p:nvSpPr>
        <p:spPr bwMode="auto">
          <a:xfrm>
            <a:off x="4754950" y="2885932"/>
            <a:ext cx="288855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Aft>
                <a:spcPts val="586"/>
              </a:spcAft>
            </a:pPr>
            <a:r>
              <a:rPr lang="en-US" altLang="en-US" sz="6000" dirty="0">
                <a:latin typeface="Garamond" panose="02020404030301010803" pitchFamily="18" charset="0"/>
                <a:cs typeface="Times New Roman" panose="02020603050405020304" pitchFamily="18" charset="0"/>
              </a:rPr>
              <a:t>Haoran Wan, Leonard Green, Joel Myerson, Michael J Strube, Sandra Hale, &amp; Dora Chen</a:t>
            </a:r>
          </a:p>
        </p:txBody>
      </p:sp>
      <p:sp>
        <p:nvSpPr>
          <p:cNvPr id="17" name="TextBox 32">
            <a:extLst>
              <a:ext uri="{FF2B5EF4-FFF2-40B4-BE49-F238E27FC236}">
                <a16:creationId xmlns:a16="http://schemas.microsoft.com/office/drawing/2014/main" id="{837FFA85-65FB-514A-A2DD-A31DD6288481}"/>
              </a:ext>
            </a:extLst>
          </p:cNvPr>
          <p:cNvSpPr txBox="1">
            <a:spLocks noChangeArrowheads="1"/>
          </p:cNvSpPr>
          <p:nvPr/>
        </p:nvSpPr>
        <p:spPr bwMode="auto">
          <a:xfrm>
            <a:off x="520839" y="6203603"/>
            <a:ext cx="10442019" cy="1331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a:defRPr sz="3400">
                <a:solidFill>
                  <a:schemeClr val="tx1"/>
                </a:solidFill>
                <a:latin typeface="Times New Roman" panose="02020603050405020304" pitchFamily="18" charset="0"/>
                <a:ea typeface="MS PGothic" panose="020B0600070205080204" pitchFamily="34" charset="-128"/>
              </a:defRPr>
            </a:lvl1pPr>
            <a:lvl2pPr>
              <a:defRPr sz="3400">
                <a:solidFill>
                  <a:schemeClr val="tx1"/>
                </a:solidFill>
                <a:latin typeface="Times New Roman" panose="02020603050405020304" pitchFamily="18" charset="0"/>
                <a:ea typeface="MS PGothic" panose="020B0600070205080204" pitchFamily="34" charset="-128"/>
              </a:defRPr>
            </a:lvl2pPr>
            <a:lvl3pPr>
              <a:defRPr sz="3400">
                <a:solidFill>
                  <a:schemeClr val="tx1"/>
                </a:solidFill>
                <a:latin typeface="Times New Roman" panose="02020603050405020304" pitchFamily="18" charset="0"/>
                <a:ea typeface="MS PGothic" panose="020B0600070205080204" pitchFamily="34" charset="-128"/>
              </a:defRPr>
            </a:lvl3pPr>
            <a:lvl4pPr>
              <a:defRPr sz="3400">
                <a:solidFill>
                  <a:schemeClr val="tx1"/>
                </a:solidFill>
                <a:latin typeface="Times New Roman" panose="02020603050405020304" pitchFamily="18" charset="0"/>
                <a:ea typeface="MS PGothic" panose="020B0600070205080204" pitchFamily="34" charset="-128"/>
              </a:defRPr>
            </a:lvl4pPr>
            <a:lvl5pPr>
              <a:defRPr sz="3400">
                <a:solidFill>
                  <a:schemeClr val="tx1"/>
                </a:solidFill>
                <a:latin typeface="Times New Roman" panose="02020603050405020304" pitchFamily="18" charset="0"/>
                <a:ea typeface="MS PGothic" panose="020B0600070205080204" pitchFamily="34" charset="-128"/>
              </a:defRPr>
            </a:lvl5pPr>
            <a:lvl6pPr marL="30972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6pPr>
            <a:lvl7pPr marL="35544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7pPr>
            <a:lvl8pPr marL="40116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8pPr>
            <a:lvl9pPr marL="44688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9pPr>
          </a:lstStyle>
          <a:p>
            <a:pPr marL="182880" defTabSz="1025076">
              <a:lnSpc>
                <a:spcPct val="105000"/>
              </a:lnSpc>
              <a:spcBef>
                <a:spcPts val="2400"/>
              </a:spcBef>
            </a:pPr>
            <a:r>
              <a:rPr lang="en-US" sz="3907" dirty="0">
                <a:latin typeface="Garamond" panose="02020404030301010803" pitchFamily="18" charset="0"/>
                <a:ea typeface="DengXian" panose="02010600030101010101" pitchFamily="2" charset="-122"/>
                <a:cs typeface="Times New Roman" panose="02020603050405020304" pitchFamily="18" charset="0"/>
              </a:rPr>
              <a:t>A meta-analysis by Seaman et al. (2022) found little effect of age on the discounting of delayed rewards, but </a:t>
            </a:r>
            <a:r>
              <a:rPr lang="en-US" sz="3907" dirty="0">
                <a:latin typeface="Garamond" panose="02020404030301010803" pitchFamily="18" charset="0"/>
                <a:ea typeface="DengXian" panose="02010600030101010101" pitchFamily="2" charset="-122"/>
              </a:rPr>
              <a:t>they acknowledged that a limitation was they could not assess effects of socioeconomic status.</a:t>
            </a:r>
          </a:p>
          <a:p>
            <a:pPr marL="182880" defTabSz="1025076">
              <a:lnSpc>
                <a:spcPct val="105000"/>
              </a:lnSpc>
              <a:spcBef>
                <a:spcPts val="2400"/>
              </a:spcBef>
            </a:pPr>
            <a:r>
              <a:rPr lang="en-US" sz="3907" dirty="0">
                <a:latin typeface="Garamond" panose="02020404030301010803" pitchFamily="18" charset="0"/>
                <a:ea typeface="DengXian" panose="02010600030101010101" pitchFamily="2" charset="-122"/>
              </a:rPr>
              <a:t>Our recent study (Wan et. al., 2024) compared younger and older adults with lower and higher incomes and found clear age differences in those with lower incomes but not those with higher incomes.</a:t>
            </a:r>
          </a:p>
          <a:p>
            <a:pPr marL="182880" defTabSz="1025076">
              <a:lnSpc>
                <a:spcPct val="105000"/>
              </a:lnSpc>
              <a:spcBef>
                <a:spcPts val="2400"/>
              </a:spcBef>
            </a:pPr>
            <a:r>
              <a:rPr lang="en-US" sz="3907" dirty="0">
                <a:latin typeface="Garamond" panose="02020404030301010803" pitchFamily="18" charset="0"/>
                <a:cs typeface="Times New Roman" panose="02020603050405020304" pitchFamily="18" charset="0"/>
              </a:rPr>
              <a:t>Nearly all of the studies of age-related differences in delay discounting involved gains but not losses.</a:t>
            </a:r>
          </a:p>
          <a:p>
            <a:pPr marL="182880" defTabSz="1025076">
              <a:lnSpc>
                <a:spcPct val="105000"/>
              </a:lnSpc>
              <a:spcBef>
                <a:spcPts val="2400"/>
              </a:spcBef>
            </a:pPr>
            <a:r>
              <a:rPr lang="en-US" sz="3907" dirty="0">
                <a:latin typeface="Garamond" panose="02020404030301010803" pitchFamily="18" charset="0"/>
                <a:cs typeface="Times New Roman" panose="02020603050405020304" pitchFamily="18" charset="0"/>
              </a:rPr>
              <a:t>The few studies that did examine the discounting of delayed losses failed to reveal age differences, but these studies did not account for possible moderation effects of income, and the amounts studied were small (≤ $100).</a:t>
            </a:r>
          </a:p>
          <a:p>
            <a:pPr marL="182880" defTabSz="1025076">
              <a:lnSpc>
                <a:spcPct val="105000"/>
              </a:lnSpc>
              <a:spcBef>
                <a:spcPts val="2400"/>
              </a:spcBef>
            </a:pPr>
            <a:r>
              <a:rPr lang="en-US" sz="3907" dirty="0">
                <a:latin typeface="Garamond" panose="02020404030301010803" pitchFamily="18" charset="0"/>
                <a:cs typeface="Times New Roman" panose="02020603050405020304" pitchFamily="18" charset="0"/>
              </a:rPr>
              <a:t>Accordingly, the present study assessed age- and income-related differences in the degree to which adults discount delayed losses of varying amounts.</a:t>
            </a:r>
          </a:p>
        </p:txBody>
      </p:sp>
      <p:sp>
        <p:nvSpPr>
          <p:cNvPr id="19" name="Rectangle 271">
            <a:extLst>
              <a:ext uri="{FF2B5EF4-FFF2-40B4-BE49-F238E27FC236}">
                <a16:creationId xmlns:a16="http://schemas.microsoft.com/office/drawing/2014/main" id="{ECB3658C-0C3C-6840-9FD2-73D24B07B5BC}"/>
              </a:ext>
            </a:extLst>
          </p:cNvPr>
          <p:cNvSpPr>
            <a:spLocks noChangeArrowheads="1"/>
          </p:cNvSpPr>
          <p:nvPr/>
        </p:nvSpPr>
        <p:spPr bwMode="auto">
          <a:xfrm>
            <a:off x="21868170" y="4729193"/>
            <a:ext cx="5504564" cy="834213"/>
          </a:xfrm>
          <a:prstGeom prst="rect">
            <a:avLst/>
          </a:prstGeom>
          <a:solidFill>
            <a:srgbClr val="A51417"/>
          </a:solidFill>
          <a:ln w="12700">
            <a:solidFill>
              <a:schemeClr val="tx1"/>
            </a:solidFill>
            <a:miter lim="800000"/>
            <a:headEnd/>
            <a:tailEnd/>
          </a:ln>
        </p:spPr>
        <p:txBody>
          <a:bodyPr wrap="none" lIns="76709" tIns="38354" rIns="76709" bIns="38354" anchor="ctr"/>
          <a:lstStyle>
            <a:lvl1pPr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gn="ctr">
              <a:defRPr/>
            </a:pPr>
            <a:r>
              <a:rPr lang="en-US" altLang="en-US" sz="4297" b="1" dirty="0">
                <a:solidFill>
                  <a:schemeClr val="bg1"/>
                </a:solidFill>
                <a:cs typeface="Times New Roman" panose="02020603050405020304" pitchFamily="18" charset="0"/>
              </a:rPr>
              <a:t>Results</a:t>
            </a:r>
            <a:endParaRPr lang="en-US" altLang="en-US" sz="2702" dirty="0">
              <a:solidFill>
                <a:schemeClr val="bg1"/>
              </a:solidFill>
              <a:cs typeface="Times New Roman" panose="02020603050405020304" pitchFamily="18" charset="0"/>
            </a:endParaRPr>
          </a:p>
        </p:txBody>
      </p:sp>
      <p:sp>
        <p:nvSpPr>
          <p:cNvPr id="27" name="Rectangle 271">
            <a:extLst>
              <a:ext uri="{FF2B5EF4-FFF2-40B4-BE49-F238E27FC236}">
                <a16:creationId xmlns:a16="http://schemas.microsoft.com/office/drawing/2014/main" id="{ADFF9E5B-C7A5-D54C-8D81-E8AFB5AC0D3D}"/>
              </a:ext>
            </a:extLst>
          </p:cNvPr>
          <p:cNvSpPr>
            <a:spLocks noChangeArrowheads="1"/>
          </p:cNvSpPr>
          <p:nvPr/>
        </p:nvSpPr>
        <p:spPr bwMode="auto">
          <a:xfrm>
            <a:off x="3132793" y="20397222"/>
            <a:ext cx="5504564" cy="834213"/>
          </a:xfrm>
          <a:prstGeom prst="rect">
            <a:avLst/>
          </a:prstGeom>
          <a:solidFill>
            <a:srgbClr val="A51417"/>
          </a:solidFill>
          <a:ln w="12700">
            <a:solidFill>
              <a:schemeClr val="tx1"/>
            </a:solidFill>
            <a:miter lim="800000"/>
            <a:headEnd/>
            <a:tailEnd/>
          </a:ln>
        </p:spPr>
        <p:txBody>
          <a:bodyPr wrap="none" lIns="76709" tIns="38354" rIns="76709" bIns="38354" anchor="ctr"/>
          <a:lstStyle>
            <a:lvl1pPr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gn="ctr">
              <a:defRPr/>
            </a:pPr>
            <a:r>
              <a:rPr lang="en-US" altLang="en-US" sz="4297" b="1" dirty="0">
                <a:solidFill>
                  <a:schemeClr val="bg1"/>
                </a:solidFill>
                <a:cs typeface="Times New Roman" panose="02020603050405020304" pitchFamily="18" charset="0"/>
              </a:rPr>
              <a:t>Method</a:t>
            </a:r>
            <a:endParaRPr lang="en-US" altLang="en-US" sz="2702" dirty="0">
              <a:solidFill>
                <a:schemeClr val="bg1"/>
              </a:solidFill>
              <a:cs typeface="Times New Roman" panose="02020603050405020304" pitchFamily="18" charset="0"/>
            </a:endParaRPr>
          </a:p>
        </p:txBody>
      </p:sp>
      <p:sp>
        <p:nvSpPr>
          <p:cNvPr id="3" name="TextBox 34">
            <a:extLst>
              <a:ext uri="{FF2B5EF4-FFF2-40B4-BE49-F238E27FC236}">
                <a16:creationId xmlns:a16="http://schemas.microsoft.com/office/drawing/2014/main" id="{76F63798-006A-ED07-AFE8-2C3E9762BD3F}"/>
              </a:ext>
            </a:extLst>
          </p:cNvPr>
          <p:cNvSpPr txBox="1">
            <a:spLocks noChangeArrowheads="1"/>
          </p:cNvSpPr>
          <p:nvPr/>
        </p:nvSpPr>
        <p:spPr bwMode="auto">
          <a:xfrm>
            <a:off x="544739" y="21703181"/>
            <a:ext cx="10377080" cy="767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a:defRPr sz="3400">
                <a:solidFill>
                  <a:schemeClr val="tx1"/>
                </a:solidFill>
                <a:latin typeface="Times New Roman" panose="02020603050405020304" pitchFamily="18" charset="0"/>
                <a:ea typeface="MS PGothic" panose="020B0600070205080204" pitchFamily="34" charset="-128"/>
              </a:defRPr>
            </a:lvl1pPr>
            <a:lvl2pPr>
              <a:defRPr sz="3400">
                <a:solidFill>
                  <a:schemeClr val="tx1"/>
                </a:solidFill>
                <a:latin typeface="Times New Roman" panose="02020603050405020304" pitchFamily="18" charset="0"/>
                <a:ea typeface="MS PGothic" panose="020B0600070205080204" pitchFamily="34" charset="-128"/>
              </a:defRPr>
            </a:lvl2pPr>
            <a:lvl3pPr>
              <a:defRPr sz="3400">
                <a:solidFill>
                  <a:schemeClr val="tx1"/>
                </a:solidFill>
                <a:latin typeface="Times New Roman" panose="02020603050405020304" pitchFamily="18" charset="0"/>
                <a:ea typeface="MS PGothic" panose="020B0600070205080204" pitchFamily="34" charset="-128"/>
              </a:defRPr>
            </a:lvl3pPr>
            <a:lvl4pPr>
              <a:defRPr sz="3400">
                <a:solidFill>
                  <a:schemeClr val="tx1"/>
                </a:solidFill>
                <a:latin typeface="Times New Roman" panose="02020603050405020304" pitchFamily="18" charset="0"/>
                <a:ea typeface="MS PGothic" panose="020B0600070205080204" pitchFamily="34" charset="-128"/>
              </a:defRPr>
            </a:lvl4pPr>
            <a:lvl5pPr>
              <a:defRPr sz="3400">
                <a:solidFill>
                  <a:schemeClr val="tx1"/>
                </a:solidFill>
                <a:latin typeface="Times New Roman" panose="02020603050405020304" pitchFamily="18" charset="0"/>
                <a:ea typeface="MS PGothic" panose="020B0600070205080204" pitchFamily="34" charset="-128"/>
              </a:defRPr>
            </a:lvl5pPr>
            <a:lvl6pPr marL="30972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6pPr>
            <a:lvl7pPr marL="35544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7pPr>
            <a:lvl8pPr marL="40116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8pPr>
            <a:lvl9pPr marL="4468813" indent="-898525" eaLnBrk="0" fontAlgn="base" hangingPunct="0">
              <a:spcBef>
                <a:spcPct val="0"/>
              </a:spcBef>
              <a:spcAft>
                <a:spcPct val="0"/>
              </a:spcAft>
              <a:defRPr sz="3400">
                <a:solidFill>
                  <a:schemeClr val="tx1"/>
                </a:solidFill>
                <a:latin typeface="Times New Roman" panose="02020603050405020304" pitchFamily="18" charset="0"/>
                <a:ea typeface="MS PGothic" panose="020B0600070205080204" pitchFamily="34" charset="-128"/>
              </a:defRPr>
            </a:lvl9pPr>
          </a:lstStyle>
          <a:p>
            <a:pPr marL="182880" defTabSz="1027059">
              <a:lnSpc>
                <a:spcPct val="105000"/>
              </a:lnSpc>
            </a:pPr>
            <a:r>
              <a:rPr lang="en-US" altLang="en-US" sz="3910" b="1" dirty="0">
                <a:latin typeface="Garamond" panose="02020404030301010803" pitchFamily="18" charset="0"/>
                <a:cs typeface="Times New Roman" panose="02020603050405020304" pitchFamily="18" charset="0"/>
              </a:rPr>
              <a:t>Participants:  </a:t>
            </a:r>
            <a:r>
              <a:rPr lang="en-US" altLang="en-US" sz="3910" i="1" dirty="0">
                <a:latin typeface="Garamond" panose="02020404030301010803" pitchFamily="18" charset="0"/>
                <a:cs typeface="Times New Roman" panose="02020603050405020304" pitchFamily="18" charset="0"/>
              </a:rPr>
              <a:t>N</a:t>
            </a:r>
            <a:r>
              <a:rPr lang="en-US" altLang="en-US" sz="3910" dirty="0">
                <a:latin typeface="Garamond" panose="02020404030301010803" pitchFamily="18" charset="0"/>
                <a:cs typeface="Times New Roman" panose="02020603050405020304" pitchFamily="18" charset="0"/>
              </a:rPr>
              <a:t> = 446</a:t>
            </a:r>
          </a:p>
          <a:p>
            <a:pPr marL="182880" defTabSz="1027059">
              <a:lnSpc>
                <a:spcPct val="105000"/>
              </a:lnSpc>
            </a:pPr>
            <a:r>
              <a:rPr lang="en-US" altLang="en-US" sz="3910" dirty="0">
                <a:latin typeface="Garamond" panose="02020404030301010803" pitchFamily="18" charset="0"/>
                <a:cs typeface="Times New Roman" panose="02020603050405020304" pitchFamily="18" charset="0"/>
              </a:rPr>
              <a:t>		</a:t>
            </a:r>
            <a:r>
              <a:rPr lang="en-US" altLang="en-US" sz="3910" i="1" dirty="0">
                <a:latin typeface="Garamond" panose="02020404030301010803" pitchFamily="18" charset="0"/>
                <a:cs typeface="Times New Roman" panose="02020603050405020304" pitchFamily="18" charset="0"/>
              </a:rPr>
              <a:t>Age</a:t>
            </a:r>
            <a:r>
              <a:rPr lang="en-US" altLang="en-US" sz="3910" dirty="0">
                <a:latin typeface="Garamond" panose="02020404030301010803" pitchFamily="18" charset="0"/>
                <a:cs typeface="Times New Roman" panose="02020603050405020304" pitchFamily="18" charset="0"/>
              </a:rPr>
              <a:t>: 35 to 80; </a:t>
            </a:r>
            <a:r>
              <a:rPr lang="en-US" altLang="en-US" sz="3910" i="1" dirty="0">
                <a:latin typeface="Garamond" panose="02020404030301010803" pitchFamily="18" charset="0"/>
                <a:cs typeface="Times New Roman" panose="02020603050405020304" pitchFamily="18" charset="0"/>
              </a:rPr>
              <a:t>Income</a:t>
            </a:r>
            <a:r>
              <a:rPr lang="en-US" altLang="en-US" sz="3910" dirty="0">
                <a:latin typeface="Garamond" panose="02020404030301010803" pitchFamily="18" charset="0"/>
                <a:cs typeface="Times New Roman" panose="02020603050405020304" pitchFamily="18" charset="0"/>
              </a:rPr>
              <a:t>: &lt;$30K to &gt;$100K</a:t>
            </a:r>
          </a:p>
          <a:p>
            <a:pPr marL="182880" defTabSz="1027059">
              <a:lnSpc>
                <a:spcPct val="105000"/>
              </a:lnSpc>
            </a:pPr>
            <a:endParaRPr lang="en-US" altLang="en-US" sz="3910" dirty="0">
              <a:latin typeface="Garamond" panose="02020404030301010803" pitchFamily="18" charset="0"/>
              <a:cs typeface="Times New Roman" panose="02020603050405020304" pitchFamily="18" charset="0"/>
            </a:endParaRPr>
          </a:p>
          <a:p>
            <a:pPr marL="182880" defTabSz="1027059">
              <a:lnSpc>
                <a:spcPct val="105000"/>
              </a:lnSpc>
            </a:pPr>
            <a:r>
              <a:rPr lang="en-US" altLang="en-US" sz="3910" b="1" dirty="0">
                <a:latin typeface="Garamond" panose="02020404030301010803" pitchFamily="18" charset="0"/>
                <a:cs typeface="Times New Roman" panose="02020603050405020304" pitchFamily="18" charset="0"/>
              </a:rPr>
              <a:t>Adjusting-Amount Procedure: </a:t>
            </a:r>
            <a:r>
              <a:rPr lang="en-US" altLang="en-US" sz="3910" dirty="0">
                <a:latin typeface="Garamond" panose="02020404030301010803" pitchFamily="18" charset="0"/>
                <a:cs typeface="Times New Roman" panose="02020603050405020304" pitchFamily="18" charset="0"/>
              </a:rPr>
              <a:t> </a:t>
            </a:r>
          </a:p>
          <a:p>
            <a:pPr marL="182880" defTabSz="1027059">
              <a:lnSpc>
                <a:spcPct val="105000"/>
              </a:lnSpc>
            </a:pPr>
            <a:r>
              <a:rPr lang="en-US" altLang="en-US" sz="3910" i="1" dirty="0">
                <a:latin typeface="Garamond" panose="02020404030301010803" pitchFamily="18" charset="0"/>
                <a:cs typeface="Times New Roman" panose="02020603050405020304" pitchFamily="18" charset="0"/>
              </a:rPr>
              <a:t>	3 Amounts</a:t>
            </a:r>
            <a:r>
              <a:rPr lang="en-US" altLang="en-US" sz="3910" dirty="0">
                <a:latin typeface="Garamond" panose="02020404030301010803" pitchFamily="18" charset="0"/>
                <a:cs typeface="Times New Roman" panose="02020603050405020304" pitchFamily="18" charset="0"/>
              </a:rPr>
              <a:t>: 	$150, $2,500, $30,000</a:t>
            </a:r>
          </a:p>
          <a:p>
            <a:pPr marL="182880" defTabSz="1027059">
              <a:lnSpc>
                <a:spcPct val="105000"/>
              </a:lnSpc>
            </a:pPr>
            <a:r>
              <a:rPr lang="en-US" altLang="en-US" sz="3910" i="1" dirty="0">
                <a:latin typeface="Garamond" panose="02020404030301010803" pitchFamily="18" charset="0"/>
                <a:cs typeface="Times New Roman" panose="02020603050405020304" pitchFamily="18" charset="0"/>
              </a:rPr>
              <a:t>	5 Delays</a:t>
            </a:r>
            <a:r>
              <a:rPr lang="en-US" altLang="en-US" sz="3910" dirty="0">
                <a:latin typeface="Garamond" panose="02020404030301010803" pitchFamily="18" charset="0"/>
                <a:cs typeface="Times New Roman" panose="02020603050405020304" pitchFamily="18" charset="0"/>
              </a:rPr>
              <a:t>:		1 month, 3 months, </a:t>
            </a:r>
          </a:p>
          <a:p>
            <a:pPr marL="182880" defTabSz="1027059">
              <a:lnSpc>
                <a:spcPct val="105000"/>
              </a:lnSpc>
            </a:pPr>
            <a:r>
              <a:rPr lang="en-US" altLang="en-US" sz="3910" dirty="0">
                <a:latin typeface="Garamond" panose="02020404030301010803" pitchFamily="18" charset="0"/>
                <a:cs typeface="Times New Roman" panose="02020603050405020304" pitchFamily="18" charset="0"/>
              </a:rPr>
              <a:t>				1 year, 3 years, 10 years</a:t>
            </a:r>
          </a:p>
          <a:p>
            <a:pPr marL="182880" defTabSz="1027059">
              <a:lnSpc>
                <a:spcPct val="105000"/>
              </a:lnSpc>
            </a:pPr>
            <a:r>
              <a:rPr lang="en-US" altLang="en-US" sz="3910" dirty="0">
                <a:latin typeface="Garamond" panose="02020404030301010803" pitchFamily="18" charset="0"/>
                <a:cs typeface="Times New Roman" panose="02020603050405020304" pitchFamily="18" charset="0"/>
              </a:rPr>
              <a:t>	</a:t>
            </a:r>
            <a:r>
              <a:rPr lang="en-US" altLang="en-US" sz="3910" i="1" dirty="0">
                <a:latin typeface="Garamond" panose="02020404030301010803" pitchFamily="18" charset="0"/>
                <a:cs typeface="Times New Roman" panose="02020603050405020304" pitchFamily="18" charset="0"/>
              </a:rPr>
              <a:t>DV</a:t>
            </a:r>
            <a:r>
              <a:rPr lang="en-US" altLang="en-US" sz="3910" dirty="0">
                <a:latin typeface="Garamond" panose="02020404030301010803" pitchFamily="18" charset="0"/>
                <a:cs typeface="Times New Roman" panose="02020603050405020304" pitchFamily="18" charset="0"/>
              </a:rPr>
              <a:t>:			Area under the Curve (AuC)</a:t>
            </a:r>
          </a:p>
          <a:p>
            <a:pPr marL="182880" defTabSz="1027059">
              <a:lnSpc>
                <a:spcPct val="105000"/>
              </a:lnSpc>
            </a:pPr>
            <a:endParaRPr lang="en-US" altLang="en-US" sz="3910" dirty="0">
              <a:latin typeface="Garamond" panose="02020404030301010803" pitchFamily="18" charset="0"/>
              <a:cs typeface="Times New Roman" panose="02020603050405020304" pitchFamily="18" charset="0"/>
            </a:endParaRPr>
          </a:p>
          <a:p>
            <a:pPr marL="182880" defTabSz="1027059">
              <a:lnSpc>
                <a:spcPct val="105000"/>
              </a:lnSpc>
            </a:pPr>
            <a:r>
              <a:rPr lang="en-US" altLang="en-US" sz="3910" b="1" dirty="0">
                <a:latin typeface="Garamond" panose="02020404030301010803" pitchFamily="18" charset="0"/>
                <a:cs typeface="Times New Roman" panose="02020603050405020304" pitchFamily="18" charset="0"/>
              </a:rPr>
              <a:t>Hospital Anxiety and Depression Scale</a:t>
            </a:r>
          </a:p>
          <a:p>
            <a:pPr marL="182880" defTabSz="1027059">
              <a:lnSpc>
                <a:spcPct val="105000"/>
              </a:lnSpc>
            </a:pPr>
            <a:endParaRPr lang="en-US" altLang="en-US" sz="3910" dirty="0">
              <a:latin typeface="Garamond" panose="02020404030301010803" pitchFamily="18" charset="0"/>
              <a:cs typeface="Times New Roman" panose="02020603050405020304" pitchFamily="18" charset="0"/>
            </a:endParaRPr>
          </a:p>
          <a:p>
            <a:pPr marL="182880" defTabSz="1027059">
              <a:lnSpc>
                <a:spcPct val="105000"/>
              </a:lnSpc>
            </a:pPr>
            <a:r>
              <a:rPr lang="en-US" altLang="en-US" sz="3910" b="1" dirty="0">
                <a:latin typeface="Garamond" panose="02020404030301010803" pitchFamily="18" charset="0"/>
                <a:cs typeface="Times New Roman" panose="02020603050405020304" pitchFamily="18" charset="0"/>
              </a:rPr>
              <a:t>General Health Question</a:t>
            </a:r>
            <a:r>
              <a:rPr lang="en-US" altLang="en-US" sz="3910" dirty="0">
                <a:latin typeface="Garamond" panose="02020404030301010803" pitchFamily="18" charset="0"/>
                <a:cs typeface="Times New Roman" panose="02020603050405020304" pitchFamily="18" charset="0"/>
              </a:rPr>
              <a:t>	</a:t>
            </a:r>
          </a:p>
        </p:txBody>
      </p:sp>
      <p:sp>
        <p:nvSpPr>
          <p:cNvPr id="30" name="TextBox 29">
            <a:extLst>
              <a:ext uri="{FF2B5EF4-FFF2-40B4-BE49-F238E27FC236}">
                <a16:creationId xmlns:a16="http://schemas.microsoft.com/office/drawing/2014/main" id="{A3655581-CBBD-C13C-F0AA-AA73CB8F43E8}"/>
              </a:ext>
            </a:extLst>
          </p:cNvPr>
          <p:cNvSpPr txBox="1"/>
          <p:nvPr/>
        </p:nvSpPr>
        <p:spPr>
          <a:xfrm>
            <a:off x="32511055" y="6979620"/>
            <a:ext cx="5276095" cy="4511620"/>
          </a:xfrm>
          <a:prstGeom prst="rect">
            <a:avLst/>
          </a:prstGeom>
          <a:noFill/>
        </p:spPr>
        <p:txBody>
          <a:bodyPr wrap="square" rtlCol="0">
            <a:spAutoFit/>
          </a:bodyPr>
          <a:lstStyle/>
          <a:p>
            <a:pPr>
              <a:lnSpc>
                <a:spcPct val="105000"/>
              </a:lnSpc>
            </a:pPr>
            <a:r>
              <a:rPr lang="en-US" sz="3907" dirty="0">
                <a:latin typeface="Garamond" panose="02020404030301010803" pitchFamily="18" charset="0"/>
                <a:cs typeface="Times New Roman" panose="02020603050405020304" pitchFamily="18" charset="0"/>
              </a:rPr>
              <a:t>Hyperboloid discounting functions described the systematic decrease in </a:t>
            </a:r>
            <a:r>
              <a:rPr lang="en-US" sz="3907" dirty="0">
                <a:latin typeface="Garamond" panose="02020404030301010803" pitchFamily="18" charset="0"/>
                <a:ea typeface="SimSun" panose="02010600030101010101" pitchFamily="2" charset="-122"/>
                <a:cs typeface="Times New Roman" panose="02020603050405020304" pitchFamily="18" charset="0"/>
              </a:rPr>
              <a:t>Relative Subjective Value </a:t>
            </a:r>
          </a:p>
          <a:p>
            <a:pPr>
              <a:lnSpc>
                <a:spcPct val="105000"/>
              </a:lnSpc>
            </a:pPr>
            <a:r>
              <a:rPr lang="en-US" sz="3907" dirty="0">
                <a:latin typeface="Garamond" panose="02020404030301010803" pitchFamily="18" charset="0"/>
                <a:ea typeface="SimSun" panose="02010600030101010101" pitchFamily="2" charset="-122"/>
                <a:cs typeface="Times New Roman" panose="02020603050405020304" pitchFamily="18" charset="0"/>
              </a:rPr>
              <a:t>as a function of Delay </a:t>
            </a:r>
          </a:p>
          <a:p>
            <a:pPr>
              <a:lnSpc>
                <a:spcPct val="105000"/>
              </a:lnSpc>
            </a:pPr>
            <a:r>
              <a:rPr lang="en-US" sz="3907" dirty="0">
                <a:latin typeface="Garamond" panose="02020404030301010803" pitchFamily="18" charset="0"/>
                <a:ea typeface="Times New Roman" panose="02020603050405020304" pitchFamily="18" charset="0"/>
              </a:rPr>
              <a:t>(all </a:t>
            </a:r>
            <a:r>
              <a:rPr lang="en-US" sz="3907" i="1" dirty="0">
                <a:latin typeface="Garamond" panose="02020404030301010803" pitchFamily="18" charset="0"/>
                <a:ea typeface="Times New Roman" panose="02020603050405020304" pitchFamily="18" charset="0"/>
              </a:rPr>
              <a:t>R</a:t>
            </a:r>
            <a:r>
              <a:rPr lang="en-US" sz="3907" baseline="30000" dirty="0">
                <a:latin typeface="Garamond" panose="02020404030301010803" pitchFamily="18" charset="0"/>
                <a:ea typeface="Times New Roman" panose="02020603050405020304" pitchFamily="18" charset="0"/>
              </a:rPr>
              <a:t>2</a:t>
            </a:r>
            <a:r>
              <a:rPr lang="en-US" sz="3907" dirty="0">
                <a:latin typeface="Garamond" panose="02020404030301010803" pitchFamily="18" charset="0"/>
                <a:ea typeface="Times New Roman" panose="02020603050405020304" pitchFamily="18" charset="0"/>
              </a:rPr>
              <a:t> &gt; .87), in each age of the three age groups.</a:t>
            </a:r>
            <a:endParaRPr lang="en-US" sz="3907" dirty="0">
              <a:latin typeface="Garamond" panose="02020404030301010803" pitchFamily="18" charset="0"/>
              <a:cs typeface="Times New Roman" panose="02020603050405020304" pitchFamily="18" charset="0"/>
            </a:endParaRPr>
          </a:p>
        </p:txBody>
      </p:sp>
      <p:pic>
        <p:nvPicPr>
          <p:cNvPr id="46" name="Picture 45" descr="Shape&#10;&#10;Description automatically generated with medium confidence">
            <a:extLst>
              <a:ext uri="{FF2B5EF4-FFF2-40B4-BE49-F238E27FC236}">
                <a16:creationId xmlns:a16="http://schemas.microsoft.com/office/drawing/2014/main" id="{A384840D-BC5A-8568-FFC7-D5111F436177}"/>
              </a:ext>
            </a:extLst>
          </p:cNvPr>
          <p:cNvPicPr>
            <a:picLocks noChangeAspect="1"/>
          </p:cNvPicPr>
          <p:nvPr/>
        </p:nvPicPr>
        <p:blipFill>
          <a:blip r:embed="rId3"/>
          <a:stretch>
            <a:fillRect/>
          </a:stretch>
        </p:blipFill>
        <p:spPr>
          <a:xfrm>
            <a:off x="33603252" y="2520351"/>
            <a:ext cx="4110746" cy="1692660"/>
          </a:xfrm>
          <a:prstGeom prst="rect">
            <a:avLst/>
          </a:prstGeom>
        </p:spPr>
      </p:pic>
      <p:sp>
        <p:nvSpPr>
          <p:cNvPr id="5" name="Rectangle 10">
            <a:extLst>
              <a:ext uri="{FF2B5EF4-FFF2-40B4-BE49-F238E27FC236}">
                <a16:creationId xmlns:a16="http://schemas.microsoft.com/office/drawing/2014/main" id="{569A82A2-8AAE-71D1-7395-18C73329DCAE}"/>
              </a:ext>
            </a:extLst>
          </p:cNvPr>
          <p:cNvSpPr>
            <a:spLocks noChangeArrowheads="1"/>
          </p:cNvSpPr>
          <p:nvPr/>
        </p:nvSpPr>
        <p:spPr bwMode="auto">
          <a:xfrm>
            <a:off x="11216280" y="5752835"/>
            <a:ext cx="26644022" cy="19293840"/>
          </a:xfrm>
          <a:prstGeom prst="rect">
            <a:avLst/>
          </a:prstGeom>
          <a:noFill/>
          <a:ln w="57150" cmpd="sng">
            <a:solidFill>
              <a:schemeClr val="tx1"/>
            </a:solidFill>
            <a:miter lim="800000"/>
            <a:headEnd/>
            <a:tailEnd/>
            <a:extLst>
              <a:ext uri="{C807C97D-BFC1-408E-A445-0C87EB9F89A2}">
                <ask:lineSketchStyleProps xmlns:ask="http://schemas.microsoft.com/office/drawing/2018/sketchyshapes">
                  <ask:type>
                    <ask:lineSketchNone/>
                  </ask:type>
                </ask:lineSketchStyleProps>
              </a:ext>
            </a:extLst>
          </a:ln>
        </p:spPr>
        <p:txBody>
          <a:bodyPr lIns="407513" tIns="306301" rIns="407513" bIns="306301"/>
          <a:lstStyle>
            <a:lvl1pPr marL="542925" indent="-542925"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nSpc>
                <a:spcPct val="120000"/>
              </a:lnSpc>
              <a:defRPr/>
            </a:pPr>
            <a:endParaRPr lang="en-US" altLang="en-US" sz="1719" b="1" dirty="0">
              <a:cs typeface="Times New Roman" panose="02020603050405020304" pitchFamily="18" charset="0"/>
            </a:endParaRPr>
          </a:p>
        </p:txBody>
      </p:sp>
      <p:grpSp>
        <p:nvGrpSpPr>
          <p:cNvPr id="48" name="Group 47">
            <a:extLst>
              <a:ext uri="{FF2B5EF4-FFF2-40B4-BE49-F238E27FC236}">
                <a16:creationId xmlns:a16="http://schemas.microsoft.com/office/drawing/2014/main" id="{7FFBFDA9-EA52-8F54-9C6A-BFA1E783C627}"/>
              </a:ext>
            </a:extLst>
          </p:cNvPr>
          <p:cNvGrpSpPr/>
          <p:nvPr/>
        </p:nvGrpSpPr>
        <p:grpSpPr>
          <a:xfrm>
            <a:off x="11525056" y="13431289"/>
            <a:ext cx="25868716" cy="9158614"/>
            <a:chOff x="11525056" y="14126233"/>
            <a:chExt cx="25868716" cy="9158614"/>
          </a:xfrm>
        </p:grpSpPr>
        <p:pic>
          <p:nvPicPr>
            <p:cNvPr id="31" name="Picture 30" descr="A graph of income and age&#10;&#10;Description automatically generated">
              <a:extLst>
                <a:ext uri="{FF2B5EF4-FFF2-40B4-BE49-F238E27FC236}">
                  <a16:creationId xmlns:a16="http://schemas.microsoft.com/office/drawing/2014/main" id="{2A94BF58-B843-1A30-3F94-AEACE07A3793}"/>
                </a:ext>
              </a:extLst>
            </p:cNvPr>
            <p:cNvPicPr>
              <a:picLocks noChangeAspect="1"/>
            </p:cNvPicPr>
            <p:nvPr/>
          </p:nvPicPr>
          <p:blipFill>
            <a:blip r:embed="rId4"/>
            <a:stretch>
              <a:fillRect/>
            </a:stretch>
          </p:blipFill>
          <p:spPr>
            <a:xfrm>
              <a:off x="12151987" y="14126233"/>
              <a:ext cx="25241785" cy="9158614"/>
            </a:xfrm>
            <a:prstGeom prst="rect">
              <a:avLst/>
            </a:prstGeom>
          </p:spPr>
        </p:pic>
        <p:sp>
          <p:nvSpPr>
            <p:cNvPr id="33" name="TextBox 32">
              <a:extLst>
                <a:ext uri="{FF2B5EF4-FFF2-40B4-BE49-F238E27FC236}">
                  <a16:creationId xmlns:a16="http://schemas.microsoft.com/office/drawing/2014/main" id="{57827AC4-BD57-64D3-0357-14294AC5F630}"/>
                </a:ext>
              </a:extLst>
            </p:cNvPr>
            <p:cNvSpPr txBox="1"/>
            <p:nvPr/>
          </p:nvSpPr>
          <p:spPr>
            <a:xfrm rot="16200000">
              <a:off x="9006899" y="17729050"/>
              <a:ext cx="5790368" cy="754053"/>
            </a:xfrm>
            <a:prstGeom prst="rect">
              <a:avLst/>
            </a:prstGeom>
            <a:noFill/>
          </p:spPr>
          <p:txBody>
            <a:bodyPr wrap="none" rtlCol="0">
              <a:spAutoFit/>
            </a:bodyPr>
            <a:lstStyle/>
            <a:p>
              <a:r>
                <a:rPr lang="en-US" sz="4300" b="1" dirty="0">
                  <a:latin typeface="Arial" panose="020B0604020202020204" pitchFamily="34" charset="0"/>
                  <a:cs typeface="Arial" panose="020B0604020202020204" pitchFamily="34" charset="0"/>
                </a:rPr>
                <a:t>Area under the Curve</a:t>
              </a:r>
            </a:p>
          </p:txBody>
        </p:sp>
        <p:sp>
          <p:nvSpPr>
            <p:cNvPr id="34" name="TextBox 33">
              <a:extLst>
                <a:ext uri="{FF2B5EF4-FFF2-40B4-BE49-F238E27FC236}">
                  <a16:creationId xmlns:a16="http://schemas.microsoft.com/office/drawing/2014/main" id="{D67B92C6-6B4B-745D-9D4E-D87C5B27154E}"/>
                </a:ext>
              </a:extLst>
            </p:cNvPr>
            <p:cNvSpPr txBox="1"/>
            <p:nvPr/>
          </p:nvSpPr>
          <p:spPr>
            <a:xfrm>
              <a:off x="13316408" y="14803408"/>
              <a:ext cx="3586303" cy="754053"/>
            </a:xfrm>
            <a:prstGeom prst="rect">
              <a:avLst/>
            </a:prstGeom>
            <a:noFill/>
          </p:spPr>
          <p:txBody>
            <a:bodyPr wrap="none" rtlCol="0">
              <a:spAutoFit/>
            </a:bodyPr>
            <a:lstStyle/>
            <a:p>
              <a:r>
                <a:rPr lang="en-US" sz="4300" b="1" i="1" dirty="0">
                  <a:latin typeface="Arial" panose="020B0604020202020204" pitchFamily="34" charset="0"/>
                  <a:cs typeface="Arial" panose="020B0604020202020204" pitchFamily="34" charset="0"/>
                </a:rPr>
                <a:t>A. Age Effect</a:t>
              </a:r>
            </a:p>
          </p:txBody>
        </p:sp>
        <p:sp>
          <p:nvSpPr>
            <p:cNvPr id="35" name="TextBox 34">
              <a:extLst>
                <a:ext uri="{FF2B5EF4-FFF2-40B4-BE49-F238E27FC236}">
                  <a16:creationId xmlns:a16="http://schemas.microsoft.com/office/drawing/2014/main" id="{92F6653F-9784-54BE-E4E4-1EF80A41DA0F}"/>
                </a:ext>
              </a:extLst>
            </p:cNvPr>
            <p:cNvSpPr txBox="1"/>
            <p:nvPr/>
          </p:nvSpPr>
          <p:spPr>
            <a:xfrm>
              <a:off x="21764871" y="14803408"/>
              <a:ext cx="4453848" cy="754053"/>
            </a:xfrm>
            <a:prstGeom prst="rect">
              <a:avLst/>
            </a:prstGeom>
            <a:noFill/>
          </p:spPr>
          <p:txBody>
            <a:bodyPr wrap="none" rtlCol="0">
              <a:spAutoFit/>
            </a:bodyPr>
            <a:lstStyle/>
            <a:p>
              <a:r>
                <a:rPr lang="en-US" sz="4300" b="1" i="1" dirty="0">
                  <a:latin typeface="Arial" panose="020B0604020202020204" pitchFamily="34" charset="0"/>
                  <a:cs typeface="Arial" panose="020B0604020202020204" pitchFamily="34" charset="0"/>
                </a:rPr>
                <a:t>B. Age x Income</a:t>
              </a:r>
            </a:p>
          </p:txBody>
        </p:sp>
        <p:sp>
          <p:nvSpPr>
            <p:cNvPr id="36" name="TextBox 35">
              <a:extLst>
                <a:ext uri="{FF2B5EF4-FFF2-40B4-BE49-F238E27FC236}">
                  <a16:creationId xmlns:a16="http://schemas.microsoft.com/office/drawing/2014/main" id="{8FEB6491-4DD6-7AF2-F0D1-6B67E1736C74}"/>
                </a:ext>
              </a:extLst>
            </p:cNvPr>
            <p:cNvSpPr txBox="1"/>
            <p:nvPr/>
          </p:nvSpPr>
          <p:spPr>
            <a:xfrm>
              <a:off x="30174383" y="14803408"/>
              <a:ext cx="4585679" cy="754053"/>
            </a:xfrm>
            <a:prstGeom prst="rect">
              <a:avLst/>
            </a:prstGeom>
            <a:noFill/>
          </p:spPr>
          <p:txBody>
            <a:bodyPr wrap="none" rtlCol="0">
              <a:spAutoFit/>
            </a:bodyPr>
            <a:lstStyle/>
            <a:p>
              <a:r>
                <a:rPr lang="en-US" sz="4300" b="1" i="1" dirty="0">
                  <a:latin typeface="Arial" panose="020B0604020202020204" pitchFamily="34" charset="0"/>
                  <a:cs typeface="Arial" panose="020B0604020202020204" pitchFamily="34" charset="0"/>
                </a:rPr>
                <a:t>C. Age x Amount</a:t>
              </a:r>
            </a:p>
          </p:txBody>
        </p:sp>
      </p:grpSp>
      <p:sp>
        <p:nvSpPr>
          <p:cNvPr id="37" name="TextBox 36">
            <a:extLst>
              <a:ext uri="{FF2B5EF4-FFF2-40B4-BE49-F238E27FC236}">
                <a16:creationId xmlns:a16="http://schemas.microsoft.com/office/drawing/2014/main" id="{52800288-EB00-E440-6EE3-5649D5B7DD4D}"/>
              </a:ext>
            </a:extLst>
          </p:cNvPr>
          <p:cNvSpPr txBox="1"/>
          <p:nvPr/>
        </p:nvSpPr>
        <p:spPr>
          <a:xfrm>
            <a:off x="11773711" y="22314258"/>
            <a:ext cx="9431780" cy="2492990"/>
          </a:xfrm>
          <a:prstGeom prst="rect">
            <a:avLst/>
          </a:prstGeom>
          <a:noFill/>
        </p:spPr>
        <p:txBody>
          <a:bodyPr wrap="square" rtlCol="0">
            <a:spAutoFit/>
          </a:bodyPr>
          <a:lstStyle/>
          <a:p>
            <a:pPr marL="0" indent="0" algn="ctr">
              <a:lnSpc>
                <a:spcPct val="100000"/>
              </a:lnSpc>
              <a:spcBef>
                <a:spcPts val="0"/>
              </a:spcBef>
              <a:buNone/>
            </a:pPr>
            <a:r>
              <a:rPr lang="en-US" altLang="en-US" sz="3900" dirty="0">
                <a:latin typeface="Garamond" panose="02020404030301010803" pitchFamily="18" charset="0"/>
                <a:cs typeface="Times New Roman" panose="02020603050405020304" pitchFamily="18" charset="0"/>
              </a:rPr>
              <a:t>Older participants discounted </a:t>
            </a:r>
            <a:r>
              <a:rPr lang="en-US" altLang="en-US" sz="3900" b="1" i="1" dirty="0">
                <a:latin typeface="Garamond" panose="02020404030301010803" pitchFamily="18" charset="0"/>
                <a:cs typeface="Times New Roman" panose="02020603050405020304" pitchFamily="18" charset="0"/>
              </a:rPr>
              <a:t>less</a:t>
            </a:r>
            <a:r>
              <a:rPr lang="en-US" altLang="en-US" sz="3900" dirty="0">
                <a:latin typeface="Garamond" panose="02020404030301010803" pitchFamily="18" charset="0"/>
                <a:cs typeface="Times New Roman" panose="02020603050405020304" pitchFamily="18" charset="0"/>
              </a:rPr>
              <a:t> steeply </a:t>
            </a:r>
          </a:p>
          <a:p>
            <a:pPr marL="0" indent="0" algn="ctr">
              <a:lnSpc>
                <a:spcPct val="100000"/>
              </a:lnSpc>
              <a:spcBef>
                <a:spcPts val="0"/>
              </a:spcBef>
              <a:buNone/>
            </a:pPr>
            <a:r>
              <a:rPr lang="en-US" altLang="en-US" sz="3900" dirty="0">
                <a:latin typeface="Garamond" panose="02020404030301010803" pitchFamily="18" charset="0"/>
                <a:cs typeface="Times New Roman" panose="02020603050405020304" pitchFamily="18" charset="0"/>
              </a:rPr>
              <a:t>(i.e., larger </a:t>
            </a:r>
            <a:r>
              <a:rPr lang="en-US" altLang="en-US" sz="3900" dirty="0" err="1">
                <a:latin typeface="Garamond" panose="02020404030301010803" pitchFamily="18" charset="0"/>
                <a:cs typeface="Times New Roman" panose="02020603050405020304" pitchFamily="18" charset="0"/>
              </a:rPr>
              <a:t>AuCs</a:t>
            </a:r>
            <a:r>
              <a:rPr lang="en-US" altLang="en-US" sz="3900" dirty="0">
                <a:latin typeface="Garamond" panose="02020404030301010803" pitchFamily="18" charset="0"/>
                <a:cs typeface="Times New Roman" panose="02020603050405020304" pitchFamily="18" charset="0"/>
              </a:rPr>
              <a:t>) than younger participants.  </a:t>
            </a:r>
          </a:p>
          <a:p>
            <a:pPr marL="0" indent="0" algn="ctr">
              <a:lnSpc>
                <a:spcPct val="100000"/>
              </a:lnSpc>
              <a:spcBef>
                <a:spcPts val="0"/>
              </a:spcBef>
              <a:buNone/>
            </a:pPr>
            <a:r>
              <a:rPr lang="en-US" altLang="en-US" sz="3900" dirty="0">
                <a:latin typeface="Garamond" panose="02020404030301010803" pitchFamily="18" charset="0"/>
                <a:cs typeface="Times New Roman" panose="02020603050405020304" pitchFamily="18" charset="0"/>
              </a:rPr>
              <a:t>This relation was nonlinear: </a:t>
            </a:r>
          </a:p>
          <a:p>
            <a:pPr marL="0" indent="0" algn="ctr">
              <a:lnSpc>
                <a:spcPct val="100000"/>
              </a:lnSpc>
              <a:spcBef>
                <a:spcPts val="0"/>
              </a:spcBef>
              <a:buNone/>
            </a:pPr>
            <a:r>
              <a:rPr lang="en-US" altLang="en-US" sz="3900" dirty="0">
                <a:latin typeface="Garamond" panose="02020404030301010803" pitchFamily="18" charset="0"/>
                <a:cs typeface="Times New Roman" panose="02020603050405020304" pitchFamily="18" charset="0"/>
              </a:rPr>
              <a:t>The Age effect decreased as Age increased. </a:t>
            </a:r>
          </a:p>
        </p:txBody>
      </p:sp>
      <p:sp>
        <p:nvSpPr>
          <p:cNvPr id="44" name="TextBox 43">
            <a:extLst>
              <a:ext uri="{FF2B5EF4-FFF2-40B4-BE49-F238E27FC236}">
                <a16:creationId xmlns:a16="http://schemas.microsoft.com/office/drawing/2014/main" id="{6D5D1BA6-64F9-673D-210D-A76767CA0338}"/>
              </a:ext>
            </a:extLst>
          </p:cNvPr>
          <p:cNvSpPr txBox="1"/>
          <p:nvPr/>
        </p:nvSpPr>
        <p:spPr>
          <a:xfrm>
            <a:off x="21415841" y="22917943"/>
            <a:ext cx="7312764" cy="1292662"/>
          </a:xfrm>
          <a:prstGeom prst="rect">
            <a:avLst/>
          </a:prstGeom>
          <a:noFill/>
        </p:spPr>
        <p:txBody>
          <a:bodyPr wrap="square">
            <a:spAutoFit/>
          </a:bodyPr>
          <a:lstStyle/>
          <a:p>
            <a:pPr algn="ctr"/>
            <a:r>
              <a:rPr lang="en-US" sz="3900" dirty="0">
                <a:latin typeface="Garamond" panose="02020404030301010803" pitchFamily="18" charset="0"/>
                <a:ea typeface="SimSun" panose="02010600030101010101" pitchFamily="2" charset="-122"/>
              </a:rPr>
              <a:t>T</a:t>
            </a:r>
            <a:r>
              <a:rPr lang="en-US" sz="3900" dirty="0">
                <a:effectLst/>
                <a:latin typeface="Garamond" panose="02020404030301010803" pitchFamily="18" charset="0"/>
                <a:ea typeface="SimSun" panose="02010600030101010101" pitchFamily="2" charset="-122"/>
              </a:rPr>
              <a:t>he effect of Age was significant </a:t>
            </a:r>
          </a:p>
          <a:p>
            <a:pPr algn="ctr"/>
            <a:r>
              <a:rPr lang="en-US" sz="3900" dirty="0">
                <a:effectLst/>
                <a:latin typeface="Garamond" panose="02020404030301010803" pitchFamily="18" charset="0"/>
                <a:ea typeface="SimSun" panose="02010600030101010101" pitchFamily="2" charset="-122"/>
              </a:rPr>
              <a:t>at all three Income levels.</a:t>
            </a:r>
            <a:r>
              <a:rPr lang="en-US" sz="3900" dirty="0">
                <a:effectLst/>
                <a:latin typeface="Garamond" panose="02020404030301010803" pitchFamily="18" charset="0"/>
              </a:rPr>
              <a:t> </a:t>
            </a:r>
            <a:endParaRPr lang="en-US" sz="3900" dirty="0">
              <a:latin typeface="Garamond" panose="02020404030301010803" pitchFamily="18" charset="0"/>
            </a:endParaRPr>
          </a:p>
        </p:txBody>
      </p:sp>
      <p:sp>
        <p:nvSpPr>
          <p:cNvPr id="47" name="TextBox 46">
            <a:extLst>
              <a:ext uri="{FF2B5EF4-FFF2-40B4-BE49-F238E27FC236}">
                <a16:creationId xmlns:a16="http://schemas.microsoft.com/office/drawing/2014/main" id="{D9BF7006-A93A-11EC-D475-151AB816BA16}"/>
              </a:ext>
            </a:extLst>
          </p:cNvPr>
          <p:cNvSpPr txBox="1"/>
          <p:nvPr/>
        </p:nvSpPr>
        <p:spPr>
          <a:xfrm>
            <a:off x="29214793" y="22614340"/>
            <a:ext cx="8730758" cy="1892826"/>
          </a:xfrm>
          <a:prstGeom prst="rect">
            <a:avLst/>
          </a:prstGeom>
          <a:noFill/>
        </p:spPr>
        <p:txBody>
          <a:bodyPr wrap="square">
            <a:spAutoFit/>
          </a:bodyPr>
          <a:lstStyle/>
          <a:p>
            <a:pPr algn="ctr"/>
            <a:r>
              <a:rPr lang="en-US" sz="3900" dirty="0">
                <a:effectLst/>
                <a:latin typeface="Garamond" panose="02020404030301010803" pitchFamily="18" charset="0"/>
                <a:ea typeface="SimSun" panose="02010600030101010101" pitchFamily="2" charset="-122"/>
              </a:rPr>
              <a:t>The effect of Age was more pronounced </a:t>
            </a:r>
          </a:p>
          <a:p>
            <a:pPr algn="ctr"/>
            <a:r>
              <a:rPr lang="en-US" sz="3900" dirty="0">
                <a:effectLst/>
                <a:latin typeface="Garamond" panose="02020404030301010803" pitchFamily="18" charset="0"/>
                <a:ea typeface="SimSun" panose="02010600030101010101" pitchFamily="2" charset="-122"/>
              </a:rPr>
              <a:t>at the larger payment amounts than </a:t>
            </a:r>
          </a:p>
          <a:p>
            <a:pPr algn="ctr"/>
            <a:r>
              <a:rPr lang="en-US" sz="3900" dirty="0">
                <a:effectLst/>
                <a:latin typeface="Garamond" panose="02020404030301010803" pitchFamily="18" charset="0"/>
                <a:ea typeface="SimSun" panose="02010600030101010101" pitchFamily="2" charset="-122"/>
              </a:rPr>
              <a:t>at the smaller amounts</a:t>
            </a:r>
            <a:r>
              <a:rPr lang="en-US" sz="3900" dirty="0">
                <a:latin typeface="Garamond" panose="02020404030301010803" pitchFamily="18" charset="0"/>
              </a:rPr>
              <a:t>.</a:t>
            </a:r>
          </a:p>
        </p:txBody>
      </p:sp>
      <p:sp>
        <p:nvSpPr>
          <p:cNvPr id="49" name="Rectangle 271">
            <a:extLst>
              <a:ext uri="{FF2B5EF4-FFF2-40B4-BE49-F238E27FC236}">
                <a16:creationId xmlns:a16="http://schemas.microsoft.com/office/drawing/2014/main" id="{23379A20-2356-D51A-49FA-BD7190EF5885}"/>
              </a:ext>
            </a:extLst>
          </p:cNvPr>
          <p:cNvSpPr>
            <a:spLocks noChangeArrowheads="1"/>
          </p:cNvSpPr>
          <p:nvPr/>
        </p:nvSpPr>
        <p:spPr bwMode="auto">
          <a:xfrm rot="16200000">
            <a:off x="10129805" y="27069078"/>
            <a:ext cx="3108960" cy="834213"/>
          </a:xfrm>
          <a:prstGeom prst="rect">
            <a:avLst/>
          </a:prstGeom>
          <a:solidFill>
            <a:srgbClr val="A51417"/>
          </a:solidFill>
          <a:ln w="12700">
            <a:solidFill>
              <a:schemeClr val="tx1"/>
            </a:solidFill>
            <a:miter lim="800000"/>
            <a:headEnd/>
            <a:tailEnd/>
          </a:ln>
        </p:spPr>
        <p:txBody>
          <a:bodyPr wrap="none" lIns="76709" tIns="38354" rIns="76709" bIns="38354" anchor="ctr"/>
          <a:lstStyle>
            <a:lvl1pPr defTabSz="622300">
              <a:defRPr sz="2500">
                <a:solidFill>
                  <a:schemeClr val="tx1"/>
                </a:solidFill>
                <a:latin typeface="Times New Roman" panose="02020603050405020304" pitchFamily="18" charset="0"/>
                <a:ea typeface="MS PGothic" panose="020B0600070205080204" pitchFamily="34" charset="-128"/>
              </a:defRPr>
            </a:lvl1pPr>
            <a:lvl2pPr marL="742950" indent="-285750" defTabSz="622300">
              <a:defRPr sz="2500">
                <a:solidFill>
                  <a:schemeClr val="tx1"/>
                </a:solidFill>
                <a:latin typeface="Times New Roman" panose="02020603050405020304" pitchFamily="18" charset="0"/>
                <a:ea typeface="MS PGothic" panose="020B0600070205080204" pitchFamily="34" charset="-128"/>
              </a:defRPr>
            </a:lvl2pPr>
            <a:lvl3pPr marL="1143000" indent="-228600" defTabSz="622300">
              <a:defRPr sz="2500">
                <a:solidFill>
                  <a:schemeClr val="tx1"/>
                </a:solidFill>
                <a:latin typeface="Times New Roman" panose="02020603050405020304" pitchFamily="18" charset="0"/>
                <a:ea typeface="MS PGothic" panose="020B0600070205080204" pitchFamily="34" charset="-128"/>
              </a:defRPr>
            </a:lvl3pPr>
            <a:lvl4pPr marL="1600200" indent="-228600" defTabSz="622300">
              <a:defRPr sz="2500">
                <a:solidFill>
                  <a:schemeClr val="tx1"/>
                </a:solidFill>
                <a:latin typeface="Times New Roman" panose="02020603050405020304" pitchFamily="18" charset="0"/>
                <a:ea typeface="MS PGothic" panose="020B0600070205080204" pitchFamily="34" charset="-128"/>
              </a:defRPr>
            </a:lvl4pPr>
            <a:lvl5pPr marL="2057400" indent="-228600" defTabSz="622300">
              <a:defRPr sz="2500">
                <a:solidFill>
                  <a:schemeClr val="tx1"/>
                </a:solidFill>
                <a:latin typeface="Times New Roman" panose="02020603050405020304" pitchFamily="18" charset="0"/>
                <a:ea typeface="MS PGothic" panose="020B0600070205080204" pitchFamily="34" charset="-128"/>
              </a:defRPr>
            </a:lvl5pPr>
            <a:lvl6pPr marL="25146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22300"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algn="ctr">
              <a:defRPr/>
            </a:pPr>
            <a:r>
              <a:rPr lang="en-US" altLang="en-US" sz="4297" b="1" dirty="0">
                <a:solidFill>
                  <a:schemeClr val="bg1"/>
                </a:solidFill>
                <a:cs typeface="Times New Roman" panose="02020603050405020304" pitchFamily="18" charset="0"/>
              </a:rPr>
              <a:t>Conclusion</a:t>
            </a:r>
            <a:endParaRPr lang="en-US" altLang="en-US" sz="2702" dirty="0">
              <a:solidFill>
                <a:schemeClr val="bg1"/>
              </a:solidFill>
              <a:cs typeface="Times New Roman" panose="02020603050405020304" pitchFamily="18" charset="0"/>
            </a:endParaRPr>
          </a:p>
        </p:txBody>
      </p:sp>
      <p:sp>
        <p:nvSpPr>
          <p:cNvPr id="51" name="Text Box 257">
            <a:extLst>
              <a:ext uri="{FF2B5EF4-FFF2-40B4-BE49-F238E27FC236}">
                <a16:creationId xmlns:a16="http://schemas.microsoft.com/office/drawing/2014/main" id="{9F1A6556-166E-7113-BEA3-81FB0A08AA3B}"/>
              </a:ext>
            </a:extLst>
          </p:cNvPr>
          <p:cNvSpPr txBox="1">
            <a:spLocks noChangeArrowheads="1"/>
          </p:cNvSpPr>
          <p:nvPr/>
        </p:nvSpPr>
        <p:spPr bwMode="auto">
          <a:xfrm>
            <a:off x="12303759" y="25356427"/>
            <a:ext cx="25556543" cy="4259517"/>
          </a:xfrm>
          <a:prstGeom prst="rect">
            <a:avLst/>
          </a:prstGeom>
          <a:noFill/>
          <a:ln w="57150" cmpd="sng">
            <a:solidFill>
              <a:schemeClr val="tx1"/>
            </a:solidFill>
            <a:miter lim="800000"/>
            <a:headEnd/>
            <a:tailEnd/>
            <a:extLst>
              <a:ext uri="{C807C97D-BFC1-408E-A445-0C87EB9F89A2}">
                <ask:lineSketchStyleProps xmlns:ask="http://schemas.microsoft.com/office/drawing/2018/sketchyshapes">
                  <ask:type>
                    <ask:lineSketchNone/>
                  </ask:type>
                </ask:lineSketchStyleProps>
              </a:ext>
            </a:extLst>
          </a:ln>
        </p:spPr>
        <p:txBody>
          <a:bodyPr lIns="76709" tIns="38354" rIns="76709" bIns="38354"/>
          <a:lstStyle>
            <a:lvl1pPr defTabSz="601663">
              <a:defRPr sz="2500">
                <a:solidFill>
                  <a:schemeClr val="tx1"/>
                </a:solidFill>
                <a:latin typeface="Times New Roman" panose="02020603050405020304" pitchFamily="18" charset="0"/>
                <a:ea typeface="MS PGothic" panose="020B0600070205080204" pitchFamily="34" charset="-128"/>
              </a:defRPr>
            </a:lvl1pPr>
            <a:lvl2pPr marL="796925" indent="-338138" defTabSz="601663">
              <a:defRPr sz="2500">
                <a:solidFill>
                  <a:schemeClr val="tx1"/>
                </a:solidFill>
                <a:latin typeface="Times New Roman" panose="02020603050405020304" pitchFamily="18" charset="0"/>
                <a:ea typeface="MS PGothic" panose="020B0600070205080204" pitchFamily="34" charset="-128"/>
              </a:defRPr>
            </a:lvl2pPr>
            <a:lvl3pPr marL="1143000" indent="-228600" defTabSz="601663">
              <a:defRPr sz="2500">
                <a:solidFill>
                  <a:schemeClr val="tx1"/>
                </a:solidFill>
                <a:latin typeface="Times New Roman" panose="02020603050405020304" pitchFamily="18" charset="0"/>
                <a:ea typeface="MS PGothic" panose="020B0600070205080204" pitchFamily="34" charset="-128"/>
              </a:defRPr>
            </a:lvl3pPr>
            <a:lvl4pPr marL="1600200" indent="-228600" defTabSz="601663">
              <a:defRPr sz="2500">
                <a:solidFill>
                  <a:schemeClr val="tx1"/>
                </a:solidFill>
                <a:latin typeface="Times New Roman" panose="02020603050405020304" pitchFamily="18" charset="0"/>
                <a:ea typeface="MS PGothic" panose="020B0600070205080204" pitchFamily="34" charset="-128"/>
              </a:defRPr>
            </a:lvl4pPr>
            <a:lvl5pPr marL="2057400" indent="-228600" defTabSz="601663">
              <a:defRPr sz="2500">
                <a:solidFill>
                  <a:schemeClr val="tx1"/>
                </a:solidFill>
                <a:latin typeface="Times New Roman" panose="02020603050405020304" pitchFamily="18" charset="0"/>
                <a:ea typeface="MS PGothic" panose="020B0600070205080204" pitchFamily="34" charset="-128"/>
              </a:defRPr>
            </a:lvl5pPr>
            <a:lvl6pPr marL="25146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6pPr>
            <a:lvl7pPr marL="29718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7pPr>
            <a:lvl8pPr marL="34290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8pPr>
            <a:lvl9pPr marL="3886200" indent="-228600" defTabSz="601663" eaLnBrk="0" fontAlgn="base" hangingPunct="0">
              <a:spcBef>
                <a:spcPct val="0"/>
              </a:spcBef>
              <a:spcAft>
                <a:spcPct val="0"/>
              </a:spcAft>
              <a:defRPr sz="2500">
                <a:solidFill>
                  <a:schemeClr val="tx1"/>
                </a:solidFill>
                <a:latin typeface="Times New Roman" panose="02020603050405020304" pitchFamily="18" charset="0"/>
                <a:ea typeface="MS PGothic" panose="020B0600070205080204" pitchFamily="34" charset="-128"/>
              </a:defRPr>
            </a:lvl9pPr>
          </a:lstStyle>
          <a:p>
            <a:pPr marL="182880">
              <a:defRPr/>
            </a:pPr>
            <a:endParaRPr lang="en-US" altLang="en-US" sz="3900" dirty="0">
              <a:latin typeface="Garamond" panose="02020404030301010803"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F71B72E8-3D0A-0AE0-16F8-532BA8FE8D78}"/>
              </a:ext>
            </a:extLst>
          </p:cNvPr>
          <p:cNvSpPr txBox="1"/>
          <p:nvPr/>
        </p:nvSpPr>
        <p:spPr>
          <a:xfrm>
            <a:off x="12279110" y="25358962"/>
            <a:ext cx="25527211" cy="4308872"/>
          </a:xfrm>
          <a:prstGeom prst="rect">
            <a:avLst/>
          </a:prstGeom>
          <a:noFill/>
        </p:spPr>
        <p:txBody>
          <a:bodyPr wrap="square" rtlCol="0">
            <a:spAutoFit/>
          </a:bodyPr>
          <a:lstStyle/>
          <a:p>
            <a:pPr marL="182880">
              <a:spcBef>
                <a:spcPts val="2000"/>
              </a:spcBef>
              <a:defRPr/>
            </a:pPr>
            <a:r>
              <a:rPr lang="en-US" sz="3900" dirty="0">
                <a:latin typeface="Garamond" panose="02020404030301010803" pitchFamily="18" charset="0"/>
              </a:rPr>
              <a:t>Contrary to socioemotional selectivity theory (Carstensen, 2006), older adults discounted delayed monetary payments less steeply than younger adults, leading to decisions that minimized losses in the long run.</a:t>
            </a:r>
          </a:p>
          <a:p>
            <a:pPr marL="182880">
              <a:spcBef>
                <a:spcPts val="2000"/>
              </a:spcBef>
              <a:defRPr/>
            </a:pPr>
            <a:r>
              <a:rPr lang="en-US" altLang="en-US" sz="3900" dirty="0">
                <a:latin typeface="Garamond" panose="02020404030301010803" pitchFamily="18" charset="0"/>
                <a:cs typeface="Times New Roman" panose="02020603050405020304" pitchFamily="18" charset="0"/>
              </a:rPr>
              <a:t>Age differences increased with amount of loss, which may explain the failure in prior studies, which used much smaller amounts, to find significant relations between age and the discounting of delayed losses.</a:t>
            </a:r>
          </a:p>
          <a:p>
            <a:pPr marL="182880">
              <a:spcBef>
                <a:spcPts val="2000"/>
              </a:spcBef>
              <a:defRPr/>
            </a:pPr>
            <a:r>
              <a:rPr lang="en-US" altLang="en-US" sz="3900" dirty="0">
                <a:latin typeface="Garamond" panose="02020404030301010803" pitchFamily="18" charset="0"/>
                <a:cs typeface="Times New Roman" panose="02020603050405020304" pitchFamily="18" charset="0"/>
              </a:rPr>
              <a:t>The finding that higher-income adults discounted less steeply than lower-income adults is a general finding, observed with both delayed gains and delayed losses.</a:t>
            </a:r>
          </a:p>
        </p:txBody>
      </p:sp>
      <p:sp>
        <p:nvSpPr>
          <p:cNvPr id="53" name="TextBox 52">
            <a:extLst>
              <a:ext uri="{FF2B5EF4-FFF2-40B4-BE49-F238E27FC236}">
                <a16:creationId xmlns:a16="http://schemas.microsoft.com/office/drawing/2014/main" id="{6027377A-CC4F-09C7-FD4E-7BCD1135FCA5}"/>
              </a:ext>
            </a:extLst>
          </p:cNvPr>
          <p:cNvSpPr txBox="1"/>
          <p:nvPr/>
        </p:nvSpPr>
        <p:spPr>
          <a:xfrm>
            <a:off x="20585413" y="12673923"/>
            <a:ext cx="4168129" cy="754053"/>
          </a:xfrm>
          <a:prstGeom prst="rect">
            <a:avLst/>
          </a:prstGeom>
          <a:solidFill>
            <a:schemeClr val="bg1"/>
          </a:solidFill>
        </p:spPr>
        <p:txBody>
          <a:bodyPr wrap="none" rtlCol="0">
            <a:spAutoFit/>
          </a:bodyPr>
          <a:lstStyle/>
          <a:p>
            <a:r>
              <a:rPr lang="en-US" sz="4300" b="1" dirty="0">
                <a:latin typeface="Arial" panose="020B0604020202020204" pitchFamily="34" charset="0"/>
                <a:cs typeface="Arial" panose="020B0604020202020204" pitchFamily="34" charset="0"/>
              </a:rPr>
              <a:t>Delay (months)</a:t>
            </a:r>
          </a:p>
        </p:txBody>
      </p:sp>
    </p:spTree>
    <p:extLst>
      <p:ext uri="{BB962C8B-B14F-4D97-AF65-F5344CB8AC3E}">
        <p14:creationId xmlns:p14="http://schemas.microsoft.com/office/powerpoint/2010/main" val="25003527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1875</TotalTime>
  <Words>484</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Garamond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Samantha</dc:creator>
  <cp:lastModifiedBy>Wan, Matt</cp:lastModifiedBy>
  <cp:revision>49</cp:revision>
  <cp:lastPrinted>2023-02-20T18:55:36Z</cp:lastPrinted>
  <dcterms:created xsi:type="dcterms:W3CDTF">2022-05-24T17:45:40Z</dcterms:created>
  <dcterms:modified xsi:type="dcterms:W3CDTF">2025-02-18T20:16:53Z</dcterms:modified>
</cp:coreProperties>
</file>