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90" r:id="rId3"/>
    <p:sldId id="257" r:id="rId4"/>
    <p:sldId id="291" r:id="rId5"/>
    <p:sldId id="260" r:id="rId6"/>
    <p:sldId id="292" r:id="rId7"/>
    <p:sldId id="261" r:id="rId8"/>
    <p:sldId id="274" r:id="rId9"/>
    <p:sldId id="293" r:id="rId10"/>
    <p:sldId id="262" r:id="rId11"/>
    <p:sldId id="283" r:id="rId12"/>
    <p:sldId id="284" r:id="rId13"/>
    <p:sldId id="285" r:id="rId14"/>
    <p:sldId id="286" r:id="rId15"/>
    <p:sldId id="263" r:id="rId16"/>
    <p:sldId id="264" r:id="rId17"/>
    <p:sldId id="279" r:id="rId18"/>
    <p:sldId id="268" r:id="rId19"/>
    <p:sldId id="271" r:id="rId20"/>
    <p:sldId id="289" r:id="rId21"/>
    <p:sldId id="270" r:id="rId22"/>
    <p:sldId id="273" r:id="rId23"/>
    <p:sldId id="275" r:id="rId24"/>
    <p:sldId id="280" r:id="rId25"/>
    <p:sldId id="281" r:id="rId26"/>
    <p:sldId id="2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50" autoAdjust="0"/>
    <p:restoredTop sz="87858" autoAdjust="0"/>
  </p:normalViewPr>
  <p:slideViewPr>
    <p:cSldViewPr snapToGrid="0">
      <p:cViewPr varScale="1">
        <p:scale>
          <a:sx n="89" d="100"/>
          <a:sy n="89" d="100"/>
        </p:scale>
        <p:origin x="120" y="180"/>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 Matt" userId="8a1104dd-f9e2-4fe9-98f2-6b84f630339c" providerId="ADAL" clId="{234C4B0F-85AD-4043-B3AC-FBEBAD96EC35}"/>
    <pc:docChg chg="undo custSel addSld delSld modSld sldOrd">
      <pc:chgData name="Wan, Matt" userId="8a1104dd-f9e2-4fe9-98f2-6b84f630339c" providerId="ADAL" clId="{234C4B0F-85AD-4043-B3AC-FBEBAD96EC35}" dt="2021-12-04T05:52:52.121" v="1308" actId="14100"/>
      <pc:docMkLst>
        <pc:docMk/>
      </pc:docMkLst>
      <pc:sldChg chg="addSp delSp modSp mod">
        <pc:chgData name="Wan, Matt" userId="8a1104dd-f9e2-4fe9-98f2-6b84f630339c" providerId="ADAL" clId="{234C4B0F-85AD-4043-B3AC-FBEBAD96EC35}" dt="2021-12-04T03:52:23.265" v="74" actId="26606"/>
        <pc:sldMkLst>
          <pc:docMk/>
          <pc:sldMk cId="2660249476" sldId="256"/>
        </pc:sldMkLst>
        <pc:spChg chg="mod ord">
          <ac:chgData name="Wan, Matt" userId="8a1104dd-f9e2-4fe9-98f2-6b84f630339c" providerId="ADAL" clId="{234C4B0F-85AD-4043-B3AC-FBEBAD96EC35}" dt="2021-12-04T03:52:23.265" v="74" actId="26606"/>
          <ac:spMkLst>
            <pc:docMk/>
            <pc:sldMk cId="2660249476" sldId="256"/>
            <ac:spMk id="2" creationId="{3DAB09E9-0FF1-43C3-9D12-26334FB1606D}"/>
          </ac:spMkLst>
        </pc:spChg>
        <pc:spChg chg="mod">
          <ac:chgData name="Wan, Matt" userId="8a1104dd-f9e2-4fe9-98f2-6b84f630339c" providerId="ADAL" clId="{234C4B0F-85AD-4043-B3AC-FBEBAD96EC35}" dt="2021-12-04T03:52:23.265" v="74" actId="26606"/>
          <ac:spMkLst>
            <pc:docMk/>
            <pc:sldMk cId="2660249476" sldId="256"/>
            <ac:spMk id="3" creationId="{A687111E-BBE2-4CE3-AA69-964B14070ABB}"/>
          </ac:spMkLst>
        </pc:spChg>
        <pc:spChg chg="add del">
          <ac:chgData name="Wan, Matt" userId="8a1104dd-f9e2-4fe9-98f2-6b84f630339c" providerId="ADAL" clId="{234C4B0F-85AD-4043-B3AC-FBEBAD96EC35}" dt="2021-12-04T03:52:23.265" v="74" actId="26606"/>
          <ac:spMkLst>
            <pc:docMk/>
            <pc:sldMk cId="2660249476" sldId="256"/>
            <ac:spMk id="8" creationId="{699F2931-70EC-414E-8957-39CC893D909E}"/>
          </ac:spMkLst>
        </pc:spChg>
        <pc:spChg chg="add del">
          <ac:chgData name="Wan, Matt" userId="8a1104dd-f9e2-4fe9-98f2-6b84f630339c" providerId="ADAL" clId="{234C4B0F-85AD-4043-B3AC-FBEBAD96EC35}" dt="2021-12-04T03:52:23.265" v="74" actId="26606"/>
          <ac:spMkLst>
            <pc:docMk/>
            <pc:sldMk cId="2660249476" sldId="256"/>
            <ac:spMk id="10" creationId="{78FFBE11-4B3E-48D7-94D4-2EC8CC9FE827}"/>
          </ac:spMkLst>
        </pc:spChg>
        <pc:spChg chg="add del">
          <ac:chgData name="Wan, Matt" userId="8a1104dd-f9e2-4fe9-98f2-6b84f630339c" providerId="ADAL" clId="{234C4B0F-85AD-4043-B3AC-FBEBAD96EC35}" dt="2021-12-04T03:52:23.265" v="74" actId="26606"/>
          <ac:spMkLst>
            <pc:docMk/>
            <pc:sldMk cId="2660249476" sldId="256"/>
            <ac:spMk id="12" creationId="{AEFD2FD1-B3A5-4E1D-BCC8-7684A5440C4C}"/>
          </ac:spMkLst>
        </pc:spChg>
        <pc:spChg chg="add del">
          <ac:chgData name="Wan, Matt" userId="8a1104dd-f9e2-4fe9-98f2-6b84f630339c" providerId="ADAL" clId="{234C4B0F-85AD-4043-B3AC-FBEBAD96EC35}" dt="2021-12-04T03:52:06.439" v="61" actId="26606"/>
          <ac:spMkLst>
            <pc:docMk/>
            <pc:sldMk cId="2660249476" sldId="256"/>
            <ac:spMk id="17" creationId="{4522B21E-B2B9-4C72-9A71-C87EFD137480}"/>
          </ac:spMkLst>
        </pc:spChg>
        <pc:spChg chg="add del">
          <ac:chgData name="Wan, Matt" userId="8a1104dd-f9e2-4fe9-98f2-6b84f630339c" providerId="ADAL" clId="{234C4B0F-85AD-4043-B3AC-FBEBAD96EC35}" dt="2021-12-04T03:52:13.575" v="67" actId="26606"/>
          <ac:spMkLst>
            <pc:docMk/>
            <pc:sldMk cId="2660249476" sldId="256"/>
            <ac:spMk id="18" creationId="{6BF89811-EF86-4F24-8973-3749C8FBCF2C}"/>
          </ac:spMkLst>
        </pc:spChg>
        <pc:spChg chg="add del">
          <ac:chgData name="Wan, Matt" userId="8a1104dd-f9e2-4fe9-98f2-6b84f630339c" providerId="ADAL" clId="{234C4B0F-85AD-4043-B3AC-FBEBAD96EC35}" dt="2021-12-04T03:52:02.964" v="59" actId="26606"/>
          <ac:spMkLst>
            <pc:docMk/>
            <pc:sldMk cId="2660249476" sldId="256"/>
            <ac:spMk id="19" creationId="{1825AC39-5F85-4CAA-8A81-A1287086B2B6}"/>
          </ac:spMkLst>
        </pc:spChg>
        <pc:spChg chg="add del">
          <ac:chgData name="Wan, Matt" userId="8a1104dd-f9e2-4fe9-98f2-6b84f630339c" providerId="ADAL" clId="{234C4B0F-85AD-4043-B3AC-FBEBAD96EC35}" dt="2021-12-04T03:52:02.964" v="59" actId="26606"/>
          <ac:spMkLst>
            <pc:docMk/>
            <pc:sldMk cId="2660249476" sldId="256"/>
            <ac:spMk id="21" creationId="{95DA4D23-37FC-4B90-8188-F0377C5FF44B}"/>
          </ac:spMkLst>
        </pc:spChg>
        <pc:spChg chg="add del">
          <ac:chgData name="Wan, Matt" userId="8a1104dd-f9e2-4fe9-98f2-6b84f630339c" providerId="ADAL" clId="{234C4B0F-85AD-4043-B3AC-FBEBAD96EC35}" dt="2021-12-04T03:52:02.964" v="59" actId="26606"/>
          <ac:spMkLst>
            <pc:docMk/>
            <pc:sldMk cId="2660249476" sldId="256"/>
            <ac:spMk id="23" creationId="{A7A4B465-FBCC-4CD4-89A1-82992A7B47FF}"/>
          </ac:spMkLst>
        </pc:spChg>
        <pc:spChg chg="add del">
          <ac:chgData name="Wan, Matt" userId="8a1104dd-f9e2-4fe9-98f2-6b84f630339c" providerId="ADAL" clId="{234C4B0F-85AD-4043-B3AC-FBEBAD96EC35}" dt="2021-12-04T03:52:13.575" v="67" actId="26606"/>
          <ac:spMkLst>
            <pc:docMk/>
            <pc:sldMk cId="2660249476" sldId="256"/>
            <ac:spMk id="24" creationId="{19419667-6EB3-488D-8BD4-9D972AC1100D}"/>
          </ac:spMkLst>
        </pc:spChg>
        <pc:spChg chg="add del">
          <ac:chgData name="Wan, Matt" userId="8a1104dd-f9e2-4fe9-98f2-6b84f630339c" providerId="ADAL" clId="{234C4B0F-85AD-4043-B3AC-FBEBAD96EC35}" dt="2021-12-04T03:52:02.964" v="59" actId="26606"/>
          <ac:spMkLst>
            <pc:docMk/>
            <pc:sldMk cId="2660249476" sldId="256"/>
            <ac:spMk id="25" creationId="{909E572F-9CDC-4214-9D42-FF0017649590}"/>
          </ac:spMkLst>
        </pc:spChg>
        <pc:spChg chg="add del">
          <ac:chgData name="Wan, Matt" userId="8a1104dd-f9e2-4fe9-98f2-6b84f630339c" providerId="ADAL" clId="{234C4B0F-85AD-4043-B3AC-FBEBAD96EC35}" dt="2021-12-04T03:52:06.439" v="61" actId="26606"/>
          <ac:spMkLst>
            <pc:docMk/>
            <pc:sldMk cId="2660249476" sldId="256"/>
            <ac:spMk id="27" creationId="{5EB7D2A2-F448-44D4-938C-DC84CBCB3B1E}"/>
          </ac:spMkLst>
        </pc:spChg>
        <pc:spChg chg="add del">
          <ac:chgData name="Wan, Matt" userId="8a1104dd-f9e2-4fe9-98f2-6b84f630339c" providerId="ADAL" clId="{234C4B0F-85AD-4043-B3AC-FBEBAD96EC35}" dt="2021-12-04T03:52:06.439" v="61" actId="26606"/>
          <ac:spMkLst>
            <pc:docMk/>
            <pc:sldMk cId="2660249476" sldId="256"/>
            <ac:spMk id="28" creationId="{871AEA07-1E14-44B4-8E55-64EF049CD66F}"/>
          </ac:spMkLst>
        </pc:spChg>
        <pc:spChg chg="add del">
          <ac:chgData name="Wan, Matt" userId="8a1104dd-f9e2-4fe9-98f2-6b84f630339c" providerId="ADAL" clId="{234C4B0F-85AD-4043-B3AC-FBEBAD96EC35}" dt="2021-12-04T03:52:07.493" v="63" actId="26606"/>
          <ac:spMkLst>
            <pc:docMk/>
            <pc:sldMk cId="2660249476" sldId="256"/>
            <ac:spMk id="31" creationId="{35E9085E-E730-4768-83D4-6CB7E9897153}"/>
          </ac:spMkLst>
        </pc:spChg>
        <pc:spChg chg="add del">
          <ac:chgData name="Wan, Matt" userId="8a1104dd-f9e2-4fe9-98f2-6b84f630339c" providerId="ADAL" clId="{234C4B0F-85AD-4043-B3AC-FBEBAD96EC35}" dt="2021-12-04T03:52:07.493" v="63" actId="26606"/>
          <ac:spMkLst>
            <pc:docMk/>
            <pc:sldMk cId="2660249476" sldId="256"/>
            <ac:spMk id="32" creationId="{88294908-8B00-4F58-BBBA-20F71A40AA9E}"/>
          </ac:spMkLst>
        </pc:spChg>
        <pc:spChg chg="add del">
          <ac:chgData name="Wan, Matt" userId="8a1104dd-f9e2-4fe9-98f2-6b84f630339c" providerId="ADAL" clId="{234C4B0F-85AD-4043-B3AC-FBEBAD96EC35}" dt="2021-12-04T03:52:07.493" v="63" actId="26606"/>
          <ac:spMkLst>
            <pc:docMk/>
            <pc:sldMk cId="2660249476" sldId="256"/>
            <ac:spMk id="33" creationId="{973272FE-A474-4CAE-8CA2-BCC8B476C3F4}"/>
          </ac:spMkLst>
        </pc:spChg>
        <pc:spChg chg="add del">
          <ac:chgData name="Wan, Matt" userId="8a1104dd-f9e2-4fe9-98f2-6b84f630339c" providerId="ADAL" clId="{234C4B0F-85AD-4043-B3AC-FBEBAD96EC35}" dt="2021-12-04T03:52:07.493" v="63" actId="26606"/>
          <ac:spMkLst>
            <pc:docMk/>
            <pc:sldMk cId="2660249476" sldId="256"/>
            <ac:spMk id="34" creationId="{4364C879-1404-4203-8E9D-CC5DE0A621A2}"/>
          </ac:spMkLst>
        </pc:spChg>
        <pc:spChg chg="add del">
          <ac:chgData name="Wan, Matt" userId="8a1104dd-f9e2-4fe9-98f2-6b84f630339c" providerId="ADAL" clId="{234C4B0F-85AD-4043-B3AC-FBEBAD96EC35}" dt="2021-12-04T03:52:07.493" v="63" actId="26606"/>
          <ac:spMkLst>
            <pc:docMk/>
            <pc:sldMk cId="2660249476" sldId="256"/>
            <ac:spMk id="35" creationId="{E07981EA-05A6-437C-88D7-B377B92B031D}"/>
          </ac:spMkLst>
        </pc:spChg>
        <pc:spChg chg="add del">
          <ac:chgData name="Wan, Matt" userId="8a1104dd-f9e2-4fe9-98f2-6b84f630339c" providerId="ADAL" clId="{234C4B0F-85AD-4043-B3AC-FBEBAD96EC35}" dt="2021-12-04T03:52:07.493" v="63" actId="26606"/>
          <ac:spMkLst>
            <pc:docMk/>
            <pc:sldMk cId="2660249476" sldId="256"/>
            <ac:spMk id="36" creationId="{84617302-4B0D-4351-A6BB-6F0930D943AC}"/>
          </ac:spMkLst>
        </pc:spChg>
        <pc:spChg chg="add del">
          <ac:chgData name="Wan, Matt" userId="8a1104dd-f9e2-4fe9-98f2-6b84f630339c" providerId="ADAL" clId="{234C4B0F-85AD-4043-B3AC-FBEBAD96EC35}" dt="2021-12-04T03:52:07.493" v="63" actId="26606"/>
          <ac:spMkLst>
            <pc:docMk/>
            <pc:sldMk cId="2660249476" sldId="256"/>
            <ac:spMk id="37" creationId="{15E3C750-986E-4769-B1AE-49289FBEE757}"/>
          </ac:spMkLst>
        </pc:spChg>
        <pc:spChg chg="add del">
          <ac:chgData name="Wan, Matt" userId="8a1104dd-f9e2-4fe9-98f2-6b84f630339c" providerId="ADAL" clId="{234C4B0F-85AD-4043-B3AC-FBEBAD96EC35}" dt="2021-12-04T03:52:07.493" v="63" actId="26606"/>
          <ac:spMkLst>
            <pc:docMk/>
            <pc:sldMk cId="2660249476" sldId="256"/>
            <ac:spMk id="38" creationId="{DA2C7802-C2E0-4218-8F89-8DD7CCD2CD1C}"/>
          </ac:spMkLst>
        </pc:spChg>
        <pc:spChg chg="add del">
          <ac:chgData name="Wan, Matt" userId="8a1104dd-f9e2-4fe9-98f2-6b84f630339c" providerId="ADAL" clId="{234C4B0F-85AD-4043-B3AC-FBEBAD96EC35}" dt="2021-12-04T03:52:07.493" v="63" actId="26606"/>
          <ac:spMkLst>
            <pc:docMk/>
            <pc:sldMk cId="2660249476" sldId="256"/>
            <ac:spMk id="39" creationId="{A6D7111A-21E5-4EE9-8A78-10E5530F0116}"/>
          </ac:spMkLst>
        </pc:spChg>
        <pc:spChg chg="add del">
          <ac:chgData name="Wan, Matt" userId="8a1104dd-f9e2-4fe9-98f2-6b84f630339c" providerId="ADAL" clId="{234C4B0F-85AD-4043-B3AC-FBEBAD96EC35}" dt="2021-12-04T03:52:07.493" v="63" actId="26606"/>
          <ac:spMkLst>
            <pc:docMk/>
            <pc:sldMk cId="2660249476" sldId="256"/>
            <ac:spMk id="40" creationId="{A3969E80-A77B-49FC-9122-D89AFD5EE118}"/>
          </ac:spMkLst>
        </pc:spChg>
        <pc:spChg chg="add del">
          <ac:chgData name="Wan, Matt" userId="8a1104dd-f9e2-4fe9-98f2-6b84f630339c" providerId="ADAL" clId="{234C4B0F-85AD-4043-B3AC-FBEBAD96EC35}" dt="2021-12-04T03:52:07.493" v="63" actId="26606"/>
          <ac:spMkLst>
            <pc:docMk/>
            <pc:sldMk cId="2660249476" sldId="256"/>
            <ac:spMk id="41" creationId="{1849CA57-76BD-4CF2-80BA-D7A46A01B7B1}"/>
          </ac:spMkLst>
        </pc:spChg>
        <pc:spChg chg="add del">
          <ac:chgData name="Wan, Matt" userId="8a1104dd-f9e2-4fe9-98f2-6b84f630339c" providerId="ADAL" clId="{234C4B0F-85AD-4043-B3AC-FBEBAD96EC35}" dt="2021-12-04T03:52:09.278" v="65" actId="26606"/>
          <ac:spMkLst>
            <pc:docMk/>
            <pc:sldMk cId="2660249476" sldId="256"/>
            <ac:spMk id="43" creationId="{EB270761-CC40-4F3F-A916-7E3BC3989348}"/>
          </ac:spMkLst>
        </pc:spChg>
        <pc:spChg chg="add del">
          <ac:chgData name="Wan, Matt" userId="8a1104dd-f9e2-4fe9-98f2-6b84f630339c" providerId="ADAL" clId="{234C4B0F-85AD-4043-B3AC-FBEBAD96EC35}" dt="2021-12-04T03:52:09.278" v="65" actId="26606"/>
          <ac:spMkLst>
            <pc:docMk/>
            <pc:sldMk cId="2660249476" sldId="256"/>
            <ac:spMk id="44" creationId="{2820855C-9FA4-417A-BE67-63C022F81980}"/>
          </ac:spMkLst>
        </pc:spChg>
        <pc:spChg chg="add del">
          <ac:chgData name="Wan, Matt" userId="8a1104dd-f9e2-4fe9-98f2-6b84f630339c" providerId="ADAL" clId="{234C4B0F-85AD-4043-B3AC-FBEBAD96EC35}" dt="2021-12-04T03:52:09.278" v="65" actId="26606"/>
          <ac:spMkLst>
            <pc:docMk/>
            <pc:sldMk cId="2660249476" sldId="256"/>
            <ac:spMk id="45" creationId="{D7E6A49B-1B06-403E-8CC5-ACB38A6BDEEB}"/>
          </ac:spMkLst>
        </pc:spChg>
        <pc:spChg chg="add del">
          <ac:chgData name="Wan, Matt" userId="8a1104dd-f9e2-4fe9-98f2-6b84f630339c" providerId="ADAL" clId="{234C4B0F-85AD-4043-B3AC-FBEBAD96EC35}" dt="2021-12-04T03:52:18.294" v="69" actId="26606"/>
          <ac:spMkLst>
            <pc:docMk/>
            <pc:sldMk cId="2660249476" sldId="256"/>
            <ac:spMk id="49" creationId="{58B7BA18-82AC-4F73-A843-CD22FEA67830}"/>
          </ac:spMkLst>
        </pc:spChg>
        <pc:spChg chg="add del">
          <ac:chgData name="Wan, Matt" userId="8a1104dd-f9e2-4fe9-98f2-6b84f630339c" providerId="ADAL" clId="{234C4B0F-85AD-4043-B3AC-FBEBAD96EC35}" dt="2021-12-04T03:52:18.294" v="69" actId="26606"/>
          <ac:spMkLst>
            <pc:docMk/>
            <pc:sldMk cId="2660249476" sldId="256"/>
            <ac:spMk id="53" creationId="{79D730AC-06E5-4840-86DF-F67855B1DB35}"/>
          </ac:spMkLst>
        </pc:spChg>
        <pc:spChg chg="add del">
          <ac:chgData name="Wan, Matt" userId="8a1104dd-f9e2-4fe9-98f2-6b84f630339c" providerId="ADAL" clId="{234C4B0F-85AD-4043-B3AC-FBEBAD96EC35}" dt="2021-12-04T03:52:18.966" v="71" actId="26606"/>
          <ac:spMkLst>
            <pc:docMk/>
            <pc:sldMk cId="2660249476" sldId="256"/>
            <ac:spMk id="56" creationId="{35FED45D-D144-4B05-BBCF-B68683958FFD}"/>
          </ac:spMkLst>
        </pc:spChg>
        <pc:spChg chg="add del">
          <ac:chgData name="Wan, Matt" userId="8a1104dd-f9e2-4fe9-98f2-6b84f630339c" providerId="ADAL" clId="{234C4B0F-85AD-4043-B3AC-FBEBAD96EC35}" dt="2021-12-04T03:52:23.254" v="73" actId="26606"/>
          <ac:spMkLst>
            <pc:docMk/>
            <pc:sldMk cId="2660249476" sldId="256"/>
            <ac:spMk id="59" creationId="{58B7BA18-82AC-4F73-A843-CD22FEA67830}"/>
          </ac:spMkLst>
        </pc:spChg>
        <pc:spChg chg="add del">
          <ac:chgData name="Wan, Matt" userId="8a1104dd-f9e2-4fe9-98f2-6b84f630339c" providerId="ADAL" clId="{234C4B0F-85AD-4043-B3AC-FBEBAD96EC35}" dt="2021-12-04T03:52:23.254" v="73" actId="26606"/>
          <ac:spMkLst>
            <pc:docMk/>
            <pc:sldMk cId="2660249476" sldId="256"/>
            <ac:spMk id="62" creationId="{79D730AC-06E5-4840-86DF-F67855B1DB35}"/>
          </ac:spMkLst>
        </pc:spChg>
        <pc:spChg chg="add">
          <ac:chgData name="Wan, Matt" userId="8a1104dd-f9e2-4fe9-98f2-6b84f630339c" providerId="ADAL" clId="{234C4B0F-85AD-4043-B3AC-FBEBAD96EC35}" dt="2021-12-04T03:52:23.265" v="74" actId="26606"/>
          <ac:spMkLst>
            <pc:docMk/>
            <pc:sldMk cId="2660249476" sldId="256"/>
            <ac:spMk id="65" creationId="{FFD48BC7-DC40-47DE-87EE-9F4B6ECB9ABB}"/>
          </ac:spMkLst>
        </pc:spChg>
        <pc:spChg chg="add">
          <ac:chgData name="Wan, Matt" userId="8a1104dd-f9e2-4fe9-98f2-6b84f630339c" providerId="ADAL" clId="{234C4B0F-85AD-4043-B3AC-FBEBAD96EC35}" dt="2021-12-04T03:52:23.265" v="74" actId="26606"/>
          <ac:spMkLst>
            <pc:docMk/>
            <pc:sldMk cId="2660249476" sldId="256"/>
            <ac:spMk id="66" creationId="{E502BBC7-2C76-46F3-BC24-5985BC13DB88}"/>
          </ac:spMkLst>
        </pc:spChg>
        <pc:spChg chg="add">
          <ac:chgData name="Wan, Matt" userId="8a1104dd-f9e2-4fe9-98f2-6b84f630339c" providerId="ADAL" clId="{234C4B0F-85AD-4043-B3AC-FBEBAD96EC35}" dt="2021-12-04T03:52:23.265" v="74" actId="26606"/>
          <ac:spMkLst>
            <pc:docMk/>
            <pc:sldMk cId="2660249476" sldId="256"/>
            <ac:spMk id="67" creationId="{C7F28D52-2A5F-4D23-81AE-7CB8B591C7AF}"/>
          </ac:spMkLst>
        </pc:spChg>
        <pc:spChg chg="add">
          <ac:chgData name="Wan, Matt" userId="8a1104dd-f9e2-4fe9-98f2-6b84f630339c" providerId="ADAL" clId="{234C4B0F-85AD-4043-B3AC-FBEBAD96EC35}" dt="2021-12-04T03:52:23.265" v="74" actId="26606"/>
          <ac:spMkLst>
            <pc:docMk/>
            <pc:sldMk cId="2660249476" sldId="256"/>
            <ac:spMk id="68" creationId="{3629484E-3792-4B3D-89AD-7C8A1ED0E0D4}"/>
          </ac:spMkLst>
        </pc:spChg>
        <pc:grpChg chg="add del">
          <ac:chgData name="Wan, Matt" userId="8a1104dd-f9e2-4fe9-98f2-6b84f630339c" providerId="ADAL" clId="{234C4B0F-85AD-4043-B3AC-FBEBAD96EC35}" dt="2021-12-04T03:52:13.575" v="67" actId="26606"/>
          <ac:grpSpMkLst>
            <pc:docMk/>
            <pc:sldMk cId="2660249476" sldId="256"/>
            <ac:grpSpMk id="20" creationId="{C77639EA-C9D1-44CA-BBC0-30625E7CDBB0}"/>
          </ac:grpSpMkLst>
        </pc:grpChg>
        <pc:grpChg chg="add del">
          <ac:chgData name="Wan, Matt" userId="8a1104dd-f9e2-4fe9-98f2-6b84f630339c" providerId="ADAL" clId="{234C4B0F-85AD-4043-B3AC-FBEBAD96EC35}" dt="2021-12-04T03:52:18.294" v="69" actId="26606"/>
          <ac:grpSpMkLst>
            <pc:docMk/>
            <pc:sldMk cId="2660249476" sldId="256"/>
            <ac:grpSpMk id="50" creationId="{0A18D471-708A-40E6-B998-65CD717785B2}"/>
          </ac:grpSpMkLst>
        </pc:grpChg>
        <pc:grpChg chg="add del">
          <ac:chgData name="Wan, Matt" userId="8a1104dd-f9e2-4fe9-98f2-6b84f630339c" providerId="ADAL" clId="{234C4B0F-85AD-4043-B3AC-FBEBAD96EC35}" dt="2021-12-04T03:52:23.254" v="73" actId="26606"/>
          <ac:grpSpMkLst>
            <pc:docMk/>
            <pc:sldMk cId="2660249476" sldId="256"/>
            <ac:grpSpMk id="60" creationId="{0A18D471-708A-40E6-B998-65CD717785B2}"/>
          </ac:grpSpMkLst>
        </pc:grpChg>
        <pc:picChg chg="add del">
          <ac:chgData name="Wan, Matt" userId="8a1104dd-f9e2-4fe9-98f2-6b84f630339c" providerId="ADAL" clId="{234C4B0F-85AD-4043-B3AC-FBEBAD96EC35}" dt="2021-12-04T03:52:13.575" v="67" actId="26606"/>
          <ac:picMkLst>
            <pc:docMk/>
            <pc:sldMk cId="2660249476" sldId="256"/>
            <ac:picMk id="14" creationId="{8835C1F1-DA3B-42BC-8F0D-123D081AD317}"/>
          </ac:picMkLst>
        </pc:picChg>
        <pc:picChg chg="add del">
          <ac:chgData name="Wan, Matt" userId="8a1104dd-f9e2-4fe9-98f2-6b84f630339c" providerId="ADAL" clId="{234C4B0F-85AD-4043-B3AC-FBEBAD96EC35}" dt="2021-12-04T03:52:02.964" v="59" actId="26606"/>
          <ac:picMkLst>
            <pc:docMk/>
            <pc:sldMk cId="2660249476" sldId="256"/>
            <ac:picMk id="16" creationId="{9BBCF94A-1916-4053-AF23-CFF392D297F6}"/>
          </ac:picMkLst>
        </pc:picChg>
        <pc:picChg chg="add del">
          <ac:chgData name="Wan, Matt" userId="8a1104dd-f9e2-4fe9-98f2-6b84f630339c" providerId="ADAL" clId="{234C4B0F-85AD-4043-B3AC-FBEBAD96EC35}" dt="2021-12-04T03:52:18.294" v="69" actId="26606"/>
          <ac:picMkLst>
            <pc:docMk/>
            <pc:sldMk cId="2660249476" sldId="256"/>
            <ac:picMk id="54" creationId="{70111649-EF62-415C-BFAD-456CDB969686}"/>
          </ac:picMkLst>
        </pc:picChg>
        <pc:picChg chg="add del">
          <ac:chgData name="Wan, Matt" userId="8a1104dd-f9e2-4fe9-98f2-6b84f630339c" providerId="ADAL" clId="{234C4B0F-85AD-4043-B3AC-FBEBAD96EC35}" dt="2021-12-04T03:52:18.966" v="71" actId="26606"/>
          <ac:picMkLst>
            <pc:docMk/>
            <pc:sldMk cId="2660249476" sldId="256"/>
            <ac:picMk id="57" creationId="{71E8C3A9-C8FF-46D6-B924-5264484BB415}"/>
          </ac:picMkLst>
        </pc:picChg>
        <pc:picChg chg="add del">
          <ac:chgData name="Wan, Matt" userId="8a1104dd-f9e2-4fe9-98f2-6b84f630339c" providerId="ADAL" clId="{234C4B0F-85AD-4043-B3AC-FBEBAD96EC35}" dt="2021-12-04T03:52:23.254" v="73" actId="26606"/>
          <ac:picMkLst>
            <pc:docMk/>
            <pc:sldMk cId="2660249476" sldId="256"/>
            <ac:picMk id="63" creationId="{70111649-EF62-415C-BFAD-456CDB969686}"/>
          </ac:picMkLst>
        </pc:picChg>
        <pc:cxnChg chg="add del">
          <ac:chgData name="Wan, Matt" userId="8a1104dd-f9e2-4fe9-98f2-6b84f630339c" providerId="ADAL" clId="{234C4B0F-85AD-4043-B3AC-FBEBAD96EC35}" dt="2021-12-04T03:52:06.439" v="61" actId="26606"/>
          <ac:cxnSpMkLst>
            <pc:docMk/>
            <pc:sldMk cId="2660249476" sldId="256"/>
            <ac:cxnSpMk id="29" creationId="{F7C8EA93-3210-4C62-99E9-153C275E3A87}"/>
          </ac:cxnSpMkLst>
        </pc:cxnChg>
      </pc:sldChg>
      <pc:sldChg chg="addSp delSp modSp mod ord modNotesTx">
        <pc:chgData name="Wan, Matt" userId="8a1104dd-f9e2-4fe9-98f2-6b84f630339c" providerId="ADAL" clId="{234C4B0F-85AD-4043-B3AC-FBEBAD96EC35}" dt="2021-12-04T03:55:08.741" v="118"/>
        <pc:sldMkLst>
          <pc:docMk/>
          <pc:sldMk cId="2300168087" sldId="257"/>
        </pc:sldMkLst>
        <pc:spChg chg="del">
          <ac:chgData name="Wan, Matt" userId="8a1104dd-f9e2-4fe9-98f2-6b84f630339c" providerId="ADAL" clId="{234C4B0F-85AD-4043-B3AC-FBEBAD96EC35}" dt="2021-12-04T03:54:08.584" v="105" actId="478"/>
          <ac:spMkLst>
            <pc:docMk/>
            <pc:sldMk cId="2300168087" sldId="257"/>
            <ac:spMk id="2" creationId="{B8CB18F5-8330-4AD4-BEDA-92AEB9C90263}"/>
          </ac:spMkLst>
        </pc:spChg>
        <pc:spChg chg="del mod">
          <ac:chgData name="Wan, Matt" userId="8a1104dd-f9e2-4fe9-98f2-6b84f630339c" providerId="ADAL" clId="{234C4B0F-85AD-4043-B3AC-FBEBAD96EC35}" dt="2021-12-04T03:54:05.706" v="104" actId="478"/>
          <ac:spMkLst>
            <pc:docMk/>
            <pc:sldMk cId="2300168087" sldId="257"/>
            <ac:spMk id="3" creationId="{D760F3CF-30E7-4C66-AB36-65C9AB4DF72B}"/>
          </ac:spMkLst>
        </pc:spChg>
        <pc:spChg chg="add del mod">
          <ac:chgData name="Wan, Matt" userId="8a1104dd-f9e2-4fe9-98f2-6b84f630339c" providerId="ADAL" clId="{234C4B0F-85AD-4043-B3AC-FBEBAD96EC35}" dt="2021-12-04T03:54:10.779" v="106" actId="478"/>
          <ac:spMkLst>
            <pc:docMk/>
            <pc:sldMk cId="2300168087" sldId="257"/>
            <ac:spMk id="6" creationId="{982E189C-A6B5-9E41-B09E-2A89420A6130}"/>
          </ac:spMkLst>
        </pc:spChg>
        <pc:spChg chg="add del">
          <ac:chgData name="Wan, Matt" userId="8a1104dd-f9e2-4fe9-98f2-6b84f630339c" providerId="ADAL" clId="{234C4B0F-85AD-4043-B3AC-FBEBAD96EC35}" dt="2021-12-04T03:54:33.988" v="115" actId="26606"/>
          <ac:spMkLst>
            <pc:docMk/>
            <pc:sldMk cId="2300168087" sldId="257"/>
            <ac:spMk id="17" creationId="{F821940F-7A1D-4ACC-85B4-A932898ABB37}"/>
          </ac:spMkLst>
        </pc:spChg>
        <pc:spChg chg="add del">
          <ac:chgData name="Wan, Matt" userId="8a1104dd-f9e2-4fe9-98f2-6b84f630339c" providerId="ADAL" clId="{234C4B0F-85AD-4043-B3AC-FBEBAD96EC35}" dt="2021-12-04T03:54:33.988" v="115" actId="26606"/>
          <ac:spMkLst>
            <pc:docMk/>
            <pc:sldMk cId="2300168087" sldId="257"/>
            <ac:spMk id="19" creationId="{16674508-81D3-48CF-96BF-7FC60EAA572A}"/>
          </ac:spMkLst>
        </pc:spChg>
        <pc:spChg chg="add del">
          <ac:chgData name="Wan, Matt" userId="8a1104dd-f9e2-4fe9-98f2-6b84f630339c" providerId="ADAL" clId="{234C4B0F-85AD-4043-B3AC-FBEBAD96EC35}" dt="2021-12-04T03:54:29.540" v="112" actId="26606"/>
          <ac:spMkLst>
            <pc:docMk/>
            <pc:sldMk cId="2300168087" sldId="257"/>
            <ac:spMk id="21" creationId="{F3060C83-F051-4F0E-ABAD-AA0DFC48B218}"/>
          </ac:spMkLst>
        </pc:spChg>
        <pc:spChg chg="add del">
          <ac:chgData name="Wan, Matt" userId="8a1104dd-f9e2-4fe9-98f2-6b84f630339c" providerId="ADAL" clId="{234C4B0F-85AD-4043-B3AC-FBEBAD96EC35}" dt="2021-12-04T03:54:29.540" v="112" actId="26606"/>
          <ac:spMkLst>
            <pc:docMk/>
            <pc:sldMk cId="2300168087" sldId="257"/>
            <ac:spMk id="22" creationId="{83C98ABE-055B-441F-B07E-44F97F083C39}"/>
          </ac:spMkLst>
        </pc:spChg>
        <pc:spChg chg="add del">
          <ac:chgData name="Wan, Matt" userId="8a1104dd-f9e2-4fe9-98f2-6b84f630339c" providerId="ADAL" clId="{234C4B0F-85AD-4043-B3AC-FBEBAD96EC35}" dt="2021-12-04T03:54:29.540" v="112" actId="26606"/>
          <ac:spMkLst>
            <pc:docMk/>
            <pc:sldMk cId="2300168087" sldId="257"/>
            <ac:spMk id="23" creationId="{29FDB030-9B49-4CED-8CCD-4D99382388AC}"/>
          </ac:spMkLst>
        </pc:spChg>
        <pc:spChg chg="add del">
          <ac:chgData name="Wan, Matt" userId="8a1104dd-f9e2-4fe9-98f2-6b84f630339c" providerId="ADAL" clId="{234C4B0F-85AD-4043-B3AC-FBEBAD96EC35}" dt="2021-12-04T03:54:25.730" v="108" actId="26606"/>
          <ac:spMkLst>
            <pc:docMk/>
            <pc:sldMk cId="2300168087" sldId="257"/>
            <ac:spMk id="24" creationId="{F3060C83-F051-4F0E-ABAD-AA0DFC48B218}"/>
          </ac:spMkLst>
        </pc:spChg>
        <pc:spChg chg="add del">
          <ac:chgData name="Wan, Matt" userId="8a1104dd-f9e2-4fe9-98f2-6b84f630339c" providerId="ADAL" clId="{234C4B0F-85AD-4043-B3AC-FBEBAD96EC35}" dt="2021-12-04T03:54:29.540" v="112" actId="26606"/>
          <ac:spMkLst>
            <pc:docMk/>
            <pc:sldMk cId="2300168087" sldId="257"/>
            <ac:spMk id="25" creationId="{3783CA14-24A1-485C-8B30-D6A5D87987AD}"/>
          </ac:spMkLst>
        </pc:spChg>
        <pc:spChg chg="add del">
          <ac:chgData name="Wan, Matt" userId="8a1104dd-f9e2-4fe9-98f2-6b84f630339c" providerId="ADAL" clId="{234C4B0F-85AD-4043-B3AC-FBEBAD96EC35}" dt="2021-12-04T03:54:25.730" v="108" actId="26606"/>
          <ac:spMkLst>
            <pc:docMk/>
            <pc:sldMk cId="2300168087" sldId="257"/>
            <ac:spMk id="26" creationId="{83C98ABE-055B-441F-B07E-44F97F083C39}"/>
          </ac:spMkLst>
        </pc:spChg>
        <pc:spChg chg="add del">
          <ac:chgData name="Wan, Matt" userId="8a1104dd-f9e2-4fe9-98f2-6b84f630339c" providerId="ADAL" clId="{234C4B0F-85AD-4043-B3AC-FBEBAD96EC35}" dt="2021-12-04T03:54:29.540" v="112" actId="26606"/>
          <ac:spMkLst>
            <pc:docMk/>
            <pc:sldMk cId="2300168087" sldId="257"/>
            <ac:spMk id="27" creationId="{9A97C86A-04D6-40F7-AE84-31AB43E6A846}"/>
          </ac:spMkLst>
        </pc:spChg>
        <pc:spChg chg="add del">
          <ac:chgData name="Wan, Matt" userId="8a1104dd-f9e2-4fe9-98f2-6b84f630339c" providerId="ADAL" clId="{234C4B0F-85AD-4043-B3AC-FBEBAD96EC35}" dt="2021-12-04T03:54:25.730" v="108" actId="26606"/>
          <ac:spMkLst>
            <pc:docMk/>
            <pc:sldMk cId="2300168087" sldId="257"/>
            <ac:spMk id="28" creationId="{29FDB030-9B49-4CED-8CCD-4D99382388AC}"/>
          </ac:spMkLst>
        </pc:spChg>
        <pc:spChg chg="add del">
          <ac:chgData name="Wan, Matt" userId="8a1104dd-f9e2-4fe9-98f2-6b84f630339c" providerId="ADAL" clId="{234C4B0F-85AD-4043-B3AC-FBEBAD96EC35}" dt="2021-12-04T03:54:29.540" v="112" actId="26606"/>
          <ac:spMkLst>
            <pc:docMk/>
            <pc:sldMk cId="2300168087" sldId="257"/>
            <ac:spMk id="29" creationId="{FF9F2414-84E8-453E-B1F3-389FDE8192D9}"/>
          </ac:spMkLst>
        </pc:spChg>
        <pc:spChg chg="add del">
          <ac:chgData name="Wan, Matt" userId="8a1104dd-f9e2-4fe9-98f2-6b84f630339c" providerId="ADAL" clId="{234C4B0F-85AD-4043-B3AC-FBEBAD96EC35}" dt="2021-12-04T03:54:25.730" v="108" actId="26606"/>
          <ac:spMkLst>
            <pc:docMk/>
            <pc:sldMk cId="2300168087" sldId="257"/>
            <ac:spMk id="30" creationId="{3783CA14-24A1-485C-8B30-D6A5D87987AD}"/>
          </ac:spMkLst>
        </pc:spChg>
        <pc:spChg chg="add del">
          <ac:chgData name="Wan, Matt" userId="8a1104dd-f9e2-4fe9-98f2-6b84f630339c" providerId="ADAL" clId="{234C4B0F-85AD-4043-B3AC-FBEBAD96EC35}" dt="2021-12-04T03:54:29.540" v="112" actId="26606"/>
          <ac:spMkLst>
            <pc:docMk/>
            <pc:sldMk cId="2300168087" sldId="257"/>
            <ac:spMk id="31" creationId="{3ECA69A1-7536-43AC-85EF-C7106179F5ED}"/>
          </ac:spMkLst>
        </pc:spChg>
        <pc:spChg chg="add del">
          <ac:chgData name="Wan, Matt" userId="8a1104dd-f9e2-4fe9-98f2-6b84f630339c" providerId="ADAL" clId="{234C4B0F-85AD-4043-B3AC-FBEBAD96EC35}" dt="2021-12-04T03:54:25.730" v="108" actId="26606"/>
          <ac:spMkLst>
            <pc:docMk/>
            <pc:sldMk cId="2300168087" sldId="257"/>
            <ac:spMk id="32" creationId="{9A97C86A-04D6-40F7-AE84-31AB43E6A846}"/>
          </ac:spMkLst>
        </pc:spChg>
        <pc:spChg chg="add del">
          <ac:chgData name="Wan, Matt" userId="8a1104dd-f9e2-4fe9-98f2-6b84f630339c" providerId="ADAL" clId="{234C4B0F-85AD-4043-B3AC-FBEBAD96EC35}" dt="2021-12-04T03:54:33.979" v="114" actId="26606"/>
          <ac:spMkLst>
            <pc:docMk/>
            <pc:sldMk cId="2300168087" sldId="257"/>
            <ac:spMk id="33" creationId="{D153EDB2-4AAD-43F4-AE78-4D326C813369}"/>
          </ac:spMkLst>
        </pc:spChg>
        <pc:spChg chg="add del">
          <ac:chgData name="Wan, Matt" userId="8a1104dd-f9e2-4fe9-98f2-6b84f630339c" providerId="ADAL" clId="{234C4B0F-85AD-4043-B3AC-FBEBAD96EC35}" dt="2021-12-04T03:54:25.730" v="108" actId="26606"/>
          <ac:spMkLst>
            <pc:docMk/>
            <pc:sldMk cId="2300168087" sldId="257"/>
            <ac:spMk id="34" creationId="{FF9F2414-84E8-453E-B1F3-389FDE8192D9}"/>
          </ac:spMkLst>
        </pc:spChg>
        <pc:spChg chg="add del">
          <ac:chgData name="Wan, Matt" userId="8a1104dd-f9e2-4fe9-98f2-6b84f630339c" providerId="ADAL" clId="{234C4B0F-85AD-4043-B3AC-FBEBAD96EC35}" dt="2021-12-04T03:54:25.730" v="108" actId="26606"/>
          <ac:spMkLst>
            <pc:docMk/>
            <pc:sldMk cId="2300168087" sldId="257"/>
            <ac:spMk id="36" creationId="{3ECA69A1-7536-43AC-85EF-C7106179F5ED}"/>
          </ac:spMkLst>
        </pc:spChg>
        <pc:spChg chg="add">
          <ac:chgData name="Wan, Matt" userId="8a1104dd-f9e2-4fe9-98f2-6b84f630339c" providerId="ADAL" clId="{234C4B0F-85AD-4043-B3AC-FBEBAD96EC35}" dt="2021-12-04T03:54:33.988" v="115" actId="26606"/>
          <ac:spMkLst>
            <pc:docMk/>
            <pc:sldMk cId="2300168087" sldId="257"/>
            <ac:spMk id="43" creationId="{F3060C83-F051-4F0E-ABAD-AA0DFC48B218}"/>
          </ac:spMkLst>
        </pc:spChg>
        <pc:spChg chg="add">
          <ac:chgData name="Wan, Matt" userId="8a1104dd-f9e2-4fe9-98f2-6b84f630339c" providerId="ADAL" clId="{234C4B0F-85AD-4043-B3AC-FBEBAD96EC35}" dt="2021-12-04T03:54:33.988" v="115" actId="26606"/>
          <ac:spMkLst>
            <pc:docMk/>
            <pc:sldMk cId="2300168087" sldId="257"/>
            <ac:spMk id="44" creationId="{83C98ABE-055B-441F-B07E-44F97F083C39}"/>
          </ac:spMkLst>
        </pc:spChg>
        <pc:spChg chg="add">
          <ac:chgData name="Wan, Matt" userId="8a1104dd-f9e2-4fe9-98f2-6b84f630339c" providerId="ADAL" clId="{234C4B0F-85AD-4043-B3AC-FBEBAD96EC35}" dt="2021-12-04T03:54:33.988" v="115" actId="26606"/>
          <ac:spMkLst>
            <pc:docMk/>
            <pc:sldMk cId="2300168087" sldId="257"/>
            <ac:spMk id="45" creationId="{29FDB030-9B49-4CED-8CCD-4D99382388AC}"/>
          </ac:spMkLst>
        </pc:spChg>
        <pc:spChg chg="add">
          <ac:chgData name="Wan, Matt" userId="8a1104dd-f9e2-4fe9-98f2-6b84f630339c" providerId="ADAL" clId="{234C4B0F-85AD-4043-B3AC-FBEBAD96EC35}" dt="2021-12-04T03:54:33.988" v="115" actId="26606"/>
          <ac:spMkLst>
            <pc:docMk/>
            <pc:sldMk cId="2300168087" sldId="257"/>
            <ac:spMk id="46" creationId="{3783CA14-24A1-485C-8B30-D6A5D87987AD}"/>
          </ac:spMkLst>
        </pc:spChg>
        <pc:spChg chg="add">
          <ac:chgData name="Wan, Matt" userId="8a1104dd-f9e2-4fe9-98f2-6b84f630339c" providerId="ADAL" clId="{234C4B0F-85AD-4043-B3AC-FBEBAD96EC35}" dt="2021-12-04T03:54:33.988" v="115" actId="26606"/>
          <ac:spMkLst>
            <pc:docMk/>
            <pc:sldMk cId="2300168087" sldId="257"/>
            <ac:spMk id="47" creationId="{9A97C86A-04D6-40F7-AE84-31AB43E6A846}"/>
          </ac:spMkLst>
        </pc:spChg>
        <pc:spChg chg="add">
          <ac:chgData name="Wan, Matt" userId="8a1104dd-f9e2-4fe9-98f2-6b84f630339c" providerId="ADAL" clId="{234C4B0F-85AD-4043-B3AC-FBEBAD96EC35}" dt="2021-12-04T03:54:33.988" v="115" actId="26606"/>
          <ac:spMkLst>
            <pc:docMk/>
            <pc:sldMk cId="2300168087" sldId="257"/>
            <ac:spMk id="48" creationId="{FF9F2414-84E8-453E-B1F3-389FDE8192D9}"/>
          </ac:spMkLst>
        </pc:spChg>
        <pc:spChg chg="add">
          <ac:chgData name="Wan, Matt" userId="8a1104dd-f9e2-4fe9-98f2-6b84f630339c" providerId="ADAL" clId="{234C4B0F-85AD-4043-B3AC-FBEBAD96EC35}" dt="2021-12-04T03:54:33.988" v="115" actId="26606"/>
          <ac:spMkLst>
            <pc:docMk/>
            <pc:sldMk cId="2300168087" sldId="257"/>
            <ac:spMk id="49" creationId="{3ECA69A1-7536-43AC-85EF-C7106179F5ED}"/>
          </ac:spMkLst>
        </pc:spChg>
        <pc:grpChg chg="add del">
          <ac:chgData name="Wan, Matt" userId="8a1104dd-f9e2-4fe9-98f2-6b84f630339c" providerId="ADAL" clId="{234C4B0F-85AD-4043-B3AC-FBEBAD96EC35}" dt="2021-12-04T03:54:33.979" v="114" actId="26606"/>
          <ac:grpSpMkLst>
            <pc:docMk/>
            <pc:sldMk cId="2300168087" sldId="257"/>
            <ac:grpSpMk id="35" creationId="{A3CB7779-72E2-4E92-AE18-6BBC335DD881}"/>
          </ac:grpSpMkLst>
        </pc:grpChg>
        <pc:graphicFrameChg chg="mod">
          <ac:chgData name="Wan, Matt" userId="8a1104dd-f9e2-4fe9-98f2-6b84f630339c" providerId="ADAL" clId="{234C4B0F-85AD-4043-B3AC-FBEBAD96EC35}" dt="2021-12-04T03:55:08.741" v="118"/>
          <ac:graphicFrameMkLst>
            <pc:docMk/>
            <pc:sldMk cId="2300168087" sldId="257"/>
            <ac:graphicFrameMk id="4" creationId="{8643F1D3-D756-4ED6-AA90-A57A718FA974}"/>
          </ac:graphicFrameMkLst>
        </pc:graphicFrameChg>
      </pc:sldChg>
      <pc:sldChg chg="addSp delSp modSp mod modAnim modNotesTx">
        <pc:chgData name="Wan, Matt" userId="8a1104dd-f9e2-4fe9-98f2-6b84f630339c" providerId="ADAL" clId="{234C4B0F-85AD-4043-B3AC-FBEBAD96EC35}" dt="2021-12-04T05:48:36.319" v="1304"/>
        <pc:sldMkLst>
          <pc:docMk/>
          <pc:sldMk cId="305135689" sldId="258"/>
        </pc:sldMkLst>
        <pc:spChg chg="mod">
          <ac:chgData name="Wan, Matt" userId="8a1104dd-f9e2-4fe9-98f2-6b84f630339c" providerId="ADAL" clId="{234C4B0F-85AD-4043-B3AC-FBEBAD96EC35}" dt="2021-12-04T04:12:34.667" v="480" actId="26606"/>
          <ac:spMkLst>
            <pc:docMk/>
            <pc:sldMk cId="305135689" sldId="258"/>
            <ac:spMk id="2" creationId="{EEBB37B3-8531-48D9-BDC1-A3233D09D119}"/>
          </ac:spMkLst>
        </pc:spChg>
        <pc:spChg chg="mod">
          <ac:chgData name="Wan, Matt" userId="8a1104dd-f9e2-4fe9-98f2-6b84f630339c" providerId="ADAL" clId="{234C4B0F-85AD-4043-B3AC-FBEBAD96EC35}" dt="2021-12-04T04:13:58.248" v="497" actId="14100"/>
          <ac:spMkLst>
            <pc:docMk/>
            <pc:sldMk cId="305135689" sldId="258"/>
            <ac:spMk id="3" creationId="{04631DB8-563B-4EFE-8EBC-A0AB1E725669}"/>
          </ac:spMkLst>
        </pc:spChg>
        <pc:spChg chg="add mod">
          <ac:chgData name="Wan, Matt" userId="8a1104dd-f9e2-4fe9-98f2-6b84f630339c" providerId="ADAL" clId="{234C4B0F-85AD-4043-B3AC-FBEBAD96EC35}" dt="2021-12-04T05:22:30.528" v="1044" actId="20577"/>
          <ac:spMkLst>
            <pc:docMk/>
            <pc:sldMk cId="305135689" sldId="258"/>
            <ac:spMk id="4" creationId="{F9D1F96D-135A-4A46-90D9-960740C336F8}"/>
          </ac:spMkLst>
        </pc:spChg>
        <pc:spChg chg="del">
          <ac:chgData name="Wan, Matt" userId="8a1104dd-f9e2-4fe9-98f2-6b84f630339c" providerId="ADAL" clId="{234C4B0F-85AD-4043-B3AC-FBEBAD96EC35}" dt="2021-12-04T04:12:34.667" v="480" actId="26606"/>
          <ac:spMkLst>
            <pc:docMk/>
            <pc:sldMk cId="305135689" sldId="258"/>
            <ac:spMk id="8" creationId="{C9A36457-A5F4-4103-A443-02581C09185B}"/>
          </ac:spMkLst>
        </pc:spChg>
        <pc:spChg chg="del">
          <ac:chgData name="Wan, Matt" userId="8a1104dd-f9e2-4fe9-98f2-6b84f630339c" providerId="ADAL" clId="{234C4B0F-85AD-4043-B3AC-FBEBAD96EC35}" dt="2021-12-04T04:12:34.667" v="480" actId="26606"/>
          <ac:spMkLst>
            <pc:docMk/>
            <pc:sldMk cId="305135689" sldId="258"/>
            <ac:spMk id="10" creationId="{DC5FB7E8-B636-40FA-BE8D-48145C0F5C57}"/>
          </ac:spMkLst>
        </pc:spChg>
        <pc:spChg chg="del">
          <ac:chgData name="Wan, Matt" userId="8a1104dd-f9e2-4fe9-98f2-6b84f630339c" providerId="ADAL" clId="{234C4B0F-85AD-4043-B3AC-FBEBAD96EC35}" dt="2021-12-04T04:12:34.667" v="480" actId="26606"/>
          <ac:spMkLst>
            <pc:docMk/>
            <pc:sldMk cId="305135689" sldId="258"/>
            <ac:spMk id="15" creationId="{142DCE2C-2863-46FA-9BE7-24365A24D9BA}"/>
          </ac:spMkLst>
        </pc:spChg>
        <pc:spChg chg="add">
          <ac:chgData name="Wan, Matt" userId="8a1104dd-f9e2-4fe9-98f2-6b84f630339c" providerId="ADAL" clId="{234C4B0F-85AD-4043-B3AC-FBEBAD96EC35}" dt="2021-12-04T04:12:34.667" v="480" actId="26606"/>
          <ac:spMkLst>
            <pc:docMk/>
            <pc:sldMk cId="305135689" sldId="258"/>
            <ac:spMk id="20" creationId="{DAF1966E-FD40-4A4A-B61B-C4DF7FA05F06}"/>
          </ac:spMkLst>
        </pc:spChg>
        <pc:spChg chg="add">
          <ac:chgData name="Wan, Matt" userId="8a1104dd-f9e2-4fe9-98f2-6b84f630339c" providerId="ADAL" clId="{234C4B0F-85AD-4043-B3AC-FBEBAD96EC35}" dt="2021-12-04T04:12:34.667" v="480" actId="26606"/>
          <ac:spMkLst>
            <pc:docMk/>
            <pc:sldMk cId="305135689" sldId="258"/>
            <ac:spMk id="22" creationId="{047BFA19-D45E-416B-A404-7AF2F3F27017}"/>
          </ac:spMkLst>
        </pc:spChg>
        <pc:spChg chg="add">
          <ac:chgData name="Wan, Matt" userId="8a1104dd-f9e2-4fe9-98f2-6b84f630339c" providerId="ADAL" clId="{234C4B0F-85AD-4043-B3AC-FBEBAD96EC35}" dt="2021-12-04T04:12:34.667" v="480" actId="26606"/>
          <ac:spMkLst>
            <pc:docMk/>
            <pc:sldMk cId="305135689" sldId="258"/>
            <ac:spMk id="24" creationId="{8E0105E7-23DB-4CF2-8258-FF47C7620F6E}"/>
          </ac:spMkLst>
        </pc:spChg>
        <pc:spChg chg="add">
          <ac:chgData name="Wan, Matt" userId="8a1104dd-f9e2-4fe9-98f2-6b84f630339c" providerId="ADAL" clId="{234C4B0F-85AD-4043-B3AC-FBEBAD96EC35}" dt="2021-12-04T04:12:34.667" v="480" actId="26606"/>
          <ac:spMkLst>
            <pc:docMk/>
            <pc:sldMk cId="305135689" sldId="258"/>
            <ac:spMk id="26" creationId="{074B4F7D-14B2-478B-8BF5-01E4E0C5D263}"/>
          </ac:spMkLst>
        </pc:spChg>
      </pc:sldChg>
      <pc:sldChg chg="delSp modSp del mod modNotesTx">
        <pc:chgData name="Wan, Matt" userId="8a1104dd-f9e2-4fe9-98f2-6b84f630339c" providerId="ADAL" clId="{234C4B0F-85AD-4043-B3AC-FBEBAD96EC35}" dt="2021-12-04T04:01:32.641" v="357" actId="2696"/>
        <pc:sldMkLst>
          <pc:docMk/>
          <pc:sldMk cId="804307896" sldId="259"/>
        </pc:sldMkLst>
        <pc:picChg chg="del mod">
          <ac:chgData name="Wan, Matt" userId="8a1104dd-f9e2-4fe9-98f2-6b84f630339c" providerId="ADAL" clId="{234C4B0F-85AD-4043-B3AC-FBEBAD96EC35}" dt="2021-12-04T04:00:33.463" v="332" actId="21"/>
          <ac:picMkLst>
            <pc:docMk/>
            <pc:sldMk cId="804307896" sldId="259"/>
            <ac:picMk id="21" creationId="{D4A070FF-9CAD-475C-A5D1-FBDDD826E27C}"/>
          </ac:picMkLst>
        </pc:picChg>
      </pc:sldChg>
      <pc:sldChg chg="addSp delSp modSp mod modNotesTx">
        <pc:chgData name="Wan, Matt" userId="8a1104dd-f9e2-4fe9-98f2-6b84f630339c" providerId="ADAL" clId="{234C4B0F-85AD-4043-B3AC-FBEBAD96EC35}" dt="2021-12-04T05:48:12.326" v="1303" actId="20577"/>
        <pc:sldMkLst>
          <pc:docMk/>
          <pc:sldMk cId="3371334607" sldId="260"/>
        </pc:sldMkLst>
        <pc:spChg chg="mod">
          <ac:chgData name="Wan, Matt" userId="8a1104dd-f9e2-4fe9-98f2-6b84f630339c" providerId="ADAL" clId="{234C4B0F-85AD-4043-B3AC-FBEBAD96EC35}" dt="2021-12-04T04:09:38.830" v="449" actId="26606"/>
          <ac:spMkLst>
            <pc:docMk/>
            <pc:sldMk cId="3371334607" sldId="260"/>
            <ac:spMk id="2" creationId="{B8CB18F5-8330-4AD4-BEDA-92AEB9C90263}"/>
          </ac:spMkLst>
        </pc:spChg>
        <pc:spChg chg="mod">
          <ac:chgData name="Wan, Matt" userId="8a1104dd-f9e2-4fe9-98f2-6b84f630339c" providerId="ADAL" clId="{234C4B0F-85AD-4043-B3AC-FBEBAD96EC35}" dt="2021-12-04T05:48:12.326" v="1303" actId="20577"/>
          <ac:spMkLst>
            <pc:docMk/>
            <pc:sldMk cId="3371334607" sldId="260"/>
            <ac:spMk id="3" creationId="{D760F3CF-30E7-4C66-AB36-65C9AB4DF72B}"/>
          </ac:spMkLst>
        </pc:spChg>
        <pc:spChg chg="add del">
          <ac:chgData name="Wan, Matt" userId="8a1104dd-f9e2-4fe9-98f2-6b84f630339c" providerId="ADAL" clId="{234C4B0F-85AD-4043-B3AC-FBEBAD96EC35}" dt="2021-12-04T04:09:38.830" v="449" actId="26606"/>
          <ac:spMkLst>
            <pc:docMk/>
            <pc:sldMk cId="3371334607" sldId="260"/>
            <ac:spMk id="46" creationId="{6128F3BD-7564-4310-B528-888E64F87576}"/>
          </ac:spMkLst>
        </pc:spChg>
        <pc:spChg chg="add del">
          <ac:chgData name="Wan, Matt" userId="8a1104dd-f9e2-4fe9-98f2-6b84f630339c" providerId="ADAL" clId="{234C4B0F-85AD-4043-B3AC-FBEBAD96EC35}" dt="2021-12-04T04:09:38.830" v="449" actId="26606"/>
          <ac:spMkLst>
            <pc:docMk/>
            <pc:sldMk cId="3371334607" sldId="260"/>
            <ac:spMk id="47" creationId="{82AA3C4E-019E-440F-87AB-67EFA9BE6C81}"/>
          </ac:spMkLst>
        </pc:spChg>
        <pc:spChg chg="add del">
          <ac:chgData name="Wan, Matt" userId="8a1104dd-f9e2-4fe9-98f2-6b84f630339c" providerId="ADAL" clId="{234C4B0F-85AD-4043-B3AC-FBEBAD96EC35}" dt="2021-12-04T04:09:27.232" v="442" actId="26606"/>
          <ac:spMkLst>
            <pc:docMk/>
            <pc:sldMk cId="3371334607" sldId="260"/>
            <ac:spMk id="52" creationId="{87BF42CA-AD55-48B4-8949-C4DCA60A6AEE}"/>
          </ac:spMkLst>
        </pc:spChg>
        <pc:spChg chg="add del">
          <ac:chgData name="Wan, Matt" userId="8a1104dd-f9e2-4fe9-98f2-6b84f630339c" providerId="ADAL" clId="{234C4B0F-85AD-4043-B3AC-FBEBAD96EC35}" dt="2021-12-04T04:09:27.232" v="442" actId="26606"/>
          <ac:spMkLst>
            <pc:docMk/>
            <pc:sldMk cId="3371334607" sldId="260"/>
            <ac:spMk id="54" creationId="{66AE1D3D-3106-4CB2-AA7C-0C1642AC0F2E}"/>
          </ac:spMkLst>
        </pc:spChg>
        <pc:spChg chg="add del">
          <ac:chgData name="Wan, Matt" userId="8a1104dd-f9e2-4fe9-98f2-6b84f630339c" providerId="ADAL" clId="{234C4B0F-85AD-4043-B3AC-FBEBAD96EC35}" dt="2021-12-04T04:09:28.055" v="444" actId="26606"/>
          <ac:spMkLst>
            <pc:docMk/>
            <pc:sldMk cId="3371334607" sldId="260"/>
            <ac:spMk id="62" creationId="{404A7A3A-BEAE-4BC6-A163-5D0E5F8C4669}"/>
          </ac:spMkLst>
        </pc:spChg>
        <pc:spChg chg="add del">
          <ac:chgData name="Wan, Matt" userId="8a1104dd-f9e2-4fe9-98f2-6b84f630339c" providerId="ADAL" clId="{234C4B0F-85AD-4043-B3AC-FBEBAD96EC35}" dt="2021-12-04T04:09:28.055" v="444" actId="26606"/>
          <ac:spMkLst>
            <pc:docMk/>
            <pc:sldMk cId="3371334607" sldId="260"/>
            <ac:spMk id="63" creationId="{12FB12AE-71D1-47FD-9AC3-EE2C07424534}"/>
          </ac:spMkLst>
        </pc:spChg>
        <pc:spChg chg="add del">
          <ac:chgData name="Wan, Matt" userId="8a1104dd-f9e2-4fe9-98f2-6b84f630339c" providerId="ADAL" clId="{234C4B0F-85AD-4043-B3AC-FBEBAD96EC35}" dt="2021-12-04T04:09:28.055" v="444" actId="26606"/>
          <ac:spMkLst>
            <pc:docMk/>
            <pc:sldMk cId="3371334607" sldId="260"/>
            <ac:spMk id="64" creationId="{12ED3B7D-405D-4DFA-8608-B6DE7467183E}"/>
          </ac:spMkLst>
        </pc:spChg>
        <pc:spChg chg="add del">
          <ac:chgData name="Wan, Matt" userId="8a1104dd-f9e2-4fe9-98f2-6b84f630339c" providerId="ADAL" clId="{234C4B0F-85AD-4043-B3AC-FBEBAD96EC35}" dt="2021-12-04T04:09:28.055" v="444" actId="26606"/>
          <ac:spMkLst>
            <pc:docMk/>
            <pc:sldMk cId="3371334607" sldId="260"/>
            <ac:spMk id="65" creationId="{64853C7E-3CBA-4464-865F-6044D94B1BE9}"/>
          </ac:spMkLst>
        </pc:spChg>
        <pc:spChg chg="add del">
          <ac:chgData name="Wan, Matt" userId="8a1104dd-f9e2-4fe9-98f2-6b84f630339c" providerId="ADAL" clId="{234C4B0F-85AD-4043-B3AC-FBEBAD96EC35}" dt="2021-12-04T04:09:28.055" v="444" actId="26606"/>
          <ac:spMkLst>
            <pc:docMk/>
            <pc:sldMk cId="3371334607" sldId="260"/>
            <ac:spMk id="66" creationId="{55EFEC59-B929-4851-9DEF-9106F27979A9}"/>
          </ac:spMkLst>
        </pc:spChg>
        <pc:spChg chg="add del">
          <ac:chgData name="Wan, Matt" userId="8a1104dd-f9e2-4fe9-98f2-6b84f630339c" providerId="ADAL" clId="{234C4B0F-85AD-4043-B3AC-FBEBAD96EC35}" dt="2021-12-04T04:09:28.055" v="444" actId="26606"/>
          <ac:spMkLst>
            <pc:docMk/>
            <pc:sldMk cId="3371334607" sldId="260"/>
            <ac:spMk id="67" creationId="{6C132392-D5FF-4588-8FA1-5BAD77BF6464}"/>
          </ac:spMkLst>
        </pc:spChg>
        <pc:spChg chg="add del">
          <ac:chgData name="Wan, Matt" userId="8a1104dd-f9e2-4fe9-98f2-6b84f630339c" providerId="ADAL" clId="{234C4B0F-85AD-4043-B3AC-FBEBAD96EC35}" dt="2021-12-04T04:09:28.055" v="444" actId="26606"/>
          <ac:spMkLst>
            <pc:docMk/>
            <pc:sldMk cId="3371334607" sldId="260"/>
            <ac:spMk id="68" creationId="{C7EAC045-695C-4E73-9B7C-AFD6FB22DA20}"/>
          </ac:spMkLst>
        </pc:spChg>
        <pc:spChg chg="add del">
          <ac:chgData name="Wan, Matt" userId="8a1104dd-f9e2-4fe9-98f2-6b84f630339c" providerId="ADAL" clId="{234C4B0F-85AD-4043-B3AC-FBEBAD96EC35}" dt="2021-12-04T04:09:28.398" v="446" actId="26606"/>
          <ac:spMkLst>
            <pc:docMk/>
            <pc:sldMk cId="3371334607" sldId="260"/>
            <ac:spMk id="70" creationId="{CBB2B1F0-0DD6-4744-9A46-7A344FB48E40}"/>
          </ac:spMkLst>
        </pc:spChg>
        <pc:spChg chg="add del">
          <ac:chgData name="Wan, Matt" userId="8a1104dd-f9e2-4fe9-98f2-6b84f630339c" providerId="ADAL" clId="{234C4B0F-85AD-4043-B3AC-FBEBAD96EC35}" dt="2021-12-04T04:09:28.398" v="446" actId="26606"/>
          <ac:spMkLst>
            <pc:docMk/>
            <pc:sldMk cId="3371334607" sldId="260"/>
            <ac:spMk id="71" creationId="{52D502E5-F6B4-4D58-B4AE-FC466FF15EE8}"/>
          </ac:spMkLst>
        </pc:spChg>
        <pc:spChg chg="add del">
          <ac:chgData name="Wan, Matt" userId="8a1104dd-f9e2-4fe9-98f2-6b84f630339c" providerId="ADAL" clId="{234C4B0F-85AD-4043-B3AC-FBEBAD96EC35}" dt="2021-12-04T04:09:28.398" v="446" actId="26606"/>
          <ac:spMkLst>
            <pc:docMk/>
            <pc:sldMk cId="3371334607" sldId="260"/>
            <ac:spMk id="72" creationId="{9DECDBF4-02B6-4BB4-B65B-B8107AD6A9E8}"/>
          </ac:spMkLst>
        </pc:spChg>
        <pc:spChg chg="add del">
          <ac:chgData name="Wan, Matt" userId="8a1104dd-f9e2-4fe9-98f2-6b84f630339c" providerId="ADAL" clId="{234C4B0F-85AD-4043-B3AC-FBEBAD96EC35}" dt="2021-12-04T04:09:38.807" v="448" actId="26606"/>
          <ac:spMkLst>
            <pc:docMk/>
            <pc:sldMk cId="3371334607" sldId="260"/>
            <ac:spMk id="74" creationId="{777A147A-9ED8-46B4-8660-1B3C2AA880B5}"/>
          </ac:spMkLst>
        </pc:spChg>
        <pc:spChg chg="add del">
          <ac:chgData name="Wan, Matt" userId="8a1104dd-f9e2-4fe9-98f2-6b84f630339c" providerId="ADAL" clId="{234C4B0F-85AD-4043-B3AC-FBEBAD96EC35}" dt="2021-12-04T04:09:38.807" v="448" actId="26606"/>
          <ac:spMkLst>
            <pc:docMk/>
            <pc:sldMk cId="3371334607" sldId="260"/>
            <ac:spMk id="75" creationId="{5D6C15A0-C087-4593-8414-2B4EC1CDC3DE}"/>
          </ac:spMkLst>
        </pc:spChg>
        <pc:spChg chg="add">
          <ac:chgData name="Wan, Matt" userId="8a1104dd-f9e2-4fe9-98f2-6b84f630339c" providerId="ADAL" clId="{234C4B0F-85AD-4043-B3AC-FBEBAD96EC35}" dt="2021-12-04T04:09:38.830" v="449" actId="26606"/>
          <ac:spMkLst>
            <pc:docMk/>
            <pc:sldMk cId="3371334607" sldId="260"/>
            <ac:spMk id="77" creationId="{CBB2B1F0-0DD6-4744-9A46-7A344FB48E40}"/>
          </ac:spMkLst>
        </pc:spChg>
        <pc:spChg chg="add">
          <ac:chgData name="Wan, Matt" userId="8a1104dd-f9e2-4fe9-98f2-6b84f630339c" providerId="ADAL" clId="{234C4B0F-85AD-4043-B3AC-FBEBAD96EC35}" dt="2021-12-04T04:09:38.830" v="449" actId="26606"/>
          <ac:spMkLst>
            <pc:docMk/>
            <pc:sldMk cId="3371334607" sldId="260"/>
            <ac:spMk id="78" creationId="{52D502E5-F6B4-4D58-B4AE-FC466FF15EE8}"/>
          </ac:spMkLst>
        </pc:spChg>
        <pc:spChg chg="add">
          <ac:chgData name="Wan, Matt" userId="8a1104dd-f9e2-4fe9-98f2-6b84f630339c" providerId="ADAL" clId="{234C4B0F-85AD-4043-B3AC-FBEBAD96EC35}" dt="2021-12-04T04:09:38.830" v="449" actId="26606"/>
          <ac:spMkLst>
            <pc:docMk/>
            <pc:sldMk cId="3371334607" sldId="260"/>
            <ac:spMk id="79" creationId="{9DECDBF4-02B6-4BB4-B65B-B8107AD6A9E8}"/>
          </ac:spMkLst>
        </pc:spChg>
        <pc:grpChg chg="add del">
          <ac:chgData name="Wan, Matt" userId="8a1104dd-f9e2-4fe9-98f2-6b84f630339c" providerId="ADAL" clId="{234C4B0F-85AD-4043-B3AC-FBEBAD96EC35}" dt="2021-12-04T04:09:27.232" v="442" actId="26606"/>
          <ac:grpSpMkLst>
            <pc:docMk/>
            <pc:sldMk cId="3371334607" sldId="260"/>
            <ac:grpSpMk id="56" creationId="{0A31B6AF-B711-4CDB-8C2B-16E963DDC4C5}"/>
          </ac:grpSpMkLst>
        </pc:grpChg>
      </pc:sldChg>
      <pc:sldChg chg="addSp delSp modSp mod modNotesTx">
        <pc:chgData name="Wan, Matt" userId="8a1104dd-f9e2-4fe9-98f2-6b84f630339c" providerId="ADAL" clId="{234C4B0F-85AD-4043-B3AC-FBEBAD96EC35}" dt="2021-12-04T04:18:11.293" v="642" actId="20577"/>
        <pc:sldMkLst>
          <pc:docMk/>
          <pc:sldMk cId="2936414162" sldId="261"/>
        </pc:sldMkLst>
        <pc:spChg chg="mod">
          <ac:chgData name="Wan, Matt" userId="8a1104dd-f9e2-4fe9-98f2-6b84f630339c" providerId="ADAL" clId="{234C4B0F-85AD-4043-B3AC-FBEBAD96EC35}" dt="2021-12-04T04:16:20.138" v="538" actId="26606"/>
          <ac:spMkLst>
            <pc:docMk/>
            <pc:sldMk cId="2936414162" sldId="261"/>
            <ac:spMk id="2" creationId="{33236EB0-F78D-40FE-9B47-F217716FAA75}"/>
          </ac:spMkLst>
        </pc:spChg>
        <pc:spChg chg="add del">
          <ac:chgData name="Wan, Matt" userId="8a1104dd-f9e2-4fe9-98f2-6b84f630339c" providerId="ADAL" clId="{234C4B0F-85AD-4043-B3AC-FBEBAD96EC35}" dt="2021-12-04T04:16:20.138" v="538" actId="26606"/>
          <ac:spMkLst>
            <pc:docMk/>
            <pc:sldMk cId="2936414162" sldId="261"/>
            <ac:spMk id="3" creationId="{A5B5B5B0-1B0F-4639-8847-6D2F6EC9E639}"/>
          </ac:spMkLst>
        </pc:spChg>
        <pc:spChg chg="add del">
          <ac:chgData name="Wan, Matt" userId="8a1104dd-f9e2-4fe9-98f2-6b84f630339c" providerId="ADAL" clId="{234C4B0F-85AD-4043-B3AC-FBEBAD96EC35}" dt="2021-12-04T04:16:20.138" v="538" actId="26606"/>
          <ac:spMkLst>
            <pc:docMk/>
            <pc:sldMk cId="2936414162" sldId="261"/>
            <ac:spMk id="8" creationId="{429917F3-0560-4C6F-B265-458B218C4B87}"/>
          </ac:spMkLst>
        </pc:spChg>
        <pc:spChg chg="add del">
          <ac:chgData name="Wan, Matt" userId="8a1104dd-f9e2-4fe9-98f2-6b84f630339c" providerId="ADAL" clId="{234C4B0F-85AD-4043-B3AC-FBEBAD96EC35}" dt="2021-12-04T04:16:09.475" v="525" actId="26606"/>
          <ac:spMkLst>
            <pc:docMk/>
            <pc:sldMk cId="2936414162" sldId="261"/>
            <ac:spMk id="17" creationId="{DAF1966E-FD40-4A4A-B61B-C4DF7FA05F06}"/>
          </ac:spMkLst>
        </pc:spChg>
        <pc:spChg chg="add del">
          <ac:chgData name="Wan, Matt" userId="8a1104dd-f9e2-4fe9-98f2-6b84f630339c" providerId="ADAL" clId="{234C4B0F-85AD-4043-B3AC-FBEBAD96EC35}" dt="2021-12-04T04:16:08.831" v="523" actId="26606"/>
          <ac:spMkLst>
            <pc:docMk/>
            <pc:sldMk cId="2936414162" sldId="261"/>
            <ac:spMk id="18" creationId="{7517A47C-B2E5-4B79-8061-D74B1311AF6E}"/>
          </ac:spMkLst>
        </pc:spChg>
        <pc:spChg chg="add del">
          <ac:chgData name="Wan, Matt" userId="8a1104dd-f9e2-4fe9-98f2-6b84f630339c" providerId="ADAL" clId="{234C4B0F-85AD-4043-B3AC-FBEBAD96EC35}" dt="2021-12-04T04:16:09.475" v="525" actId="26606"/>
          <ac:spMkLst>
            <pc:docMk/>
            <pc:sldMk cId="2936414162" sldId="261"/>
            <ac:spMk id="19" creationId="{047BFA19-D45E-416B-A404-7AF2F3F27017}"/>
          </ac:spMkLst>
        </pc:spChg>
        <pc:spChg chg="add del">
          <ac:chgData name="Wan, Matt" userId="8a1104dd-f9e2-4fe9-98f2-6b84f630339c" providerId="ADAL" clId="{234C4B0F-85AD-4043-B3AC-FBEBAD96EC35}" dt="2021-12-04T04:16:08.831" v="523" actId="26606"/>
          <ac:spMkLst>
            <pc:docMk/>
            <pc:sldMk cId="2936414162" sldId="261"/>
            <ac:spMk id="20" creationId="{C505E780-2083-4CB5-A42A-5E0E2908ECC3}"/>
          </ac:spMkLst>
        </pc:spChg>
        <pc:spChg chg="add del">
          <ac:chgData name="Wan, Matt" userId="8a1104dd-f9e2-4fe9-98f2-6b84f630339c" providerId="ADAL" clId="{234C4B0F-85AD-4043-B3AC-FBEBAD96EC35}" dt="2021-12-04T04:16:09.475" v="525" actId="26606"/>
          <ac:spMkLst>
            <pc:docMk/>
            <pc:sldMk cId="2936414162" sldId="261"/>
            <ac:spMk id="21" creationId="{8E0105E7-23DB-4CF2-8258-FF47C7620F6E}"/>
          </ac:spMkLst>
        </pc:spChg>
        <pc:spChg chg="add del">
          <ac:chgData name="Wan, Matt" userId="8a1104dd-f9e2-4fe9-98f2-6b84f630339c" providerId="ADAL" clId="{234C4B0F-85AD-4043-B3AC-FBEBAD96EC35}" dt="2021-12-04T04:16:08.831" v="523" actId="26606"/>
          <ac:spMkLst>
            <pc:docMk/>
            <pc:sldMk cId="2936414162" sldId="261"/>
            <ac:spMk id="22" creationId="{D2C0AE1C-0118-41AE-8A10-7CDCBF10E96F}"/>
          </ac:spMkLst>
        </pc:spChg>
        <pc:spChg chg="add del">
          <ac:chgData name="Wan, Matt" userId="8a1104dd-f9e2-4fe9-98f2-6b84f630339c" providerId="ADAL" clId="{234C4B0F-85AD-4043-B3AC-FBEBAD96EC35}" dt="2021-12-04T04:16:09.475" v="525" actId="26606"/>
          <ac:spMkLst>
            <pc:docMk/>
            <pc:sldMk cId="2936414162" sldId="261"/>
            <ac:spMk id="23" creationId="{074B4F7D-14B2-478B-8BF5-01E4E0C5D263}"/>
          </ac:spMkLst>
        </pc:spChg>
        <pc:spChg chg="add del">
          <ac:chgData name="Wan, Matt" userId="8a1104dd-f9e2-4fe9-98f2-6b84f630339c" providerId="ADAL" clId="{234C4B0F-85AD-4043-B3AC-FBEBAD96EC35}" dt="2021-12-04T04:16:08.831" v="523" actId="26606"/>
          <ac:spMkLst>
            <pc:docMk/>
            <pc:sldMk cId="2936414162" sldId="261"/>
            <ac:spMk id="24" creationId="{463EEC44-1BA3-44ED-81FC-A644B04B2A44}"/>
          </ac:spMkLst>
        </pc:spChg>
        <pc:spChg chg="add del">
          <ac:chgData name="Wan, Matt" userId="8a1104dd-f9e2-4fe9-98f2-6b84f630339c" providerId="ADAL" clId="{234C4B0F-85AD-4043-B3AC-FBEBAD96EC35}" dt="2021-12-04T04:16:20.131" v="537" actId="26606"/>
          <ac:spMkLst>
            <pc:docMk/>
            <pc:sldMk cId="2936414162" sldId="261"/>
            <ac:spMk id="25" creationId="{DE00DB52-3455-4E2F-867B-A6D0516E175B}"/>
          </ac:spMkLst>
        </pc:spChg>
        <pc:spChg chg="add del">
          <ac:chgData name="Wan, Matt" userId="8a1104dd-f9e2-4fe9-98f2-6b84f630339c" providerId="ADAL" clId="{234C4B0F-85AD-4043-B3AC-FBEBAD96EC35}" dt="2021-12-04T04:16:09.475" v="525" actId="26606"/>
          <ac:spMkLst>
            <pc:docMk/>
            <pc:sldMk cId="2936414162" sldId="261"/>
            <ac:spMk id="26" creationId="{A5B5B5B0-1B0F-4639-8847-6D2F6EC9E639}"/>
          </ac:spMkLst>
        </pc:spChg>
        <pc:spChg chg="add del">
          <ac:chgData name="Wan, Matt" userId="8a1104dd-f9e2-4fe9-98f2-6b84f630339c" providerId="ADAL" clId="{234C4B0F-85AD-4043-B3AC-FBEBAD96EC35}" dt="2021-12-04T04:16:20.131" v="537" actId="26606"/>
          <ac:spMkLst>
            <pc:docMk/>
            <pc:sldMk cId="2936414162" sldId="261"/>
            <ac:spMk id="27" creationId="{9E914C83-E0D8-4953-92D5-169D28CB43AE}"/>
          </ac:spMkLst>
        </pc:spChg>
        <pc:spChg chg="add del">
          <ac:chgData name="Wan, Matt" userId="8a1104dd-f9e2-4fe9-98f2-6b84f630339c" providerId="ADAL" clId="{234C4B0F-85AD-4043-B3AC-FBEBAD96EC35}" dt="2021-12-04T04:16:11.990" v="527" actId="26606"/>
          <ac:spMkLst>
            <pc:docMk/>
            <pc:sldMk cId="2936414162" sldId="261"/>
            <ac:spMk id="28" creationId="{35DB3719-6FDC-4E5D-891D-FF40B7300F64}"/>
          </ac:spMkLst>
        </pc:spChg>
        <pc:spChg chg="add del">
          <ac:chgData name="Wan, Matt" userId="8a1104dd-f9e2-4fe9-98f2-6b84f630339c" providerId="ADAL" clId="{234C4B0F-85AD-4043-B3AC-FBEBAD96EC35}" dt="2021-12-04T04:16:11.990" v="527" actId="26606"/>
          <ac:spMkLst>
            <pc:docMk/>
            <pc:sldMk cId="2936414162" sldId="261"/>
            <ac:spMk id="29" creationId="{E0CBAC23-2E3F-4A90-BA59-F8299F6A5439}"/>
          </ac:spMkLst>
        </pc:spChg>
        <pc:spChg chg="add del">
          <ac:chgData name="Wan, Matt" userId="8a1104dd-f9e2-4fe9-98f2-6b84f630339c" providerId="ADAL" clId="{234C4B0F-85AD-4043-B3AC-FBEBAD96EC35}" dt="2021-12-04T04:16:12.889" v="529" actId="26606"/>
          <ac:spMkLst>
            <pc:docMk/>
            <pc:sldMk cId="2936414162" sldId="261"/>
            <ac:spMk id="32" creationId="{B50AB553-2A96-4A92-96F2-93548E096954}"/>
          </ac:spMkLst>
        </pc:spChg>
        <pc:spChg chg="add del">
          <ac:chgData name="Wan, Matt" userId="8a1104dd-f9e2-4fe9-98f2-6b84f630339c" providerId="ADAL" clId="{234C4B0F-85AD-4043-B3AC-FBEBAD96EC35}" dt="2021-12-04T04:16:16.998" v="531" actId="26606"/>
          <ac:spMkLst>
            <pc:docMk/>
            <pc:sldMk cId="2936414162" sldId="261"/>
            <ac:spMk id="35" creationId="{35DB3719-6FDC-4E5D-891D-FF40B7300F64}"/>
          </ac:spMkLst>
        </pc:spChg>
        <pc:spChg chg="add del">
          <ac:chgData name="Wan, Matt" userId="8a1104dd-f9e2-4fe9-98f2-6b84f630339c" providerId="ADAL" clId="{234C4B0F-85AD-4043-B3AC-FBEBAD96EC35}" dt="2021-12-04T04:16:16.998" v="531" actId="26606"/>
          <ac:spMkLst>
            <pc:docMk/>
            <pc:sldMk cId="2936414162" sldId="261"/>
            <ac:spMk id="36" creationId="{E0CBAC23-2E3F-4A90-BA59-F8299F6A5439}"/>
          </ac:spMkLst>
        </pc:spChg>
        <pc:spChg chg="add del">
          <ac:chgData name="Wan, Matt" userId="8a1104dd-f9e2-4fe9-98f2-6b84f630339c" providerId="ADAL" clId="{234C4B0F-85AD-4043-B3AC-FBEBAD96EC35}" dt="2021-12-04T04:16:18.342" v="533" actId="26606"/>
          <ac:spMkLst>
            <pc:docMk/>
            <pc:sldMk cId="2936414162" sldId="261"/>
            <ac:spMk id="39" creationId="{2029D5AD-8348-4446-B191-6A9B6FE03F21}"/>
          </ac:spMkLst>
        </pc:spChg>
        <pc:spChg chg="add del">
          <ac:chgData name="Wan, Matt" userId="8a1104dd-f9e2-4fe9-98f2-6b84f630339c" providerId="ADAL" clId="{234C4B0F-85AD-4043-B3AC-FBEBAD96EC35}" dt="2021-12-04T04:16:18.342" v="533" actId="26606"/>
          <ac:spMkLst>
            <pc:docMk/>
            <pc:sldMk cId="2936414162" sldId="261"/>
            <ac:spMk id="40" creationId="{A3F395A2-2B64-4749-BD93-2F159C7E1FB5}"/>
          </ac:spMkLst>
        </pc:spChg>
        <pc:spChg chg="add del">
          <ac:chgData name="Wan, Matt" userId="8a1104dd-f9e2-4fe9-98f2-6b84f630339c" providerId="ADAL" clId="{234C4B0F-85AD-4043-B3AC-FBEBAD96EC35}" dt="2021-12-04T04:16:18.342" v="533" actId="26606"/>
          <ac:spMkLst>
            <pc:docMk/>
            <pc:sldMk cId="2936414162" sldId="261"/>
            <ac:spMk id="41" creationId="{5CF0135B-EAB8-4CA0-896C-2D897ECD28BC}"/>
          </ac:spMkLst>
        </pc:spChg>
        <pc:spChg chg="add del">
          <ac:chgData name="Wan, Matt" userId="8a1104dd-f9e2-4fe9-98f2-6b84f630339c" providerId="ADAL" clId="{234C4B0F-85AD-4043-B3AC-FBEBAD96EC35}" dt="2021-12-04T04:16:18.342" v="533" actId="26606"/>
          <ac:spMkLst>
            <pc:docMk/>
            <pc:sldMk cId="2936414162" sldId="261"/>
            <ac:spMk id="42" creationId="{92C3387C-D24F-4737-8A37-1DC5CFF09CFA}"/>
          </ac:spMkLst>
        </pc:spChg>
        <pc:spChg chg="add del">
          <ac:chgData name="Wan, Matt" userId="8a1104dd-f9e2-4fe9-98f2-6b84f630339c" providerId="ADAL" clId="{234C4B0F-85AD-4043-B3AC-FBEBAD96EC35}" dt="2021-12-04T04:16:18.342" v="533" actId="26606"/>
          <ac:spMkLst>
            <pc:docMk/>
            <pc:sldMk cId="2936414162" sldId="261"/>
            <ac:spMk id="43" creationId="{A5B5B5B0-1B0F-4639-8847-6D2F6EC9E639}"/>
          </ac:spMkLst>
        </pc:spChg>
        <pc:spChg chg="add del">
          <ac:chgData name="Wan, Matt" userId="8a1104dd-f9e2-4fe9-98f2-6b84f630339c" providerId="ADAL" clId="{234C4B0F-85AD-4043-B3AC-FBEBAD96EC35}" dt="2021-12-04T04:16:19.080" v="535" actId="26606"/>
          <ac:spMkLst>
            <pc:docMk/>
            <pc:sldMk cId="2936414162" sldId="261"/>
            <ac:spMk id="45" creationId="{CBB2B1F0-0DD6-4744-9A46-7A344FB48E40}"/>
          </ac:spMkLst>
        </pc:spChg>
        <pc:spChg chg="add del">
          <ac:chgData name="Wan, Matt" userId="8a1104dd-f9e2-4fe9-98f2-6b84f630339c" providerId="ADAL" clId="{234C4B0F-85AD-4043-B3AC-FBEBAD96EC35}" dt="2021-12-04T04:16:19.080" v="535" actId="26606"/>
          <ac:spMkLst>
            <pc:docMk/>
            <pc:sldMk cId="2936414162" sldId="261"/>
            <ac:spMk id="46" creationId="{52D502E5-F6B4-4D58-B4AE-FC466FF15EE8}"/>
          </ac:spMkLst>
        </pc:spChg>
        <pc:spChg chg="add del">
          <ac:chgData name="Wan, Matt" userId="8a1104dd-f9e2-4fe9-98f2-6b84f630339c" providerId="ADAL" clId="{234C4B0F-85AD-4043-B3AC-FBEBAD96EC35}" dt="2021-12-04T04:16:19.080" v="535" actId="26606"/>
          <ac:spMkLst>
            <pc:docMk/>
            <pc:sldMk cId="2936414162" sldId="261"/>
            <ac:spMk id="47" creationId="{9DECDBF4-02B6-4BB4-B65B-B8107AD6A9E8}"/>
          </ac:spMkLst>
        </pc:spChg>
        <pc:spChg chg="add del">
          <ac:chgData name="Wan, Matt" userId="8a1104dd-f9e2-4fe9-98f2-6b84f630339c" providerId="ADAL" clId="{234C4B0F-85AD-4043-B3AC-FBEBAD96EC35}" dt="2021-12-04T04:16:19.080" v="535" actId="26606"/>
          <ac:spMkLst>
            <pc:docMk/>
            <pc:sldMk cId="2936414162" sldId="261"/>
            <ac:spMk id="48" creationId="{A5B5B5B0-1B0F-4639-8847-6D2F6EC9E639}"/>
          </ac:spMkLst>
        </pc:spChg>
        <pc:spChg chg="add del">
          <ac:chgData name="Wan, Matt" userId="8a1104dd-f9e2-4fe9-98f2-6b84f630339c" providerId="ADAL" clId="{234C4B0F-85AD-4043-B3AC-FBEBAD96EC35}" dt="2021-12-04T04:16:20.131" v="537" actId="26606"/>
          <ac:spMkLst>
            <pc:docMk/>
            <pc:sldMk cId="2936414162" sldId="261"/>
            <ac:spMk id="50" creationId="{46D6306C-ED4F-4AAE-B4A5-EEA6AFAD726E}"/>
          </ac:spMkLst>
        </pc:spChg>
        <pc:spChg chg="add del">
          <ac:chgData name="Wan, Matt" userId="8a1104dd-f9e2-4fe9-98f2-6b84f630339c" providerId="ADAL" clId="{234C4B0F-85AD-4043-B3AC-FBEBAD96EC35}" dt="2021-12-04T04:16:20.131" v="537" actId="26606"/>
          <ac:spMkLst>
            <pc:docMk/>
            <pc:sldMk cId="2936414162" sldId="261"/>
            <ac:spMk id="51" creationId="{0EC5361D-F897-4856-B945-0455A365EB24}"/>
          </ac:spMkLst>
        </pc:spChg>
        <pc:spChg chg="add del">
          <ac:chgData name="Wan, Matt" userId="8a1104dd-f9e2-4fe9-98f2-6b84f630339c" providerId="ADAL" clId="{234C4B0F-85AD-4043-B3AC-FBEBAD96EC35}" dt="2021-12-04T04:16:20.131" v="537" actId="26606"/>
          <ac:spMkLst>
            <pc:docMk/>
            <pc:sldMk cId="2936414162" sldId="261"/>
            <ac:spMk id="52" creationId="{4508C0C5-2268-42B5-B3C8-4D0899E05F8C}"/>
          </ac:spMkLst>
        </pc:spChg>
        <pc:spChg chg="add del">
          <ac:chgData name="Wan, Matt" userId="8a1104dd-f9e2-4fe9-98f2-6b84f630339c" providerId="ADAL" clId="{234C4B0F-85AD-4043-B3AC-FBEBAD96EC35}" dt="2021-12-04T04:16:20.131" v="537" actId="26606"/>
          <ac:spMkLst>
            <pc:docMk/>
            <pc:sldMk cId="2936414162" sldId="261"/>
            <ac:spMk id="53" creationId="{141ACBDB-38F8-4B34-8183-BD95B4E55A62}"/>
          </ac:spMkLst>
        </pc:spChg>
        <pc:spChg chg="add del">
          <ac:chgData name="Wan, Matt" userId="8a1104dd-f9e2-4fe9-98f2-6b84f630339c" providerId="ADAL" clId="{234C4B0F-85AD-4043-B3AC-FBEBAD96EC35}" dt="2021-12-04T04:16:20.131" v="537" actId="26606"/>
          <ac:spMkLst>
            <pc:docMk/>
            <pc:sldMk cId="2936414162" sldId="261"/>
            <ac:spMk id="54" creationId="{A5B5B5B0-1B0F-4639-8847-6D2F6EC9E639}"/>
          </ac:spMkLst>
        </pc:spChg>
        <pc:spChg chg="add del">
          <ac:chgData name="Wan, Matt" userId="8a1104dd-f9e2-4fe9-98f2-6b84f630339c" providerId="ADAL" clId="{234C4B0F-85AD-4043-B3AC-FBEBAD96EC35}" dt="2021-12-04T04:16:20.131" v="537" actId="26606"/>
          <ac:spMkLst>
            <pc:docMk/>
            <pc:sldMk cId="2936414162" sldId="261"/>
            <ac:spMk id="55" creationId="{3512E083-F550-46AF-8490-767ECFD00CB7}"/>
          </ac:spMkLst>
        </pc:spChg>
        <pc:spChg chg="add">
          <ac:chgData name="Wan, Matt" userId="8a1104dd-f9e2-4fe9-98f2-6b84f630339c" providerId="ADAL" clId="{234C4B0F-85AD-4043-B3AC-FBEBAD96EC35}" dt="2021-12-04T04:16:20.138" v="538" actId="26606"/>
          <ac:spMkLst>
            <pc:docMk/>
            <pc:sldMk cId="2936414162" sldId="261"/>
            <ac:spMk id="57" creationId="{E777E57D-6A88-4B5B-A068-2BA7FF4E8CCA}"/>
          </ac:spMkLst>
        </pc:spChg>
        <pc:spChg chg="add">
          <ac:chgData name="Wan, Matt" userId="8a1104dd-f9e2-4fe9-98f2-6b84f630339c" providerId="ADAL" clId="{234C4B0F-85AD-4043-B3AC-FBEBAD96EC35}" dt="2021-12-04T04:16:20.138" v="538" actId="26606"/>
          <ac:spMkLst>
            <pc:docMk/>
            <pc:sldMk cId="2936414162" sldId="261"/>
            <ac:spMk id="58" creationId="{F7117410-A2A4-4085-9ADC-46744551DBDE}"/>
          </ac:spMkLst>
        </pc:spChg>
        <pc:spChg chg="add">
          <ac:chgData name="Wan, Matt" userId="8a1104dd-f9e2-4fe9-98f2-6b84f630339c" providerId="ADAL" clId="{234C4B0F-85AD-4043-B3AC-FBEBAD96EC35}" dt="2021-12-04T04:16:20.138" v="538" actId="26606"/>
          <ac:spMkLst>
            <pc:docMk/>
            <pc:sldMk cId="2936414162" sldId="261"/>
            <ac:spMk id="59" creationId="{99F74EB5-E547-4FB4-95F5-BCC788F3C4A0}"/>
          </ac:spMkLst>
        </pc:spChg>
        <pc:spChg chg="add mod">
          <ac:chgData name="Wan, Matt" userId="8a1104dd-f9e2-4fe9-98f2-6b84f630339c" providerId="ADAL" clId="{234C4B0F-85AD-4043-B3AC-FBEBAD96EC35}" dt="2021-12-04T04:18:11.293" v="642" actId="20577"/>
          <ac:spMkLst>
            <pc:docMk/>
            <pc:sldMk cId="2936414162" sldId="261"/>
            <ac:spMk id="60" creationId="{A5B5B5B0-1B0F-4639-8847-6D2F6EC9E639}"/>
          </ac:spMkLst>
        </pc:spChg>
        <pc:grpChg chg="add del">
          <ac:chgData name="Wan, Matt" userId="8a1104dd-f9e2-4fe9-98f2-6b84f630339c" providerId="ADAL" clId="{234C4B0F-85AD-4043-B3AC-FBEBAD96EC35}" dt="2021-12-04T04:16:20.138" v="538" actId="26606"/>
          <ac:grpSpMkLst>
            <pc:docMk/>
            <pc:sldMk cId="2936414162" sldId="261"/>
            <ac:grpSpMk id="10" creationId="{AA39BAE7-7EB8-4E22-BCBB-F00F514DB7EA}"/>
          </ac:grpSpMkLst>
        </pc:grpChg>
        <pc:graphicFrameChg chg="add del">
          <ac:chgData name="Wan, Matt" userId="8a1104dd-f9e2-4fe9-98f2-6b84f630339c" providerId="ADAL" clId="{234C4B0F-85AD-4043-B3AC-FBEBAD96EC35}" dt="2021-12-04T04:16:08.831" v="523" actId="26606"/>
          <ac:graphicFrameMkLst>
            <pc:docMk/>
            <pc:sldMk cId="2936414162" sldId="261"/>
            <ac:graphicFrameMk id="14" creationId="{13BD94F6-83F7-4B6C-87AB-7410AC64D1FD}"/>
          </ac:graphicFrameMkLst>
        </pc:graphicFrameChg>
        <pc:graphicFrameChg chg="add del">
          <ac:chgData name="Wan, Matt" userId="8a1104dd-f9e2-4fe9-98f2-6b84f630339c" providerId="ADAL" clId="{234C4B0F-85AD-4043-B3AC-FBEBAD96EC35}" dt="2021-12-04T04:16:11.990" v="527" actId="26606"/>
          <ac:graphicFrameMkLst>
            <pc:docMk/>
            <pc:sldMk cId="2936414162" sldId="261"/>
            <ac:graphicFrameMk id="30" creationId="{C3BA99C1-FB50-47DB-83CB-89487E264D22}"/>
          </ac:graphicFrameMkLst>
        </pc:graphicFrameChg>
        <pc:graphicFrameChg chg="add del">
          <ac:chgData name="Wan, Matt" userId="8a1104dd-f9e2-4fe9-98f2-6b84f630339c" providerId="ADAL" clId="{234C4B0F-85AD-4043-B3AC-FBEBAD96EC35}" dt="2021-12-04T04:16:12.889" v="529" actId="26606"/>
          <ac:graphicFrameMkLst>
            <pc:docMk/>
            <pc:sldMk cId="2936414162" sldId="261"/>
            <ac:graphicFrameMk id="33" creationId="{E8945933-8574-4674-B130-AECD707D95E5}"/>
          </ac:graphicFrameMkLst>
        </pc:graphicFrameChg>
        <pc:graphicFrameChg chg="add del">
          <ac:chgData name="Wan, Matt" userId="8a1104dd-f9e2-4fe9-98f2-6b84f630339c" providerId="ADAL" clId="{234C4B0F-85AD-4043-B3AC-FBEBAD96EC35}" dt="2021-12-04T04:16:16.998" v="531" actId="26606"/>
          <ac:graphicFrameMkLst>
            <pc:docMk/>
            <pc:sldMk cId="2936414162" sldId="261"/>
            <ac:graphicFrameMk id="37" creationId="{C3BA99C1-FB50-47DB-83CB-89487E264D22}"/>
          </ac:graphicFrameMkLst>
        </pc:graphicFrameChg>
        <pc:picChg chg="add del">
          <ac:chgData name="Wan, Matt" userId="8a1104dd-f9e2-4fe9-98f2-6b84f630339c" providerId="ADAL" clId="{234C4B0F-85AD-4043-B3AC-FBEBAD96EC35}" dt="2021-12-04T04:16:12.889" v="529" actId="26606"/>
          <ac:picMkLst>
            <pc:docMk/>
            <pc:sldMk cId="2936414162" sldId="261"/>
            <ac:picMk id="15" creationId="{83C9FC30-694A-4EBA-A2C5-A086C41A2BA0}"/>
          </ac:picMkLst>
        </pc:picChg>
      </pc:sldChg>
      <pc:sldChg chg="addSp delSp modSp mod">
        <pc:chgData name="Wan, Matt" userId="8a1104dd-f9e2-4fe9-98f2-6b84f630339c" providerId="ADAL" clId="{234C4B0F-85AD-4043-B3AC-FBEBAD96EC35}" dt="2021-12-04T05:38:46.613" v="1253" actId="1076"/>
        <pc:sldMkLst>
          <pc:docMk/>
          <pc:sldMk cId="1233973004" sldId="262"/>
        </pc:sldMkLst>
        <pc:spChg chg="mod">
          <ac:chgData name="Wan, Matt" userId="8a1104dd-f9e2-4fe9-98f2-6b84f630339c" providerId="ADAL" clId="{234C4B0F-85AD-4043-B3AC-FBEBAD96EC35}" dt="2021-12-04T04:21:07.752" v="678" actId="1076"/>
          <ac:spMkLst>
            <pc:docMk/>
            <pc:sldMk cId="1233973004" sldId="262"/>
            <ac:spMk id="2" creationId="{33236EB0-F78D-40FE-9B47-F217716FAA75}"/>
          </ac:spMkLst>
        </pc:spChg>
        <pc:spChg chg="mod">
          <ac:chgData name="Wan, Matt" userId="8a1104dd-f9e2-4fe9-98f2-6b84f630339c" providerId="ADAL" clId="{234C4B0F-85AD-4043-B3AC-FBEBAD96EC35}" dt="2021-12-04T05:38:46.613" v="1253" actId="1076"/>
          <ac:spMkLst>
            <pc:docMk/>
            <pc:sldMk cId="1233973004" sldId="262"/>
            <ac:spMk id="3" creationId="{A5B5B5B0-1B0F-4639-8847-6D2F6EC9E639}"/>
          </ac:spMkLst>
        </pc:spChg>
        <pc:spChg chg="del">
          <ac:chgData name="Wan, Matt" userId="8a1104dd-f9e2-4fe9-98f2-6b84f630339c" providerId="ADAL" clId="{234C4B0F-85AD-4043-B3AC-FBEBAD96EC35}" dt="2021-12-04T04:20:28.784" v="669" actId="26606"/>
          <ac:spMkLst>
            <pc:docMk/>
            <pc:sldMk cId="1233973004" sldId="262"/>
            <ac:spMk id="8" creationId="{429917F3-0560-4C6F-B265-458B218C4B87}"/>
          </ac:spMkLst>
        </pc:spChg>
        <pc:spChg chg="add">
          <ac:chgData name="Wan, Matt" userId="8a1104dd-f9e2-4fe9-98f2-6b84f630339c" providerId="ADAL" clId="{234C4B0F-85AD-4043-B3AC-FBEBAD96EC35}" dt="2021-12-04T04:20:28.784" v="669" actId="26606"/>
          <ac:spMkLst>
            <pc:docMk/>
            <pc:sldMk cId="1233973004" sldId="262"/>
            <ac:spMk id="17" creationId="{4DA718D0-4865-4629-8134-44F68D41D574}"/>
          </ac:spMkLst>
        </pc:spChg>
        <pc:spChg chg="add">
          <ac:chgData name="Wan, Matt" userId="8a1104dd-f9e2-4fe9-98f2-6b84f630339c" providerId="ADAL" clId="{234C4B0F-85AD-4043-B3AC-FBEBAD96EC35}" dt="2021-12-04T04:20:28.784" v="669" actId="26606"/>
          <ac:spMkLst>
            <pc:docMk/>
            <pc:sldMk cId="1233973004" sldId="262"/>
            <ac:spMk id="23" creationId="{CBC4F608-B4B8-48C3-9572-C0F061B1CD99}"/>
          </ac:spMkLst>
        </pc:spChg>
        <pc:grpChg chg="del">
          <ac:chgData name="Wan, Matt" userId="8a1104dd-f9e2-4fe9-98f2-6b84f630339c" providerId="ADAL" clId="{234C4B0F-85AD-4043-B3AC-FBEBAD96EC35}" dt="2021-12-04T04:20:28.784" v="669" actId="26606"/>
          <ac:grpSpMkLst>
            <pc:docMk/>
            <pc:sldMk cId="1233973004" sldId="262"/>
            <ac:grpSpMk id="10" creationId="{AA39BAE7-7EB8-4E22-BCBB-F00F514DB7EA}"/>
          </ac:grpSpMkLst>
        </pc:grpChg>
        <pc:grpChg chg="add">
          <ac:chgData name="Wan, Matt" userId="8a1104dd-f9e2-4fe9-98f2-6b84f630339c" providerId="ADAL" clId="{234C4B0F-85AD-4043-B3AC-FBEBAD96EC35}" dt="2021-12-04T04:20:28.784" v="669" actId="26606"/>
          <ac:grpSpMkLst>
            <pc:docMk/>
            <pc:sldMk cId="1233973004" sldId="262"/>
            <ac:grpSpMk id="19" creationId="{65167ED7-6315-43AB-B1B6-C326D5FD8F84}"/>
          </ac:grpSpMkLst>
        </pc:grpChg>
      </pc:sldChg>
      <pc:sldChg chg="addSp delSp modSp mod modNotesTx">
        <pc:chgData name="Wan, Matt" userId="8a1104dd-f9e2-4fe9-98f2-6b84f630339c" providerId="ADAL" clId="{234C4B0F-85AD-4043-B3AC-FBEBAD96EC35}" dt="2021-12-04T04:22:38.226" v="697" actId="14100"/>
        <pc:sldMkLst>
          <pc:docMk/>
          <pc:sldMk cId="751714600" sldId="263"/>
        </pc:sldMkLst>
        <pc:spChg chg="mod">
          <ac:chgData name="Wan, Matt" userId="8a1104dd-f9e2-4fe9-98f2-6b84f630339c" providerId="ADAL" clId="{234C4B0F-85AD-4043-B3AC-FBEBAD96EC35}" dt="2021-12-04T04:21:56.859" v="689" actId="26606"/>
          <ac:spMkLst>
            <pc:docMk/>
            <pc:sldMk cId="751714600" sldId="263"/>
            <ac:spMk id="2" creationId="{33236EB0-F78D-40FE-9B47-F217716FAA75}"/>
          </ac:spMkLst>
        </pc:spChg>
        <pc:spChg chg="mod">
          <ac:chgData name="Wan, Matt" userId="8a1104dd-f9e2-4fe9-98f2-6b84f630339c" providerId="ADAL" clId="{234C4B0F-85AD-4043-B3AC-FBEBAD96EC35}" dt="2021-12-04T04:22:38.226" v="697" actId="14100"/>
          <ac:spMkLst>
            <pc:docMk/>
            <pc:sldMk cId="751714600" sldId="263"/>
            <ac:spMk id="3" creationId="{A5B5B5B0-1B0F-4639-8847-6D2F6EC9E639}"/>
          </ac:spMkLst>
        </pc:spChg>
        <pc:spChg chg="add del">
          <ac:chgData name="Wan, Matt" userId="8a1104dd-f9e2-4fe9-98f2-6b84f630339c" providerId="ADAL" clId="{234C4B0F-85AD-4043-B3AC-FBEBAD96EC35}" dt="2021-12-04T04:21:56.859" v="689" actId="26606"/>
          <ac:spMkLst>
            <pc:docMk/>
            <pc:sldMk cId="751714600" sldId="263"/>
            <ac:spMk id="21" creationId="{C5E33FA7-5CA0-4E9A-8D01-D8EDB5F4C4DD}"/>
          </ac:spMkLst>
        </pc:spChg>
        <pc:spChg chg="add del">
          <ac:chgData name="Wan, Matt" userId="8a1104dd-f9e2-4fe9-98f2-6b84f630339c" providerId="ADAL" clId="{234C4B0F-85AD-4043-B3AC-FBEBAD96EC35}" dt="2021-12-04T04:21:56.851" v="688" actId="26606"/>
          <ac:spMkLst>
            <pc:docMk/>
            <pc:sldMk cId="751714600" sldId="263"/>
            <ac:spMk id="27" creationId="{79477870-C64A-4E35-8F2F-05B7114F3C74}"/>
          </ac:spMkLst>
        </pc:spChg>
        <pc:spChg chg="add">
          <ac:chgData name="Wan, Matt" userId="8a1104dd-f9e2-4fe9-98f2-6b84f630339c" providerId="ADAL" clId="{234C4B0F-85AD-4043-B3AC-FBEBAD96EC35}" dt="2021-12-04T04:21:56.859" v="689" actId="26606"/>
          <ac:spMkLst>
            <pc:docMk/>
            <pc:sldMk cId="751714600" sldId="263"/>
            <ac:spMk id="28" creationId="{5DD103AA-7536-490B-973F-73CA63A7ED09}"/>
          </ac:spMkLst>
        </pc:spChg>
        <pc:spChg chg="add del">
          <ac:chgData name="Wan, Matt" userId="8a1104dd-f9e2-4fe9-98f2-6b84f630339c" providerId="ADAL" clId="{234C4B0F-85AD-4043-B3AC-FBEBAD96EC35}" dt="2021-12-04T04:21:56.851" v="688" actId="26606"/>
          <ac:spMkLst>
            <pc:docMk/>
            <pc:sldMk cId="751714600" sldId="263"/>
            <ac:spMk id="29" creationId="{8AEA628B-C8FF-4D0B-B111-F101F580B15D}"/>
          </ac:spMkLst>
        </pc:spChg>
        <pc:spChg chg="add del">
          <ac:chgData name="Wan, Matt" userId="8a1104dd-f9e2-4fe9-98f2-6b84f630339c" providerId="ADAL" clId="{234C4B0F-85AD-4043-B3AC-FBEBAD96EC35}" dt="2021-12-04T04:21:56.851" v="688" actId="26606"/>
          <ac:spMkLst>
            <pc:docMk/>
            <pc:sldMk cId="751714600" sldId="263"/>
            <ac:spMk id="31" creationId="{42663BD0-064C-40FC-A331-F49FCA9536AA}"/>
          </ac:spMkLst>
        </pc:spChg>
        <pc:grpChg chg="add del">
          <ac:chgData name="Wan, Matt" userId="8a1104dd-f9e2-4fe9-98f2-6b84f630339c" providerId="ADAL" clId="{234C4B0F-85AD-4043-B3AC-FBEBAD96EC35}" dt="2021-12-04T04:21:56.859" v="689" actId="26606"/>
          <ac:grpSpMkLst>
            <pc:docMk/>
            <pc:sldMk cId="751714600" sldId="263"/>
            <ac:grpSpMk id="17" creationId="{51DF09CD-25B8-4B12-8634-158BA767BC9A}"/>
          </ac:grpSpMkLst>
        </pc:grpChg>
        <pc:picChg chg="add del">
          <ac:chgData name="Wan, Matt" userId="8a1104dd-f9e2-4fe9-98f2-6b84f630339c" providerId="ADAL" clId="{234C4B0F-85AD-4043-B3AC-FBEBAD96EC35}" dt="2021-12-04T04:21:56.851" v="688" actId="26606"/>
          <ac:picMkLst>
            <pc:docMk/>
            <pc:sldMk cId="751714600" sldId="263"/>
            <ac:picMk id="23" creationId="{BC1D40E0-9458-402B-AC0C-43DB1B468069}"/>
          </ac:picMkLst>
        </pc:picChg>
        <pc:picChg chg="add">
          <ac:chgData name="Wan, Matt" userId="8a1104dd-f9e2-4fe9-98f2-6b84f630339c" providerId="ADAL" clId="{234C4B0F-85AD-4043-B3AC-FBEBAD96EC35}" dt="2021-12-04T04:21:56.859" v="689" actId="26606"/>
          <ac:picMkLst>
            <pc:docMk/>
            <pc:sldMk cId="751714600" sldId="263"/>
            <ac:picMk id="25" creationId="{40A1B710-B86C-4201-9EC3-A225D2EA4AB9}"/>
          </ac:picMkLst>
        </pc:picChg>
      </pc:sldChg>
      <pc:sldChg chg="addSp delSp modSp mod modNotesTx">
        <pc:chgData name="Wan, Matt" userId="8a1104dd-f9e2-4fe9-98f2-6b84f630339c" providerId="ADAL" clId="{234C4B0F-85AD-4043-B3AC-FBEBAD96EC35}" dt="2021-12-04T05:07:01.736" v="809" actId="1076"/>
        <pc:sldMkLst>
          <pc:docMk/>
          <pc:sldMk cId="2381946989" sldId="264"/>
        </pc:sldMkLst>
        <pc:spChg chg="mod">
          <ac:chgData name="Wan, Matt" userId="8a1104dd-f9e2-4fe9-98f2-6b84f630339c" providerId="ADAL" clId="{234C4B0F-85AD-4043-B3AC-FBEBAD96EC35}" dt="2021-12-04T05:03:23.903" v="776" actId="1076"/>
          <ac:spMkLst>
            <pc:docMk/>
            <pc:sldMk cId="2381946989" sldId="264"/>
            <ac:spMk id="2" creationId="{355934C1-838D-2C4C-A7D6-6870811C3DC2}"/>
          </ac:spMkLst>
        </pc:spChg>
        <pc:spChg chg="mod">
          <ac:chgData name="Wan, Matt" userId="8a1104dd-f9e2-4fe9-98f2-6b84f630339c" providerId="ADAL" clId="{234C4B0F-85AD-4043-B3AC-FBEBAD96EC35}" dt="2021-12-04T05:07:01.736" v="809" actId="1076"/>
          <ac:spMkLst>
            <pc:docMk/>
            <pc:sldMk cId="2381946989" sldId="264"/>
            <ac:spMk id="3" creationId="{D0CB0EBE-36F2-9246-8ADF-A5227F584011}"/>
          </ac:spMkLst>
        </pc:spChg>
        <pc:spChg chg="del">
          <ac:chgData name="Wan, Matt" userId="8a1104dd-f9e2-4fe9-98f2-6b84f630339c" providerId="ADAL" clId="{234C4B0F-85AD-4043-B3AC-FBEBAD96EC35}" dt="2021-12-04T05:00:45.654" v="702" actId="26606"/>
          <ac:spMkLst>
            <pc:docMk/>
            <pc:sldMk cId="2381946989" sldId="264"/>
            <ac:spMk id="29" creationId="{131BAD53-4E89-4F62-BBB7-26359763ED39}"/>
          </ac:spMkLst>
        </pc:spChg>
        <pc:spChg chg="del">
          <ac:chgData name="Wan, Matt" userId="8a1104dd-f9e2-4fe9-98f2-6b84f630339c" providerId="ADAL" clId="{234C4B0F-85AD-4043-B3AC-FBEBAD96EC35}" dt="2021-12-04T05:00:45.654" v="702" actId="26606"/>
          <ac:spMkLst>
            <pc:docMk/>
            <pc:sldMk cId="2381946989" sldId="264"/>
            <ac:spMk id="30" creationId="{62756DA2-40EB-4C6F-B962-5822FFB54FB6}"/>
          </ac:spMkLst>
        </pc:spChg>
        <pc:spChg chg="add">
          <ac:chgData name="Wan, Matt" userId="8a1104dd-f9e2-4fe9-98f2-6b84f630339c" providerId="ADAL" clId="{234C4B0F-85AD-4043-B3AC-FBEBAD96EC35}" dt="2021-12-04T05:00:45.654" v="702" actId="26606"/>
          <ac:spMkLst>
            <pc:docMk/>
            <pc:sldMk cId="2381946989" sldId="264"/>
            <ac:spMk id="35" creationId="{0288C6B4-AFC3-407F-A595-EFFD38D4CCAF}"/>
          </ac:spMkLst>
        </pc:spChg>
        <pc:spChg chg="add">
          <ac:chgData name="Wan, Matt" userId="8a1104dd-f9e2-4fe9-98f2-6b84f630339c" providerId="ADAL" clId="{234C4B0F-85AD-4043-B3AC-FBEBAD96EC35}" dt="2021-12-04T05:00:45.654" v="702" actId="26606"/>
          <ac:spMkLst>
            <pc:docMk/>
            <pc:sldMk cId="2381946989" sldId="264"/>
            <ac:spMk id="37" creationId="{CF236821-17FE-429B-8D2C-08E13A64EA40}"/>
          </ac:spMkLst>
        </pc:spChg>
        <pc:spChg chg="add">
          <ac:chgData name="Wan, Matt" userId="8a1104dd-f9e2-4fe9-98f2-6b84f630339c" providerId="ADAL" clId="{234C4B0F-85AD-4043-B3AC-FBEBAD96EC35}" dt="2021-12-04T05:00:45.654" v="702" actId="26606"/>
          <ac:spMkLst>
            <pc:docMk/>
            <pc:sldMk cId="2381946989" sldId="264"/>
            <ac:spMk id="39" creationId="{C0BDBCD2-E081-43AB-9119-C55465E59757}"/>
          </ac:spMkLst>
        </pc:spChg>
        <pc:spChg chg="add">
          <ac:chgData name="Wan, Matt" userId="8a1104dd-f9e2-4fe9-98f2-6b84f630339c" providerId="ADAL" clId="{234C4B0F-85AD-4043-B3AC-FBEBAD96EC35}" dt="2021-12-04T05:00:45.654" v="702" actId="26606"/>
          <ac:spMkLst>
            <pc:docMk/>
            <pc:sldMk cId="2381946989" sldId="264"/>
            <ac:spMk id="41" creationId="{98E79BE4-34FE-485A-98A5-92CE8F7C4743}"/>
          </ac:spMkLst>
        </pc:spChg>
        <pc:spChg chg="add">
          <ac:chgData name="Wan, Matt" userId="8a1104dd-f9e2-4fe9-98f2-6b84f630339c" providerId="ADAL" clId="{234C4B0F-85AD-4043-B3AC-FBEBAD96EC35}" dt="2021-12-04T05:00:45.654" v="702" actId="26606"/>
          <ac:spMkLst>
            <pc:docMk/>
            <pc:sldMk cId="2381946989" sldId="264"/>
            <ac:spMk id="43" creationId="{7A5F0580-5EE9-419F-96EE-B6529EF6E7D0}"/>
          </ac:spMkLst>
        </pc:spChg>
        <pc:picChg chg="mod">
          <ac:chgData name="Wan, Matt" userId="8a1104dd-f9e2-4fe9-98f2-6b84f630339c" providerId="ADAL" clId="{234C4B0F-85AD-4043-B3AC-FBEBAD96EC35}" dt="2021-12-04T05:00:45.654" v="702" actId="26606"/>
          <ac:picMkLst>
            <pc:docMk/>
            <pc:sldMk cId="2381946989" sldId="264"/>
            <ac:picMk id="8" creationId="{0793686E-29FF-4302-A0AB-E7E3CFBA4DF3}"/>
          </ac:picMkLst>
        </pc:picChg>
      </pc:sldChg>
      <pc:sldChg chg="del modNotesTx">
        <pc:chgData name="Wan, Matt" userId="8a1104dd-f9e2-4fe9-98f2-6b84f630339c" providerId="ADAL" clId="{234C4B0F-85AD-4043-B3AC-FBEBAD96EC35}" dt="2021-12-04T04:43:29.842" v="701" actId="2696"/>
        <pc:sldMkLst>
          <pc:docMk/>
          <pc:sldMk cId="2631967853" sldId="267"/>
        </pc:sldMkLst>
      </pc:sldChg>
      <pc:sldChg chg="addSp delSp modSp mod modNotesTx">
        <pc:chgData name="Wan, Matt" userId="8a1104dd-f9e2-4fe9-98f2-6b84f630339c" providerId="ADAL" clId="{234C4B0F-85AD-4043-B3AC-FBEBAD96EC35}" dt="2021-12-04T05:29:55.600" v="1165" actId="14100"/>
        <pc:sldMkLst>
          <pc:docMk/>
          <pc:sldMk cId="2594952743" sldId="268"/>
        </pc:sldMkLst>
        <pc:spChg chg="mod">
          <ac:chgData name="Wan, Matt" userId="8a1104dd-f9e2-4fe9-98f2-6b84f630339c" providerId="ADAL" clId="{234C4B0F-85AD-4043-B3AC-FBEBAD96EC35}" dt="2021-12-04T05:09:28.834" v="857" actId="403"/>
          <ac:spMkLst>
            <pc:docMk/>
            <pc:sldMk cId="2594952743" sldId="268"/>
            <ac:spMk id="2" creationId="{DE160116-DDD6-2C4B-86C1-8D0DDC9A144F}"/>
          </ac:spMkLst>
        </pc:spChg>
        <pc:spChg chg="mod">
          <ac:chgData name="Wan, Matt" userId="8a1104dd-f9e2-4fe9-98f2-6b84f630339c" providerId="ADAL" clId="{234C4B0F-85AD-4043-B3AC-FBEBAD96EC35}" dt="2021-12-04T05:08:30.140" v="837" actId="404"/>
          <ac:spMkLst>
            <pc:docMk/>
            <pc:sldMk cId="2594952743" sldId="268"/>
            <ac:spMk id="3" creationId="{D4203804-5796-0A40-9F16-E633E6ACE1D3}"/>
          </ac:spMkLst>
        </pc:spChg>
        <pc:spChg chg="del">
          <ac:chgData name="Wan, Matt" userId="8a1104dd-f9e2-4fe9-98f2-6b84f630339c" providerId="ADAL" clId="{234C4B0F-85AD-4043-B3AC-FBEBAD96EC35}" dt="2021-12-04T05:07:59.551" v="826" actId="26606"/>
          <ac:spMkLst>
            <pc:docMk/>
            <pc:sldMk cId="2594952743" sldId="268"/>
            <ac:spMk id="28" creationId="{131BAD53-4E89-4F62-BBB7-26359763ED39}"/>
          </ac:spMkLst>
        </pc:spChg>
        <pc:spChg chg="del">
          <ac:chgData name="Wan, Matt" userId="8a1104dd-f9e2-4fe9-98f2-6b84f630339c" providerId="ADAL" clId="{234C4B0F-85AD-4043-B3AC-FBEBAD96EC35}" dt="2021-12-04T05:07:59.551" v="826" actId="26606"/>
          <ac:spMkLst>
            <pc:docMk/>
            <pc:sldMk cId="2594952743" sldId="268"/>
            <ac:spMk id="29" creationId="{62756DA2-40EB-4C6F-B962-5822FFB54FB6}"/>
          </ac:spMkLst>
        </pc:spChg>
        <pc:spChg chg="add">
          <ac:chgData name="Wan, Matt" userId="8a1104dd-f9e2-4fe9-98f2-6b84f630339c" providerId="ADAL" clId="{234C4B0F-85AD-4043-B3AC-FBEBAD96EC35}" dt="2021-12-04T05:07:59.551" v="826" actId="26606"/>
          <ac:spMkLst>
            <pc:docMk/>
            <pc:sldMk cId="2594952743" sldId="268"/>
            <ac:spMk id="34" creationId="{DBC6133C-0615-4CE4-9132-37E609A9BDFA}"/>
          </ac:spMkLst>
        </pc:spChg>
        <pc:spChg chg="add">
          <ac:chgData name="Wan, Matt" userId="8a1104dd-f9e2-4fe9-98f2-6b84f630339c" providerId="ADAL" clId="{234C4B0F-85AD-4043-B3AC-FBEBAD96EC35}" dt="2021-12-04T05:07:59.551" v="826" actId="26606"/>
          <ac:spMkLst>
            <pc:docMk/>
            <pc:sldMk cId="2594952743" sldId="268"/>
            <ac:spMk id="36" creationId="{169CC832-2974-4E8D-90ED-3E2941BA7336}"/>
          </ac:spMkLst>
        </pc:spChg>
        <pc:spChg chg="add">
          <ac:chgData name="Wan, Matt" userId="8a1104dd-f9e2-4fe9-98f2-6b84f630339c" providerId="ADAL" clId="{234C4B0F-85AD-4043-B3AC-FBEBAD96EC35}" dt="2021-12-04T05:07:59.551" v="826" actId="26606"/>
          <ac:spMkLst>
            <pc:docMk/>
            <pc:sldMk cId="2594952743" sldId="268"/>
            <ac:spMk id="38" creationId="{55222F96-971A-4F90-B841-6BAB416C7AC1}"/>
          </ac:spMkLst>
        </pc:spChg>
        <pc:spChg chg="add">
          <ac:chgData name="Wan, Matt" userId="8a1104dd-f9e2-4fe9-98f2-6b84f630339c" providerId="ADAL" clId="{234C4B0F-85AD-4043-B3AC-FBEBAD96EC35}" dt="2021-12-04T05:07:59.551" v="826" actId="26606"/>
          <ac:spMkLst>
            <pc:docMk/>
            <pc:sldMk cId="2594952743" sldId="268"/>
            <ac:spMk id="40" creationId="{08980754-6F4B-43C9-B9BE-127B6BED6586}"/>
          </ac:spMkLst>
        </pc:spChg>
        <pc:spChg chg="add">
          <ac:chgData name="Wan, Matt" userId="8a1104dd-f9e2-4fe9-98f2-6b84f630339c" providerId="ADAL" clId="{234C4B0F-85AD-4043-B3AC-FBEBAD96EC35}" dt="2021-12-04T05:07:59.551" v="826" actId="26606"/>
          <ac:spMkLst>
            <pc:docMk/>
            <pc:sldMk cId="2594952743" sldId="268"/>
            <ac:spMk id="42" creationId="{2C1BBA94-3F40-40AA-8BB9-E69E25E537C1}"/>
          </ac:spMkLst>
        </pc:spChg>
        <pc:picChg chg="mod">
          <ac:chgData name="Wan, Matt" userId="8a1104dd-f9e2-4fe9-98f2-6b84f630339c" providerId="ADAL" clId="{234C4B0F-85AD-4043-B3AC-FBEBAD96EC35}" dt="2021-12-04T05:29:55.600" v="1165" actId="14100"/>
          <ac:picMkLst>
            <pc:docMk/>
            <pc:sldMk cId="2594952743" sldId="268"/>
            <ac:picMk id="5" creationId="{246F87AC-9C11-1548-AE2D-DE85C04B7066}"/>
          </ac:picMkLst>
        </pc:picChg>
      </pc:sldChg>
      <pc:sldChg chg="delSp modSp add del mod modNotesTx">
        <pc:chgData name="Wan, Matt" userId="8a1104dd-f9e2-4fe9-98f2-6b84f630339c" providerId="ADAL" clId="{234C4B0F-85AD-4043-B3AC-FBEBAD96EC35}" dt="2021-12-04T05:03:56.422" v="785" actId="2696"/>
        <pc:sldMkLst>
          <pc:docMk/>
          <pc:sldMk cId="1444950998" sldId="269"/>
        </pc:sldMkLst>
        <pc:spChg chg="mod">
          <ac:chgData name="Wan, Matt" userId="8a1104dd-f9e2-4fe9-98f2-6b84f630339c" providerId="ADAL" clId="{234C4B0F-85AD-4043-B3AC-FBEBAD96EC35}" dt="2021-12-04T05:02:19.972" v="741" actId="1076"/>
          <ac:spMkLst>
            <pc:docMk/>
            <pc:sldMk cId="1444950998" sldId="269"/>
            <ac:spMk id="4" creationId="{2DB99BE7-0C99-4712-A258-9F00BD537FDA}"/>
          </ac:spMkLst>
        </pc:spChg>
        <pc:picChg chg="del">
          <ac:chgData name="Wan, Matt" userId="8a1104dd-f9e2-4fe9-98f2-6b84f630339c" providerId="ADAL" clId="{234C4B0F-85AD-4043-B3AC-FBEBAD96EC35}" dt="2021-12-04T05:01:47.396" v="710" actId="21"/>
          <ac:picMkLst>
            <pc:docMk/>
            <pc:sldMk cId="1444950998" sldId="269"/>
            <ac:picMk id="7" creationId="{2A4E1F9B-0479-4087-A8F1-A27142038A74}"/>
          </ac:picMkLst>
        </pc:picChg>
      </pc:sldChg>
      <pc:sldChg chg="addSp delSp modSp mod setBg modNotesTx">
        <pc:chgData name="Wan, Matt" userId="8a1104dd-f9e2-4fe9-98f2-6b84f630339c" providerId="ADAL" clId="{234C4B0F-85AD-4043-B3AC-FBEBAD96EC35}" dt="2021-12-04T05:43:06.630" v="1293"/>
        <pc:sldMkLst>
          <pc:docMk/>
          <pc:sldMk cId="1071284900" sldId="270"/>
        </pc:sldMkLst>
        <pc:spChg chg="mod">
          <ac:chgData name="Wan, Matt" userId="8a1104dd-f9e2-4fe9-98f2-6b84f630339c" providerId="ADAL" clId="{234C4B0F-85AD-4043-B3AC-FBEBAD96EC35}" dt="2021-12-04T05:18:24.019" v="989" actId="1076"/>
          <ac:spMkLst>
            <pc:docMk/>
            <pc:sldMk cId="1071284900" sldId="270"/>
            <ac:spMk id="2" creationId="{1EBD0F15-C854-2647-8148-727A47B1DD6F}"/>
          </ac:spMkLst>
        </pc:spChg>
        <pc:spChg chg="add del mod">
          <ac:chgData name="Wan, Matt" userId="8a1104dd-f9e2-4fe9-98f2-6b84f630339c" providerId="ADAL" clId="{234C4B0F-85AD-4043-B3AC-FBEBAD96EC35}" dt="2021-12-04T05:14:19.714" v="918" actId="26606"/>
          <ac:spMkLst>
            <pc:docMk/>
            <pc:sldMk cId="1071284900" sldId="270"/>
            <ac:spMk id="3" creationId="{AE5D783F-98F3-C54C-991C-EA589AD44B2E}"/>
          </ac:spMkLst>
        </pc:spChg>
        <pc:spChg chg="add del">
          <ac:chgData name="Wan, Matt" userId="8a1104dd-f9e2-4fe9-98f2-6b84f630339c" providerId="ADAL" clId="{234C4B0F-85AD-4043-B3AC-FBEBAD96EC35}" dt="2021-12-04T05:14:19.689" v="917" actId="26606"/>
          <ac:spMkLst>
            <pc:docMk/>
            <pc:sldMk cId="1071284900" sldId="270"/>
            <ac:spMk id="10" creationId="{9D8233B0-41B5-4D9A-AEEC-13DB66A8C9B5}"/>
          </ac:spMkLst>
        </pc:spChg>
        <pc:spChg chg="add del">
          <ac:chgData name="Wan, Matt" userId="8a1104dd-f9e2-4fe9-98f2-6b84f630339c" providerId="ADAL" clId="{234C4B0F-85AD-4043-B3AC-FBEBAD96EC35}" dt="2021-12-04T05:14:19.689" v="917" actId="26606"/>
          <ac:spMkLst>
            <pc:docMk/>
            <pc:sldMk cId="1071284900" sldId="270"/>
            <ac:spMk id="16" creationId="{E659831F-0D9A-4C63-9EBB-8435B85A440F}"/>
          </ac:spMkLst>
        </pc:spChg>
        <pc:spChg chg="add">
          <ac:chgData name="Wan, Matt" userId="8a1104dd-f9e2-4fe9-98f2-6b84f630339c" providerId="ADAL" clId="{234C4B0F-85AD-4043-B3AC-FBEBAD96EC35}" dt="2021-12-04T05:14:19.714" v="918" actId="26606"/>
          <ac:spMkLst>
            <pc:docMk/>
            <pc:sldMk cId="1071284900" sldId="270"/>
            <ac:spMk id="18" creationId="{1E547BA6-BAE0-43BB-A7CA-60F69CE252F0}"/>
          </ac:spMkLst>
        </pc:spChg>
        <pc:spChg chg="add">
          <ac:chgData name="Wan, Matt" userId="8a1104dd-f9e2-4fe9-98f2-6b84f630339c" providerId="ADAL" clId="{234C4B0F-85AD-4043-B3AC-FBEBAD96EC35}" dt="2021-12-04T05:14:19.714" v="918" actId="26606"/>
          <ac:spMkLst>
            <pc:docMk/>
            <pc:sldMk cId="1071284900" sldId="270"/>
            <ac:spMk id="19" creationId="{2B566528-1B12-4246-9431-5C2D7D081168}"/>
          </ac:spMkLst>
        </pc:spChg>
        <pc:spChg chg="add">
          <ac:chgData name="Wan, Matt" userId="8a1104dd-f9e2-4fe9-98f2-6b84f630339c" providerId="ADAL" clId="{234C4B0F-85AD-4043-B3AC-FBEBAD96EC35}" dt="2021-12-04T05:14:19.714" v="918" actId="26606"/>
          <ac:spMkLst>
            <pc:docMk/>
            <pc:sldMk cId="1071284900" sldId="270"/>
            <ac:spMk id="20" creationId="{2E80C965-DB6D-4F81-9E9E-B027384D0BD6}"/>
          </ac:spMkLst>
        </pc:spChg>
        <pc:spChg chg="add">
          <ac:chgData name="Wan, Matt" userId="8a1104dd-f9e2-4fe9-98f2-6b84f630339c" providerId="ADAL" clId="{234C4B0F-85AD-4043-B3AC-FBEBAD96EC35}" dt="2021-12-04T05:14:19.714" v="918" actId="26606"/>
          <ac:spMkLst>
            <pc:docMk/>
            <pc:sldMk cId="1071284900" sldId="270"/>
            <ac:spMk id="21" creationId="{A580F890-B085-4E95-96AA-55AEBEC5CE6E}"/>
          </ac:spMkLst>
        </pc:spChg>
        <pc:spChg chg="add">
          <ac:chgData name="Wan, Matt" userId="8a1104dd-f9e2-4fe9-98f2-6b84f630339c" providerId="ADAL" clId="{234C4B0F-85AD-4043-B3AC-FBEBAD96EC35}" dt="2021-12-04T05:14:19.714" v="918" actId="26606"/>
          <ac:spMkLst>
            <pc:docMk/>
            <pc:sldMk cId="1071284900" sldId="270"/>
            <ac:spMk id="22" creationId="{D3F51FEB-38FB-4F6C-9F7B-2F2AFAB65463}"/>
          </ac:spMkLst>
        </pc:spChg>
        <pc:grpChg chg="add del">
          <ac:chgData name="Wan, Matt" userId="8a1104dd-f9e2-4fe9-98f2-6b84f630339c" providerId="ADAL" clId="{234C4B0F-85AD-4043-B3AC-FBEBAD96EC35}" dt="2021-12-04T05:14:19.689" v="917" actId="26606"/>
          <ac:grpSpMkLst>
            <pc:docMk/>
            <pc:sldMk cId="1071284900" sldId="270"/>
            <ac:grpSpMk id="12" creationId="{28FAF094-D087-493F-8DF9-A486C2D6BBAA}"/>
          </ac:grpSpMkLst>
        </pc:grpChg>
        <pc:graphicFrameChg chg="add del">
          <ac:chgData name="Wan, Matt" userId="8a1104dd-f9e2-4fe9-98f2-6b84f630339c" providerId="ADAL" clId="{234C4B0F-85AD-4043-B3AC-FBEBAD96EC35}" dt="2021-12-04T05:14:19.714" v="918" actId="26606"/>
          <ac:graphicFrameMkLst>
            <pc:docMk/>
            <pc:sldMk cId="1071284900" sldId="270"/>
            <ac:graphicFrameMk id="4" creationId="{83BA47BF-26EF-B042-928B-8BD39E3F4923}"/>
          </ac:graphicFrameMkLst>
        </pc:graphicFrameChg>
        <pc:graphicFrameChg chg="del">
          <ac:chgData name="Wan, Matt" userId="8a1104dd-f9e2-4fe9-98f2-6b84f630339c" providerId="ADAL" clId="{234C4B0F-85AD-4043-B3AC-FBEBAD96EC35}" dt="2021-12-04T05:13:59.186" v="915" actId="21"/>
          <ac:graphicFrameMkLst>
            <pc:docMk/>
            <pc:sldMk cId="1071284900" sldId="270"/>
            <ac:graphicFrameMk id="5" creationId="{D20E0033-FA60-F14C-A0B4-C753572A9C2F}"/>
          </ac:graphicFrameMkLst>
        </pc:graphicFrameChg>
        <pc:graphicFrameChg chg="add del">
          <ac:chgData name="Wan, Matt" userId="8a1104dd-f9e2-4fe9-98f2-6b84f630339c" providerId="ADAL" clId="{234C4B0F-85AD-4043-B3AC-FBEBAD96EC35}" dt="2021-12-04T05:14:19.689" v="917" actId="26606"/>
          <ac:graphicFrameMkLst>
            <pc:docMk/>
            <pc:sldMk cId="1071284900" sldId="270"/>
            <ac:graphicFrameMk id="7" creationId="{83BA47BF-26EF-B042-928B-8BD39E3F4923}"/>
          </ac:graphicFrameMkLst>
        </pc:graphicFrameChg>
        <pc:graphicFrameChg chg="add mod modGraphic">
          <ac:chgData name="Wan, Matt" userId="8a1104dd-f9e2-4fe9-98f2-6b84f630339c" providerId="ADAL" clId="{234C4B0F-85AD-4043-B3AC-FBEBAD96EC35}" dt="2021-12-04T05:43:06.630" v="1293"/>
          <ac:graphicFrameMkLst>
            <pc:docMk/>
            <pc:sldMk cId="1071284900" sldId="270"/>
            <ac:graphicFrameMk id="23" creationId="{83BA47BF-26EF-B042-928B-8BD39E3F4923}"/>
          </ac:graphicFrameMkLst>
        </pc:graphicFrameChg>
        <pc:graphicFrameChg chg="add mod modGraphic">
          <ac:chgData name="Wan, Matt" userId="8a1104dd-f9e2-4fe9-98f2-6b84f630339c" providerId="ADAL" clId="{234C4B0F-85AD-4043-B3AC-FBEBAD96EC35}" dt="2021-12-04T05:42:58.321" v="1290"/>
          <ac:graphicFrameMkLst>
            <pc:docMk/>
            <pc:sldMk cId="1071284900" sldId="270"/>
            <ac:graphicFrameMk id="24" creationId="{85EBD424-2EB1-A440-9EFA-B1FC81BA455F}"/>
          </ac:graphicFrameMkLst>
        </pc:graphicFrameChg>
      </pc:sldChg>
      <pc:sldChg chg="addSp delSp modSp mod addAnim modAnim modNotesTx">
        <pc:chgData name="Wan, Matt" userId="8a1104dd-f9e2-4fe9-98f2-6b84f630339c" providerId="ADAL" clId="{234C4B0F-85AD-4043-B3AC-FBEBAD96EC35}" dt="2021-12-04T05:12:54.306" v="899" actId="1076"/>
        <pc:sldMkLst>
          <pc:docMk/>
          <pc:sldMk cId="3582250605" sldId="271"/>
        </pc:sldMkLst>
        <pc:spChg chg="mod">
          <ac:chgData name="Wan, Matt" userId="8a1104dd-f9e2-4fe9-98f2-6b84f630339c" providerId="ADAL" clId="{234C4B0F-85AD-4043-B3AC-FBEBAD96EC35}" dt="2021-12-04T05:12:54.306" v="899" actId="1076"/>
          <ac:spMkLst>
            <pc:docMk/>
            <pc:sldMk cId="3582250605" sldId="271"/>
            <ac:spMk id="2" creationId="{DE160116-DDD6-2C4B-86C1-8D0DDC9A144F}"/>
          </ac:spMkLst>
        </pc:spChg>
        <pc:spChg chg="del mod">
          <ac:chgData name="Wan, Matt" userId="8a1104dd-f9e2-4fe9-98f2-6b84f630339c" providerId="ADAL" clId="{234C4B0F-85AD-4043-B3AC-FBEBAD96EC35}" dt="2021-12-04T05:09:58.948" v="865" actId="478"/>
          <ac:spMkLst>
            <pc:docMk/>
            <pc:sldMk cId="3582250605" sldId="271"/>
            <ac:spMk id="3" creationId="{D4203804-5796-0A40-9F16-E633E6ACE1D3}"/>
          </ac:spMkLst>
        </pc:spChg>
        <pc:spChg chg="add del">
          <ac:chgData name="Wan, Matt" userId="8a1104dd-f9e2-4fe9-98f2-6b84f630339c" providerId="ADAL" clId="{234C4B0F-85AD-4043-B3AC-FBEBAD96EC35}" dt="2021-12-04T05:10:23.261" v="868" actId="26606"/>
          <ac:spMkLst>
            <pc:docMk/>
            <pc:sldMk cId="3582250605" sldId="271"/>
            <ac:spMk id="38" creationId="{9A0D773F-7A7D-4DBB-9DEA-86BB8B8F4BC8}"/>
          </ac:spMkLst>
        </pc:spChg>
        <pc:spChg chg="add del">
          <ac:chgData name="Wan, Matt" userId="8a1104dd-f9e2-4fe9-98f2-6b84f630339c" providerId="ADAL" clId="{234C4B0F-85AD-4043-B3AC-FBEBAD96EC35}" dt="2021-12-04T05:10:23.261" v="868" actId="26606"/>
          <ac:spMkLst>
            <pc:docMk/>
            <pc:sldMk cId="3582250605" sldId="271"/>
            <ac:spMk id="39" creationId="{7FF47CB7-972F-479F-A36D-9E72D26EC8DA}"/>
          </ac:spMkLst>
        </pc:spChg>
        <pc:spChg chg="add del">
          <ac:chgData name="Wan, Matt" userId="8a1104dd-f9e2-4fe9-98f2-6b84f630339c" providerId="ADAL" clId="{234C4B0F-85AD-4043-B3AC-FBEBAD96EC35}" dt="2021-12-04T05:10:23.261" v="868" actId="26606"/>
          <ac:spMkLst>
            <pc:docMk/>
            <pc:sldMk cId="3582250605" sldId="271"/>
            <ac:spMk id="40" creationId="{0D153B68-5844-490D-8E67-F616D6D721CA}"/>
          </ac:spMkLst>
        </pc:spChg>
        <pc:spChg chg="add del">
          <ac:chgData name="Wan, Matt" userId="8a1104dd-f9e2-4fe9-98f2-6b84f630339c" providerId="ADAL" clId="{234C4B0F-85AD-4043-B3AC-FBEBAD96EC35}" dt="2021-12-04T05:10:23.249" v="867" actId="26606"/>
          <ac:spMkLst>
            <pc:docMk/>
            <pc:sldMk cId="3582250605" sldId="271"/>
            <ac:spMk id="45" creationId="{F170E346-B98B-43A6-A4DA-D36FF63284B3}"/>
          </ac:spMkLst>
        </pc:spChg>
        <pc:spChg chg="add">
          <ac:chgData name="Wan, Matt" userId="8a1104dd-f9e2-4fe9-98f2-6b84f630339c" providerId="ADAL" clId="{234C4B0F-85AD-4043-B3AC-FBEBAD96EC35}" dt="2021-12-04T05:10:23.261" v="868" actId="26606"/>
          <ac:spMkLst>
            <pc:docMk/>
            <pc:sldMk cId="3582250605" sldId="271"/>
            <ac:spMk id="51" creationId="{20D5D19D-0789-4518-B5DC-D47ADF69D25A}"/>
          </ac:spMkLst>
        </pc:spChg>
        <pc:spChg chg="add">
          <ac:chgData name="Wan, Matt" userId="8a1104dd-f9e2-4fe9-98f2-6b84f630339c" providerId="ADAL" clId="{234C4B0F-85AD-4043-B3AC-FBEBAD96EC35}" dt="2021-12-04T05:10:23.261" v="868" actId="26606"/>
          <ac:spMkLst>
            <pc:docMk/>
            <pc:sldMk cId="3582250605" sldId="271"/>
            <ac:spMk id="52" creationId="{B81933D1-5615-42C7-9C0B-4EB7105CCE2D}"/>
          </ac:spMkLst>
        </pc:spChg>
        <pc:spChg chg="add">
          <ac:chgData name="Wan, Matt" userId="8a1104dd-f9e2-4fe9-98f2-6b84f630339c" providerId="ADAL" clId="{234C4B0F-85AD-4043-B3AC-FBEBAD96EC35}" dt="2021-12-04T05:10:23.261" v="868" actId="26606"/>
          <ac:spMkLst>
            <pc:docMk/>
            <pc:sldMk cId="3582250605" sldId="271"/>
            <ac:spMk id="54" creationId="{19C9EAEA-39D0-4B0E-A0EB-51E7B26740B1}"/>
          </ac:spMkLst>
        </pc:spChg>
        <pc:grpChg chg="add">
          <ac:chgData name="Wan, Matt" userId="8a1104dd-f9e2-4fe9-98f2-6b84f630339c" providerId="ADAL" clId="{234C4B0F-85AD-4043-B3AC-FBEBAD96EC35}" dt="2021-12-04T05:10:23.261" v="868" actId="26606"/>
          <ac:grpSpMkLst>
            <pc:docMk/>
            <pc:sldMk cId="3582250605" sldId="271"/>
            <ac:grpSpMk id="47" creationId="{032D8612-31EB-44CF-A1D0-14FD4C705424}"/>
          </ac:grpSpMkLst>
        </pc:grpChg>
        <pc:picChg chg="add mod">
          <ac:chgData name="Wan, Matt" userId="8a1104dd-f9e2-4fe9-98f2-6b84f630339c" providerId="ADAL" clId="{234C4B0F-85AD-4043-B3AC-FBEBAD96EC35}" dt="2021-12-04T05:11:57.539" v="881" actId="1076"/>
          <ac:picMkLst>
            <pc:docMk/>
            <pc:sldMk cId="3582250605" sldId="271"/>
            <ac:picMk id="5" creationId="{FD4BECFF-9EAD-0541-B4DC-442250334050}"/>
          </ac:picMkLst>
        </pc:picChg>
        <pc:picChg chg="del mod">
          <ac:chgData name="Wan, Matt" userId="8a1104dd-f9e2-4fe9-98f2-6b84f630339c" providerId="ADAL" clId="{234C4B0F-85AD-4043-B3AC-FBEBAD96EC35}" dt="2021-12-04T05:11:38.274" v="874" actId="478"/>
          <ac:picMkLst>
            <pc:docMk/>
            <pc:sldMk cId="3582250605" sldId="271"/>
            <ac:picMk id="8" creationId="{60FC49E0-A70E-8440-BCE3-8F722054F403}"/>
          </ac:picMkLst>
        </pc:picChg>
      </pc:sldChg>
      <pc:sldChg chg="addSp delSp modSp mod modNotesTx">
        <pc:chgData name="Wan, Matt" userId="8a1104dd-f9e2-4fe9-98f2-6b84f630339c" providerId="ADAL" clId="{234C4B0F-85AD-4043-B3AC-FBEBAD96EC35}" dt="2021-12-04T05:21:24.975" v="1033" actId="20577"/>
        <pc:sldMkLst>
          <pc:docMk/>
          <pc:sldMk cId="1613014560" sldId="273"/>
        </pc:sldMkLst>
        <pc:spChg chg="mod">
          <ac:chgData name="Wan, Matt" userId="8a1104dd-f9e2-4fe9-98f2-6b84f630339c" providerId="ADAL" clId="{234C4B0F-85AD-4043-B3AC-FBEBAD96EC35}" dt="2021-12-04T05:20:53.724" v="1028" actId="1076"/>
          <ac:spMkLst>
            <pc:docMk/>
            <pc:sldMk cId="1613014560" sldId="273"/>
            <ac:spMk id="2" creationId="{1EBD0F15-C854-2647-8148-727A47B1DD6F}"/>
          </ac:spMkLst>
        </pc:spChg>
        <pc:spChg chg="del mod">
          <ac:chgData name="Wan, Matt" userId="8a1104dd-f9e2-4fe9-98f2-6b84f630339c" providerId="ADAL" clId="{234C4B0F-85AD-4043-B3AC-FBEBAD96EC35}" dt="2021-12-04T05:18:48.910" v="991" actId="478"/>
          <ac:spMkLst>
            <pc:docMk/>
            <pc:sldMk cId="1613014560" sldId="273"/>
            <ac:spMk id="3" creationId="{AE5D783F-98F3-C54C-991C-EA589AD44B2E}"/>
          </ac:spMkLst>
        </pc:spChg>
        <pc:spChg chg="del">
          <ac:chgData name="Wan, Matt" userId="8a1104dd-f9e2-4fe9-98f2-6b84f630339c" providerId="ADAL" clId="{234C4B0F-85AD-4043-B3AC-FBEBAD96EC35}" dt="2021-12-04T05:19:12.968" v="997" actId="26606"/>
          <ac:spMkLst>
            <pc:docMk/>
            <pc:sldMk cId="1613014560" sldId="273"/>
            <ac:spMk id="12" creationId="{7FF47CB7-972F-479F-A36D-9E72D26EC8DA}"/>
          </ac:spMkLst>
        </pc:spChg>
        <pc:spChg chg="del">
          <ac:chgData name="Wan, Matt" userId="8a1104dd-f9e2-4fe9-98f2-6b84f630339c" providerId="ADAL" clId="{234C4B0F-85AD-4043-B3AC-FBEBAD96EC35}" dt="2021-12-04T05:19:12.968" v="997" actId="26606"/>
          <ac:spMkLst>
            <pc:docMk/>
            <pc:sldMk cId="1613014560" sldId="273"/>
            <ac:spMk id="14" creationId="{0D153B68-5844-490D-8E67-F616D6D721CA}"/>
          </ac:spMkLst>
        </pc:spChg>
        <pc:spChg chg="del">
          <ac:chgData name="Wan, Matt" userId="8a1104dd-f9e2-4fe9-98f2-6b84f630339c" providerId="ADAL" clId="{234C4B0F-85AD-4043-B3AC-FBEBAD96EC35}" dt="2021-12-04T05:19:12.968" v="997" actId="26606"/>
          <ac:spMkLst>
            <pc:docMk/>
            <pc:sldMk cId="1613014560" sldId="273"/>
            <ac:spMk id="16" creationId="{9A0D773F-7A7D-4DBB-9DEA-86BB8B8F4BC8}"/>
          </ac:spMkLst>
        </pc:spChg>
        <pc:spChg chg="add del">
          <ac:chgData name="Wan, Matt" userId="8a1104dd-f9e2-4fe9-98f2-6b84f630339c" providerId="ADAL" clId="{234C4B0F-85AD-4043-B3AC-FBEBAD96EC35}" dt="2021-12-04T05:19:34.344" v="999" actId="26606"/>
          <ac:spMkLst>
            <pc:docMk/>
            <pc:sldMk cId="1613014560" sldId="273"/>
            <ac:spMk id="18" creationId="{017517EF-BD4D-4055-BDB4-A322C53568AD}"/>
          </ac:spMkLst>
        </pc:spChg>
        <pc:spChg chg="add del">
          <ac:chgData name="Wan, Matt" userId="8a1104dd-f9e2-4fe9-98f2-6b84f630339c" providerId="ADAL" clId="{234C4B0F-85AD-4043-B3AC-FBEBAD96EC35}" dt="2021-12-04T05:19:34.344" v="999" actId="26606"/>
          <ac:spMkLst>
            <pc:docMk/>
            <pc:sldMk cId="1613014560" sldId="273"/>
            <ac:spMk id="23" creationId="{0ADDB668-2CA4-4D2B-9C34-3487CA330BA8}"/>
          </ac:spMkLst>
        </pc:spChg>
        <pc:spChg chg="add del">
          <ac:chgData name="Wan, Matt" userId="8a1104dd-f9e2-4fe9-98f2-6b84f630339c" providerId="ADAL" clId="{234C4B0F-85AD-4043-B3AC-FBEBAD96EC35}" dt="2021-12-04T05:19:34.344" v="999" actId="26606"/>
          <ac:spMkLst>
            <pc:docMk/>
            <pc:sldMk cId="1613014560" sldId="273"/>
            <ac:spMk id="25" creationId="{2568BC19-F052-4108-93E1-6A3D1DEC072F}"/>
          </ac:spMkLst>
        </pc:spChg>
        <pc:spChg chg="add del">
          <ac:chgData name="Wan, Matt" userId="8a1104dd-f9e2-4fe9-98f2-6b84f630339c" providerId="ADAL" clId="{234C4B0F-85AD-4043-B3AC-FBEBAD96EC35}" dt="2021-12-04T05:19:34.344" v="999" actId="26606"/>
          <ac:spMkLst>
            <pc:docMk/>
            <pc:sldMk cId="1613014560" sldId="273"/>
            <ac:spMk id="27" creationId="{D5FD337D-4D6B-4C8B-B6F5-121097E09881}"/>
          </ac:spMkLst>
        </pc:spChg>
        <pc:spChg chg="add del">
          <ac:chgData name="Wan, Matt" userId="8a1104dd-f9e2-4fe9-98f2-6b84f630339c" providerId="ADAL" clId="{234C4B0F-85AD-4043-B3AC-FBEBAD96EC35}" dt="2021-12-04T05:20:28.436" v="1013" actId="26606"/>
          <ac:spMkLst>
            <pc:docMk/>
            <pc:sldMk cId="1613014560" sldId="273"/>
            <ac:spMk id="29" creationId="{C1A1C5D3-C053-4EE9-BE1A-419B6E27CCAE}"/>
          </ac:spMkLst>
        </pc:spChg>
        <pc:spChg chg="add del">
          <ac:chgData name="Wan, Matt" userId="8a1104dd-f9e2-4fe9-98f2-6b84f630339c" providerId="ADAL" clId="{234C4B0F-85AD-4043-B3AC-FBEBAD96EC35}" dt="2021-12-04T05:20:28.436" v="1013" actId="26606"/>
          <ac:spMkLst>
            <pc:docMk/>
            <pc:sldMk cId="1613014560" sldId="273"/>
            <ac:spMk id="34" creationId="{A3473CF9-37EB-43E7-89EF-D2D1C53D1DAC}"/>
          </ac:spMkLst>
        </pc:spChg>
        <pc:spChg chg="add del">
          <ac:chgData name="Wan, Matt" userId="8a1104dd-f9e2-4fe9-98f2-6b84f630339c" providerId="ADAL" clId="{234C4B0F-85AD-4043-B3AC-FBEBAD96EC35}" dt="2021-12-04T05:20:28.436" v="1013" actId="26606"/>
          <ac:spMkLst>
            <pc:docMk/>
            <pc:sldMk cId="1613014560" sldId="273"/>
            <ac:spMk id="36" creationId="{586B4EF9-43BA-4655-A6FF-1D8E21574C95}"/>
          </ac:spMkLst>
        </pc:spChg>
        <pc:spChg chg="add">
          <ac:chgData name="Wan, Matt" userId="8a1104dd-f9e2-4fe9-98f2-6b84f630339c" providerId="ADAL" clId="{234C4B0F-85AD-4043-B3AC-FBEBAD96EC35}" dt="2021-12-04T05:20:28.436" v="1013" actId="26606"/>
          <ac:spMkLst>
            <pc:docMk/>
            <pc:sldMk cId="1613014560" sldId="273"/>
            <ac:spMk id="38" creationId="{BCED4D40-4B67-4331-AC48-79B82B4A47D8}"/>
          </ac:spMkLst>
        </pc:spChg>
        <pc:spChg chg="add">
          <ac:chgData name="Wan, Matt" userId="8a1104dd-f9e2-4fe9-98f2-6b84f630339c" providerId="ADAL" clId="{234C4B0F-85AD-4043-B3AC-FBEBAD96EC35}" dt="2021-12-04T05:20:28.436" v="1013" actId="26606"/>
          <ac:spMkLst>
            <pc:docMk/>
            <pc:sldMk cId="1613014560" sldId="273"/>
            <ac:spMk id="40" creationId="{670CEDEF-4F34-412E-84EE-329C1E936AF5}"/>
          </ac:spMkLst>
        </pc:spChg>
        <pc:picChg chg="mod">
          <ac:chgData name="Wan, Matt" userId="8a1104dd-f9e2-4fe9-98f2-6b84f630339c" providerId="ADAL" clId="{234C4B0F-85AD-4043-B3AC-FBEBAD96EC35}" dt="2021-12-04T05:21:22.325" v="1032" actId="1076"/>
          <ac:picMkLst>
            <pc:docMk/>
            <pc:sldMk cId="1613014560" sldId="273"/>
            <ac:picMk id="5" creationId="{F7958286-3D1A-4B45-B894-B058230BE31E}"/>
          </ac:picMkLst>
        </pc:picChg>
      </pc:sldChg>
      <pc:sldChg chg="addSp delSp modSp mod modNotesTx">
        <pc:chgData name="Wan, Matt" userId="8a1104dd-f9e2-4fe9-98f2-6b84f630339c" providerId="ADAL" clId="{234C4B0F-85AD-4043-B3AC-FBEBAD96EC35}" dt="2021-12-04T05:34:21.369" v="1191" actId="948"/>
        <pc:sldMkLst>
          <pc:docMk/>
          <pc:sldMk cId="2652674111" sldId="274"/>
        </pc:sldMkLst>
        <pc:spChg chg="mod">
          <ac:chgData name="Wan, Matt" userId="8a1104dd-f9e2-4fe9-98f2-6b84f630339c" providerId="ADAL" clId="{234C4B0F-85AD-4043-B3AC-FBEBAD96EC35}" dt="2021-12-04T04:18:35.028" v="645" actId="26606"/>
          <ac:spMkLst>
            <pc:docMk/>
            <pc:sldMk cId="2652674111" sldId="274"/>
            <ac:spMk id="2" creationId="{33236EB0-F78D-40FE-9B47-F217716FAA75}"/>
          </ac:spMkLst>
        </pc:spChg>
        <pc:spChg chg="mod">
          <ac:chgData name="Wan, Matt" userId="8a1104dd-f9e2-4fe9-98f2-6b84f630339c" providerId="ADAL" clId="{234C4B0F-85AD-4043-B3AC-FBEBAD96EC35}" dt="2021-12-04T05:34:21.369" v="1191" actId="948"/>
          <ac:spMkLst>
            <pc:docMk/>
            <pc:sldMk cId="2652674111" sldId="274"/>
            <ac:spMk id="3" creationId="{A5B5B5B0-1B0F-4639-8847-6D2F6EC9E639}"/>
          </ac:spMkLst>
        </pc:spChg>
        <pc:spChg chg="add del">
          <ac:chgData name="Wan, Matt" userId="8a1104dd-f9e2-4fe9-98f2-6b84f630339c" providerId="ADAL" clId="{234C4B0F-85AD-4043-B3AC-FBEBAD96EC35}" dt="2021-12-04T04:18:35.028" v="645" actId="26606"/>
          <ac:spMkLst>
            <pc:docMk/>
            <pc:sldMk cId="2652674111" sldId="274"/>
            <ac:spMk id="8" creationId="{429917F3-0560-4C6F-B265-458B218C4B87}"/>
          </ac:spMkLst>
        </pc:spChg>
        <pc:spChg chg="add del">
          <ac:chgData name="Wan, Matt" userId="8a1104dd-f9e2-4fe9-98f2-6b84f630339c" providerId="ADAL" clId="{234C4B0F-85AD-4043-B3AC-FBEBAD96EC35}" dt="2021-12-04T04:18:35.005" v="644" actId="26606"/>
          <ac:spMkLst>
            <pc:docMk/>
            <pc:sldMk cId="2652674111" sldId="274"/>
            <ac:spMk id="17" creationId="{B6D861F1-F386-4A7D-A4BF-3BEB82DEBA86}"/>
          </ac:spMkLst>
        </pc:spChg>
        <pc:spChg chg="add del">
          <ac:chgData name="Wan, Matt" userId="8a1104dd-f9e2-4fe9-98f2-6b84f630339c" providerId="ADAL" clId="{234C4B0F-85AD-4043-B3AC-FBEBAD96EC35}" dt="2021-12-04T04:18:35.005" v="644" actId="26606"/>
          <ac:spMkLst>
            <pc:docMk/>
            <pc:sldMk cId="2652674111" sldId="274"/>
            <ac:spMk id="19" creationId="{562DFC44-A40C-4573-9230-B3EDB3EC8EEB}"/>
          </ac:spMkLst>
        </pc:spChg>
        <pc:spChg chg="add del">
          <ac:chgData name="Wan, Matt" userId="8a1104dd-f9e2-4fe9-98f2-6b84f630339c" providerId="ADAL" clId="{234C4B0F-85AD-4043-B3AC-FBEBAD96EC35}" dt="2021-12-04T04:18:35.005" v="644" actId="26606"/>
          <ac:spMkLst>
            <pc:docMk/>
            <pc:sldMk cId="2652674111" sldId="274"/>
            <ac:spMk id="21" creationId="{15589D35-CF9F-4DE9-A792-8571A09E9BC9}"/>
          </ac:spMkLst>
        </pc:spChg>
        <pc:spChg chg="add">
          <ac:chgData name="Wan, Matt" userId="8a1104dd-f9e2-4fe9-98f2-6b84f630339c" providerId="ADAL" clId="{234C4B0F-85AD-4043-B3AC-FBEBAD96EC35}" dt="2021-12-04T04:18:35.028" v="645" actId="26606"/>
          <ac:spMkLst>
            <pc:docMk/>
            <pc:sldMk cId="2652674111" sldId="274"/>
            <ac:spMk id="23" creationId="{B6CDA21F-E7AF-4C75-8395-33F58D5B0E45}"/>
          </ac:spMkLst>
        </pc:spChg>
        <pc:spChg chg="add">
          <ac:chgData name="Wan, Matt" userId="8a1104dd-f9e2-4fe9-98f2-6b84f630339c" providerId="ADAL" clId="{234C4B0F-85AD-4043-B3AC-FBEBAD96EC35}" dt="2021-12-04T04:18:35.028" v="645" actId="26606"/>
          <ac:spMkLst>
            <pc:docMk/>
            <pc:sldMk cId="2652674111" sldId="274"/>
            <ac:spMk id="24" creationId="{D5B0017B-2ECA-49AF-B397-DC140825DF8D}"/>
          </ac:spMkLst>
        </pc:spChg>
        <pc:grpChg chg="add del">
          <ac:chgData name="Wan, Matt" userId="8a1104dd-f9e2-4fe9-98f2-6b84f630339c" providerId="ADAL" clId="{234C4B0F-85AD-4043-B3AC-FBEBAD96EC35}" dt="2021-12-04T04:18:35.028" v="645" actId="26606"/>
          <ac:grpSpMkLst>
            <pc:docMk/>
            <pc:sldMk cId="2652674111" sldId="274"/>
            <ac:grpSpMk id="10" creationId="{AA39BAE7-7EB8-4E22-BCBB-F00F514DB7EA}"/>
          </ac:grpSpMkLst>
        </pc:grpChg>
        <pc:grpChg chg="add">
          <ac:chgData name="Wan, Matt" userId="8a1104dd-f9e2-4fe9-98f2-6b84f630339c" providerId="ADAL" clId="{234C4B0F-85AD-4043-B3AC-FBEBAD96EC35}" dt="2021-12-04T04:18:35.028" v="645" actId="26606"/>
          <ac:grpSpMkLst>
            <pc:docMk/>
            <pc:sldMk cId="2652674111" sldId="274"/>
            <ac:grpSpMk id="25" creationId="{AE1C45F0-260A-458C-96ED-C1F6D2151219}"/>
          </ac:grpSpMkLst>
        </pc:grpChg>
        <pc:cxnChg chg="add">
          <ac:chgData name="Wan, Matt" userId="8a1104dd-f9e2-4fe9-98f2-6b84f630339c" providerId="ADAL" clId="{234C4B0F-85AD-4043-B3AC-FBEBAD96EC35}" dt="2021-12-04T04:18:35.028" v="645" actId="26606"/>
          <ac:cxnSpMkLst>
            <pc:docMk/>
            <pc:sldMk cId="2652674111" sldId="274"/>
            <ac:cxnSpMk id="26" creationId="{6CF1BAF6-AD41-4082-B212-8A1F9A2E8779}"/>
          </ac:cxnSpMkLst>
        </pc:cxnChg>
      </pc:sldChg>
      <pc:sldChg chg="addSp delSp modSp mod modNotesTx">
        <pc:chgData name="Wan, Matt" userId="8a1104dd-f9e2-4fe9-98f2-6b84f630339c" providerId="ADAL" clId="{234C4B0F-85AD-4043-B3AC-FBEBAD96EC35}" dt="2021-12-04T05:42:07.912" v="1280" actId="20577"/>
        <pc:sldMkLst>
          <pc:docMk/>
          <pc:sldMk cId="3478461629" sldId="275"/>
        </pc:sldMkLst>
        <pc:spChg chg="mod">
          <ac:chgData name="Wan, Matt" userId="8a1104dd-f9e2-4fe9-98f2-6b84f630339c" providerId="ADAL" clId="{234C4B0F-85AD-4043-B3AC-FBEBAD96EC35}" dt="2021-12-04T05:24:04.817" v="1073" actId="26606"/>
          <ac:spMkLst>
            <pc:docMk/>
            <pc:sldMk cId="3478461629" sldId="275"/>
            <ac:spMk id="2" creationId="{86D954C3-7F5F-D94B-A7E2-1710BED90B0D}"/>
          </ac:spMkLst>
        </pc:spChg>
        <pc:spChg chg="add del mod">
          <ac:chgData name="Wan, Matt" userId="8a1104dd-f9e2-4fe9-98f2-6b84f630339c" providerId="ADAL" clId="{234C4B0F-85AD-4043-B3AC-FBEBAD96EC35}" dt="2021-12-04T05:42:07.912" v="1280" actId="20577"/>
          <ac:spMkLst>
            <pc:docMk/>
            <pc:sldMk cId="3478461629" sldId="275"/>
            <ac:spMk id="3" creationId="{82CCC2D3-29C3-6245-A5E0-3BB4D89AF4AF}"/>
          </ac:spMkLst>
        </pc:spChg>
        <pc:spChg chg="add del">
          <ac:chgData name="Wan, Matt" userId="8a1104dd-f9e2-4fe9-98f2-6b84f630339c" providerId="ADAL" clId="{234C4B0F-85AD-4043-B3AC-FBEBAD96EC35}" dt="2021-12-04T05:24:04.817" v="1073" actId="26606"/>
          <ac:spMkLst>
            <pc:docMk/>
            <pc:sldMk cId="3478461629" sldId="275"/>
            <ac:spMk id="8" creationId="{C9A36457-A5F4-4103-A443-02581C09185B}"/>
          </ac:spMkLst>
        </pc:spChg>
        <pc:spChg chg="add del">
          <ac:chgData name="Wan, Matt" userId="8a1104dd-f9e2-4fe9-98f2-6b84f630339c" providerId="ADAL" clId="{234C4B0F-85AD-4043-B3AC-FBEBAD96EC35}" dt="2021-12-04T05:24:04.817" v="1073" actId="26606"/>
          <ac:spMkLst>
            <pc:docMk/>
            <pc:sldMk cId="3478461629" sldId="275"/>
            <ac:spMk id="10" creationId="{AA5CF486-D9E5-4A66-898A-F3D62B81B15E}"/>
          </ac:spMkLst>
        </pc:spChg>
        <pc:spChg chg="add del">
          <ac:chgData name="Wan, Matt" userId="8a1104dd-f9e2-4fe9-98f2-6b84f630339c" providerId="ADAL" clId="{234C4B0F-85AD-4043-B3AC-FBEBAD96EC35}" dt="2021-12-04T05:23:07.009" v="1050" actId="26606"/>
          <ac:spMkLst>
            <pc:docMk/>
            <pc:sldMk cId="3478461629" sldId="275"/>
            <ac:spMk id="15" creationId="{777A147A-9ED8-46B4-8660-1B3C2AA880B5}"/>
          </ac:spMkLst>
        </pc:spChg>
        <pc:spChg chg="add del">
          <ac:chgData name="Wan, Matt" userId="8a1104dd-f9e2-4fe9-98f2-6b84f630339c" providerId="ADAL" clId="{234C4B0F-85AD-4043-B3AC-FBEBAD96EC35}" dt="2021-12-04T05:23:02.039" v="1046" actId="26606"/>
          <ac:spMkLst>
            <pc:docMk/>
            <pc:sldMk cId="3478461629" sldId="275"/>
            <ac:spMk id="16" creationId="{56E9B3E6-E277-4D68-BA48-9CB43FFBD6E2}"/>
          </ac:spMkLst>
        </pc:spChg>
        <pc:spChg chg="add del">
          <ac:chgData name="Wan, Matt" userId="8a1104dd-f9e2-4fe9-98f2-6b84f630339c" providerId="ADAL" clId="{234C4B0F-85AD-4043-B3AC-FBEBAD96EC35}" dt="2021-12-04T05:23:02.927" v="1048" actId="26606"/>
          <ac:spMkLst>
            <pc:docMk/>
            <pc:sldMk cId="3478461629" sldId="275"/>
            <ac:spMk id="17" creationId="{B50AB553-2A96-4A92-96F2-93548E096954}"/>
          </ac:spMkLst>
        </pc:spChg>
        <pc:spChg chg="add del">
          <ac:chgData name="Wan, Matt" userId="8a1104dd-f9e2-4fe9-98f2-6b84f630339c" providerId="ADAL" clId="{234C4B0F-85AD-4043-B3AC-FBEBAD96EC35}" dt="2021-12-04T05:23:20.773" v="1056" actId="26606"/>
          <ac:spMkLst>
            <pc:docMk/>
            <pc:sldMk cId="3478461629" sldId="275"/>
            <ac:spMk id="19" creationId="{967D8EB6-EAE1-4F9C-B398-83321E287204}"/>
          </ac:spMkLst>
        </pc:spChg>
        <pc:spChg chg="add">
          <ac:chgData name="Wan, Matt" userId="8a1104dd-f9e2-4fe9-98f2-6b84f630339c" providerId="ADAL" clId="{234C4B0F-85AD-4043-B3AC-FBEBAD96EC35}" dt="2021-12-04T05:24:04.817" v="1073" actId="26606"/>
          <ac:spMkLst>
            <pc:docMk/>
            <pc:sldMk cId="3478461629" sldId="275"/>
            <ac:spMk id="21" creationId="{B6CDA21F-E7AF-4C75-8395-33F58D5B0E45}"/>
          </ac:spMkLst>
        </pc:spChg>
        <pc:spChg chg="add">
          <ac:chgData name="Wan, Matt" userId="8a1104dd-f9e2-4fe9-98f2-6b84f630339c" providerId="ADAL" clId="{234C4B0F-85AD-4043-B3AC-FBEBAD96EC35}" dt="2021-12-04T05:24:04.817" v="1073" actId="26606"/>
          <ac:spMkLst>
            <pc:docMk/>
            <pc:sldMk cId="3478461629" sldId="275"/>
            <ac:spMk id="22" creationId="{D5B0017B-2ECA-49AF-B397-DC140825DF8D}"/>
          </ac:spMkLst>
        </pc:spChg>
        <pc:spChg chg="add del">
          <ac:chgData name="Wan, Matt" userId="8a1104dd-f9e2-4fe9-98f2-6b84f630339c" providerId="ADAL" clId="{234C4B0F-85AD-4043-B3AC-FBEBAD96EC35}" dt="2021-12-04T05:23:02.039" v="1046" actId="26606"/>
          <ac:spMkLst>
            <pc:docMk/>
            <pc:sldMk cId="3478461629" sldId="275"/>
            <ac:spMk id="23" creationId="{D5B0017B-2ECA-49AF-B397-DC140825DF8D}"/>
          </ac:spMkLst>
        </pc:spChg>
        <pc:spChg chg="add del">
          <ac:chgData name="Wan, Matt" userId="8a1104dd-f9e2-4fe9-98f2-6b84f630339c" providerId="ADAL" clId="{234C4B0F-85AD-4043-B3AC-FBEBAD96EC35}" dt="2021-12-04T05:23:07.009" v="1050" actId="26606"/>
          <ac:spMkLst>
            <pc:docMk/>
            <pc:sldMk cId="3478461629" sldId="275"/>
            <ac:spMk id="29" creationId="{5D6C15A0-C087-4593-8414-2B4EC1CDC3DE}"/>
          </ac:spMkLst>
        </pc:spChg>
        <pc:spChg chg="add del">
          <ac:chgData name="Wan, Matt" userId="8a1104dd-f9e2-4fe9-98f2-6b84f630339c" providerId="ADAL" clId="{234C4B0F-85AD-4043-B3AC-FBEBAD96EC35}" dt="2021-12-04T05:23:07.009" v="1050" actId="26606"/>
          <ac:spMkLst>
            <pc:docMk/>
            <pc:sldMk cId="3478461629" sldId="275"/>
            <ac:spMk id="30" creationId="{82CCC2D3-29C3-6245-A5E0-3BB4D89AF4AF}"/>
          </ac:spMkLst>
        </pc:spChg>
        <pc:spChg chg="add del">
          <ac:chgData name="Wan, Matt" userId="8a1104dd-f9e2-4fe9-98f2-6b84f630339c" providerId="ADAL" clId="{234C4B0F-85AD-4043-B3AC-FBEBAD96EC35}" dt="2021-12-04T05:23:13.209" v="1052" actId="26606"/>
          <ac:spMkLst>
            <pc:docMk/>
            <pc:sldMk cId="3478461629" sldId="275"/>
            <ac:spMk id="32" creationId="{2E442304-DDBD-4F7B-8017-36BCC863FB40}"/>
          </ac:spMkLst>
        </pc:spChg>
        <pc:spChg chg="add del">
          <ac:chgData name="Wan, Matt" userId="8a1104dd-f9e2-4fe9-98f2-6b84f630339c" providerId="ADAL" clId="{234C4B0F-85AD-4043-B3AC-FBEBAD96EC35}" dt="2021-12-04T05:23:13.209" v="1052" actId="26606"/>
          <ac:spMkLst>
            <pc:docMk/>
            <pc:sldMk cId="3478461629" sldId="275"/>
            <ac:spMk id="33" creationId="{5E107275-3853-46FD-A241-DE4355A42675}"/>
          </ac:spMkLst>
        </pc:spChg>
        <pc:spChg chg="add del">
          <ac:chgData name="Wan, Matt" userId="8a1104dd-f9e2-4fe9-98f2-6b84f630339c" providerId="ADAL" clId="{234C4B0F-85AD-4043-B3AC-FBEBAD96EC35}" dt="2021-12-04T05:23:18.192" v="1054" actId="26606"/>
          <ac:spMkLst>
            <pc:docMk/>
            <pc:sldMk cId="3478461629" sldId="275"/>
            <ac:spMk id="36" creationId="{2C61293E-6EBE-43EF-A52C-9BEBFD7679D4}"/>
          </ac:spMkLst>
        </pc:spChg>
        <pc:spChg chg="add del">
          <ac:chgData name="Wan, Matt" userId="8a1104dd-f9e2-4fe9-98f2-6b84f630339c" providerId="ADAL" clId="{234C4B0F-85AD-4043-B3AC-FBEBAD96EC35}" dt="2021-12-04T05:23:18.192" v="1054" actId="26606"/>
          <ac:spMkLst>
            <pc:docMk/>
            <pc:sldMk cId="3478461629" sldId="275"/>
            <ac:spMk id="38" creationId="{21540236-BFD5-4A9D-8840-4703E7F76825}"/>
          </ac:spMkLst>
        </pc:spChg>
        <pc:spChg chg="add del">
          <ac:chgData name="Wan, Matt" userId="8a1104dd-f9e2-4fe9-98f2-6b84f630339c" providerId="ADAL" clId="{234C4B0F-85AD-4043-B3AC-FBEBAD96EC35}" dt="2021-12-04T05:23:18.192" v="1054" actId="26606"/>
          <ac:spMkLst>
            <pc:docMk/>
            <pc:sldMk cId="3478461629" sldId="275"/>
            <ac:spMk id="39" creationId="{82CCC2D3-29C3-6245-A5E0-3BB4D89AF4AF}"/>
          </ac:spMkLst>
        </pc:spChg>
        <pc:spChg chg="add del">
          <ac:chgData name="Wan, Matt" userId="8a1104dd-f9e2-4fe9-98f2-6b84f630339c" providerId="ADAL" clId="{234C4B0F-85AD-4043-B3AC-FBEBAD96EC35}" dt="2021-12-04T05:23:20.773" v="1056" actId="26606"/>
          <ac:spMkLst>
            <pc:docMk/>
            <pc:sldMk cId="3478461629" sldId="275"/>
            <ac:spMk id="41" creationId="{82CCC2D3-29C3-6245-A5E0-3BB4D89AF4AF}"/>
          </ac:spMkLst>
        </pc:spChg>
        <pc:spChg chg="add del">
          <ac:chgData name="Wan, Matt" userId="8a1104dd-f9e2-4fe9-98f2-6b84f630339c" providerId="ADAL" clId="{234C4B0F-85AD-4043-B3AC-FBEBAD96EC35}" dt="2021-12-04T05:23:20.773" v="1056" actId="26606"/>
          <ac:spMkLst>
            <pc:docMk/>
            <pc:sldMk cId="3478461629" sldId="275"/>
            <ac:spMk id="42" creationId="{59A309A7-1751-4ABE-A3C1-EEC40366AD89}"/>
          </ac:spMkLst>
        </pc:spChg>
        <pc:spChg chg="add del">
          <ac:chgData name="Wan, Matt" userId="8a1104dd-f9e2-4fe9-98f2-6b84f630339c" providerId="ADAL" clId="{234C4B0F-85AD-4043-B3AC-FBEBAD96EC35}" dt="2021-12-04T05:23:21.590" v="1058" actId="26606"/>
          <ac:spMkLst>
            <pc:docMk/>
            <pc:sldMk cId="3478461629" sldId="275"/>
            <ac:spMk id="44" creationId="{C9A36457-A5F4-4103-A443-02581C09185B}"/>
          </ac:spMkLst>
        </pc:spChg>
        <pc:spChg chg="add del">
          <ac:chgData name="Wan, Matt" userId="8a1104dd-f9e2-4fe9-98f2-6b84f630339c" providerId="ADAL" clId="{234C4B0F-85AD-4043-B3AC-FBEBAD96EC35}" dt="2021-12-04T05:23:21.590" v="1058" actId="26606"/>
          <ac:spMkLst>
            <pc:docMk/>
            <pc:sldMk cId="3478461629" sldId="275"/>
            <ac:spMk id="45" creationId="{AA5CF486-D9E5-4A66-898A-F3D62B81B15E}"/>
          </ac:spMkLst>
        </pc:spChg>
        <pc:spChg chg="add del">
          <ac:chgData name="Wan, Matt" userId="8a1104dd-f9e2-4fe9-98f2-6b84f630339c" providerId="ADAL" clId="{234C4B0F-85AD-4043-B3AC-FBEBAD96EC35}" dt="2021-12-04T05:23:22.311" v="1060" actId="26606"/>
          <ac:spMkLst>
            <pc:docMk/>
            <pc:sldMk cId="3478461629" sldId="275"/>
            <ac:spMk id="48" creationId="{C9A36457-A5F4-4103-A443-02581C09185B}"/>
          </ac:spMkLst>
        </pc:spChg>
        <pc:spChg chg="add del">
          <ac:chgData name="Wan, Matt" userId="8a1104dd-f9e2-4fe9-98f2-6b84f630339c" providerId="ADAL" clId="{234C4B0F-85AD-4043-B3AC-FBEBAD96EC35}" dt="2021-12-04T05:23:22.311" v="1060" actId="26606"/>
          <ac:spMkLst>
            <pc:docMk/>
            <pc:sldMk cId="3478461629" sldId="275"/>
            <ac:spMk id="49" creationId="{AA5CF486-D9E5-4A66-898A-F3D62B81B15E}"/>
          </ac:spMkLst>
        </pc:spChg>
        <pc:spChg chg="add del">
          <ac:chgData name="Wan, Matt" userId="8a1104dd-f9e2-4fe9-98f2-6b84f630339c" providerId="ADAL" clId="{234C4B0F-85AD-4043-B3AC-FBEBAD96EC35}" dt="2021-12-04T05:23:23.498" v="1062" actId="26606"/>
          <ac:spMkLst>
            <pc:docMk/>
            <pc:sldMk cId="3478461629" sldId="275"/>
            <ac:spMk id="52" creationId="{C9A36457-A5F4-4103-A443-02581C09185B}"/>
          </ac:spMkLst>
        </pc:spChg>
        <pc:spChg chg="add del">
          <ac:chgData name="Wan, Matt" userId="8a1104dd-f9e2-4fe9-98f2-6b84f630339c" providerId="ADAL" clId="{234C4B0F-85AD-4043-B3AC-FBEBAD96EC35}" dt="2021-12-04T05:23:23.498" v="1062" actId="26606"/>
          <ac:spMkLst>
            <pc:docMk/>
            <pc:sldMk cId="3478461629" sldId="275"/>
            <ac:spMk id="53" creationId="{AA5CF486-D9E5-4A66-898A-F3D62B81B15E}"/>
          </ac:spMkLst>
        </pc:spChg>
        <pc:spChg chg="add del">
          <ac:chgData name="Wan, Matt" userId="8a1104dd-f9e2-4fe9-98f2-6b84f630339c" providerId="ADAL" clId="{234C4B0F-85AD-4043-B3AC-FBEBAD96EC35}" dt="2021-12-04T05:23:24.234" v="1064" actId="26606"/>
          <ac:spMkLst>
            <pc:docMk/>
            <pc:sldMk cId="3478461629" sldId="275"/>
            <ac:spMk id="56" creationId="{82CCC2D3-29C3-6245-A5E0-3BB4D89AF4AF}"/>
          </ac:spMkLst>
        </pc:spChg>
        <pc:spChg chg="add del">
          <ac:chgData name="Wan, Matt" userId="8a1104dd-f9e2-4fe9-98f2-6b84f630339c" providerId="ADAL" clId="{234C4B0F-85AD-4043-B3AC-FBEBAD96EC35}" dt="2021-12-04T05:23:24.234" v="1064" actId="26606"/>
          <ac:spMkLst>
            <pc:docMk/>
            <pc:sldMk cId="3478461629" sldId="275"/>
            <ac:spMk id="57" creationId="{59A309A7-1751-4ABE-A3C1-EEC40366AD89}"/>
          </ac:spMkLst>
        </pc:spChg>
        <pc:spChg chg="add del">
          <ac:chgData name="Wan, Matt" userId="8a1104dd-f9e2-4fe9-98f2-6b84f630339c" providerId="ADAL" clId="{234C4B0F-85AD-4043-B3AC-FBEBAD96EC35}" dt="2021-12-04T05:23:24.234" v="1064" actId="26606"/>
          <ac:spMkLst>
            <pc:docMk/>
            <pc:sldMk cId="3478461629" sldId="275"/>
            <ac:spMk id="58" creationId="{967D8EB6-EAE1-4F9C-B398-83321E287204}"/>
          </ac:spMkLst>
        </pc:spChg>
        <pc:spChg chg="add del">
          <ac:chgData name="Wan, Matt" userId="8a1104dd-f9e2-4fe9-98f2-6b84f630339c" providerId="ADAL" clId="{234C4B0F-85AD-4043-B3AC-FBEBAD96EC35}" dt="2021-12-04T05:23:25.447" v="1066" actId="26606"/>
          <ac:spMkLst>
            <pc:docMk/>
            <pc:sldMk cId="3478461629" sldId="275"/>
            <ac:spMk id="61" creationId="{82CCC2D3-29C3-6245-A5E0-3BB4D89AF4AF}"/>
          </ac:spMkLst>
        </pc:spChg>
        <pc:spChg chg="add del">
          <ac:chgData name="Wan, Matt" userId="8a1104dd-f9e2-4fe9-98f2-6b84f630339c" providerId="ADAL" clId="{234C4B0F-85AD-4043-B3AC-FBEBAD96EC35}" dt="2021-12-04T05:23:25.447" v="1066" actId="26606"/>
          <ac:spMkLst>
            <pc:docMk/>
            <pc:sldMk cId="3478461629" sldId="275"/>
            <ac:spMk id="62" creationId="{59A309A7-1751-4ABE-A3C1-EEC40366AD89}"/>
          </ac:spMkLst>
        </pc:spChg>
        <pc:spChg chg="add del">
          <ac:chgData name="Wan, Matt" userId="8a1104dd-f9e2-4fe9-98f2-6b84f630339c" providerId="ADAL" clId="{234C4B0F-85AD-4043-B3AC-FBEBAD96EC35}" dt="2021-12-04T05:23:25.447" v="1066" actId="26606"/>
          <ac:spMkLst>
            <pc:docMk/>
            <pc:sldMk cId="3478461629" sldId="275"/>
            <ac:spMk id="63" creationId="{967D8EB6-EAE1-4F9C-B398-83321E287204}"/>
          </ac:spMkLst>
        </pc:spChg>
        <pc:spChg chg="add del">
          <ac:chgData name="Wan, Matt" userId="8a1104dd-f9e2-4fe9-98f2-6b84f630339c" providerId="ADAL" clId="{234C4B0F-85AD-4043-B3AC-FBEBAD96EC35}" dt="2021-12-04T05:23:36.944" v="1068" actId="26606"/>
          <ac:spMkLst>
            <pc:docMk/>
            <pc:sldMk cId="3478461629" sldId="275"/>
            <ac:spMk id="66" creationId="{2C61293E-6EBE-43EF-A52C-9BEBFD7679D4}"/>
          </ac:spMkLst>
        </pc:spChg>
        <pc:spChg chg="add del">
          <ac:chgData name="Wan, Matt" userId="8a1104dd-f9e2-4fe9-98f2-6b84f630339c" providerId="ADAL" clId="{234C4B0F-85AD-4043-B3AC-FBEBAD96EC35}" dt="2021-12-04T05:23:36.944" v="1068" actId="26606"/>
          <ac:spMkLst>
            <pc:docMk/>
            <pc:sldMk cId="3478461629" sldId="275"/>
            <ac:spMk id="68" creationId="{21540236-BFD5-4A9D-8840-4703E7F76825}"/>
          </ac:spMkLst>
        </pc:spChg>
        <pc:spChg chg="add del">
          <ac:chgData name="Wan, Matt" userId="8a1104dd-f9e2-4fe9-98f2-6b84f630339c" providerId="ADAL" clId="{234C4B0F-85AD-4043-B3AC-FBEBAD96EC35}" dt="2021-12-04T05:23:36.944" v="1068" actId="26606"/>
          <ac:spMkLst>
            <pc:docMk/>
            <pc:sldMk cId="3478461629" sldId="275"/>
            <ac:spMk id="69" creationId="{82CCC2D3-29C3-6245-A5E0-3BB4D89AF4AF}"/>
          </ac:spMkLst>
        </pc:spChg>
        <pc:spChg chg="add del">
          <ac:chgData name="Wan, Matt" userId="8a1104dd-f9e2-4fe9-98f2-6b84f630339c" providerId="ADAL" clId="{234C4B0F-85AD-4043-B3AC-FBEBAD96EC35}" dt="2021-12-04T05:23:46.285" v="1070" actId="26606"/>
          <ac:spMkLst>
            <pc:docMk/>
            <pc:sldMk cId="3478461629" sldId="275"/>
            <ac:spMk id="71" creationId="{F13C74B1-5B17-4795-BED0-7140497B445A}"/>
          </ac:spMkLst>
        </pc:spChg>
        <pc:spChg chg="add del">
          <ac:chgData name="Wan, Matt" userId="8a1104dd-f9e2-4fe9-98f2-6b84f630339c" providerId="ADAL" clId="{234C4B0F-85AD-4043-B3AC-FBEBAD96EC35}" dt="2021-12-04T05:23:46.285" v="1070" actId="26606"/>
          <ac:spMkLst>
            <pc:docMk/>
            <pc:sldMk cId="3478461629" sldId="275"/>
            <ac:spMk id="72" creationId="{D4974D33-8DC5-464E-8C6D-BE58F0669C17}"/>
          </ac:spMkLst>
        </pc:spChg>
        <pc:spChg chg="add del">
          <ac:chgData name="Wan, Matt" userId="8a1104dd-f9e2-4fe9-98f2-6b84f630339c" providerId="ADAL" clId="{234C4B0F-85AD-4043-B3AC-FBEBAD96EC35}" dt="2021-12-04T05:23:46.285" v="1070" actId="26606"/>
          <ac:spMkLst>
            <pc:docMk/>
            <pc:sldMk cId="3478461629" sldId="275"/>
            <ac:spMk id="73" creationId="{82CCC2D3-29C3-6245-A5E0-3BB4D89AF4AF}"/>
          </ac:spMkLst>
        </pc:spChg>
        <pc:spChg chg="add del">
          <ac:chgData name="Wan, Matt" userId="8a1104dd-f9e2-4fe9-98f2-6b84f630339c" providerId="ADAL" clId="{234C4B0F-85AD-4043-B3AC-FBEBAD96EC35}" dt="2021-12-04T05:23:58.317" v="1072" actId="26606"/>
          <ac:spMkLst>
            <pc:docMk/>
            <pc:sldMk cId="3478461629" sldId="275"/>
            <ac:spMk id="76" creationId="{82CCC2D3-29C3-6245-A5E0-3BB4D89AF4AF}"/>
          </ac:spMkLst>
        </pc:spChg>
        <pc:spChg chg="add del">
          <ac:chgData name="Wan, Matt" userId="8a1104dd-f9e2-4fe9-98f2-6b84f630339c" providerId="ADAL" clId="{234C4B0F-85AD-4043-B3AC-FBEBAD96EC35}" dt="2021-12-04T05:23:58.317" v="1072" actId="26606"/>
          <ac:spMkLst>
            <pc:docMk/>
            <pc:sldMk cId="3478461629" sldId="275"/>
            <ac:spMk id="77" creationId="{59A309A7-1751-4ABE-A3C1-EEC40366AD89}"/>
          </ac:spMkLst>
        </pc:spChg>
        <pc:spChg chg="add del">
          <ac:chgData name="Wan, Matt" userId="8a1104dd-f9e2-4fe9-98f2-6b84f630339c" providerId="ADAL" clId="{234C4B0F-85AD-4043-B3AC-FBEBAD96EC35}" dt="2021-12-04T05:23:58.317" v="1072" actId="26606"/>
          <ac:spMkLst>
            <pc:docMk/>
            <pc:sldMk cId="3478461629" sldId="275"/>
            <ac:spMk id="78" creationId="{967D8EB6-EAE1-4F9C-B398-83321E287204}"/>
          </ac:spMkLst>
        </pc:spChg>
        <pc:grpChg chg="add del">
          <ac:chgData name="Wan, Matt" userId="8a1104dd-f9e2-4fe9-98f2-6b84f630339c" providerId="ADAL" clId="{234C4B0F-85AD-4043-B3AC-FBEBAD96EC35}" dt="2021-12-04T05:23:02.039" v="1046" actId="26606"/>
          <ac:grpSpMkLst>
            <pc:docMk/>
            <pc:sldMk cId="3478461629" sldId="275"/>
            <ac:grpSpMk id="18" creationId="{AE1C45F0-260A-458C-96ED-C1F6D2151219}"/>
          </ac:grpSpMkLst>
        </pc:grpChg>
        <pc:grpChg chg="add">
          <ac:chgData name="Wan, Matt" userId="8a1104dd-f9e2-4fe9-98f2-6b84f630339c" providerId="ADAL" clId="{234C4B0F-85AD-4043-B3AC-FBEBAD96EC35}" dt="2021-12-04T05:24:04.817" v="1073" actId="26606"/>
          <ac:grpSpMkLst>
            <pc:docMk/>
            <pc:sldMk cId="3478461629" sldId="275"/>
            <ac:grpSpMk id="26" creationId="{AE1C45F0-260A-458C-96ED-C1F6D2151219}"/>
          </ac:grpSpMkLst>
        </pc:grpChg>
        <pc:graphicFrameChg chg="add del">
          <ac:chgData name="Wan, Matt" userId="8a1104dd-f9e2-4fe9-98f2-6b84f630339c" providerId="ADAL" clId="{234C4B0F-85AD-4043-B3AC-FBEBAD96EC35}" dt="2021-12-04T05:23:02.039" v="1046" actId="26606"/>
          <ac:graphicFrameMkLst>
            <pc:docMk/>
            <pc:sldMk cId="3478461629" sldId="275"/>
            <ac:graphicFrameMk id="12" creationId="{8A9F1604-95F5-439C-BB13-6DBE22EA0450}"/>
          </ac:graphicFrameMkLst>
        </pc:graphicFrameChg>
        <pc:graphicFrameChg chg="add del">
          <ac:chgData name="Wan, Matt" userId="8a1104dd-f9e2-4fe9-98f2-6b84f630339c" providerId="ADAL" clId="{234C4B0F-85AD-4043-B3AC-FBEBAD96EC35}" dt="2021-12-04T05:23:02.927" v="1048" actId="26606"/>
          <ac:graphicFrameMkLst>
            <pc:docMk/>
            <pc:sldMk cId="3478461629" sldId="275"/>
            <ac:graphicFrameMk id="27" creationId="{2D2DB646-6D1B-4B2D-A8BA-12324F2E1D38}"/>
          </ac:graphicFrameMkLst>
        </pc:graphicFrameChg>
        <pc:graphicFrameChg chg="add del">
          <ac:chgData name="Wan, Matt" userId="8a1104dd-f9e2-4fe9-98f2-6b84f630339c" providerId="ADAL" clId="{234C4B0F-85AD-4043-B3AC-FBEBAD96EC35}" dt="2021-12-04T05:23:13.209" v="1052" actId="26606"/>
          <ac:graphicFrameMkLst>
            <pc:docMk/>
            <pc:sldMk cId="3478461629" sldId="275"/>
            <ac:graphicFrameMk id="34" creationId="{231F9BE6-1660-401D-8A17-FBF8BB8BC470}"/>
          </ac:graphicFrameMkLst>
        </pc:graphicFrameChg>
        <pc:graphicFrameChg chg="add del">
          <ac:chgData name="Wan, Matt" userId="8a1104dd-f9e2-4fe9-98f2-6b84f630339c" providerId="ADAL" clId="{234C4B0F-85AD-4043-B3AC-FBEBAD96EC35}" dt="2021-12-04T05:23:21.590" v="1058" actId="26606"/>
          <ac:graphicFrameMkLst>
            <pc:docMk/>
            <pc:sldMk cId="3478461629" sldId="275"/>
            <ac:graphicFrameMk id="46" creationId="{48D68DC2-421C-4459-9A27-37CCD62FB5C1}"/>
          </ac:graphicFrameMkLst>
        </pc:graphicFrameChg>
        <pc:graphicFrameChg chg="add del">
          <ac:chgData name="Wan, Matt" userId="8a1104dd-f9e2-4fe9-98f2-6b84f630339c" providerId="ADAL" clId="{234C4B0F-85AD-4043-B3AC-FBEBAD96EC35}" dt="2021-12-04T05:23:22.311" v="1060" actId="26606"/>
          <ac:graphicFrameMkLst>
            <pc:docMk/>
            <pc:sldMk cId="3478461629" sldId="275"/>
            <ac:graphicFrameMk id="50" creationId="{F5F972E3-2D40-44D8-999C-52E5C8BD015B}"/>
          </ac:graphicFrameMkLst>
        </pc:graphicFrameChg>
        <pc:graphicFrameChg chg="add del">
          <ac:chgData name="Wan, Matt" userId="8a1104dd-f9e2-4fe9-98f2-6b84f630339c" providerId="ADAL" clId="{234C4B0F-85AD-4043-B3AC-FBEBAD96EC35}" dt="2021-12-04T05:23:23.498" v="1062" actId="26606"/>
          <ac:graphicFrameMkLst>
            <pc:docMk/>
            <pc:sldMk cId="3478461629" sldId="275"/>
            <ac:graphicFrameMk id="54" creationId="{FC447903-2843-4809-BDB3-EAE6E44B52FB}"/>
          </ac:graphicFrameMkLst>
        </pc:graphicFrameChg>
        <pc:picChg chg="add del">
          <ac:chgData name="Wan, Matt" userId="8a1104dd-f9e2-4fe9-98f2-6b84f630339c" providerId="ADAL" clId="{234C4B0F-85AD-4043-B3AC-FBEBAD96EC35}" dt="2021-12-04T05:23:02.927" v="1048" actId="26606"/>
          <ac:picMkLst>
            <pc:docMk/>
            <pc:sldMk cId="3478461629" sldId="275"/>
            <ac:picMk id="13" creationId="{20D26FC8-62B9-4EFD-9D2D-8AFB32A53411}"/>
          </ac:picMkLst>
        </pc:picChg>
        <pc:picChg chg="add del">
          <ac:chgData name="Wan, Matt" userId="8a1104dd-f9e2-4fe9-98f2-6b84f630339c" providerId="ADAL" clId="{234C4B0F-85AD-4043-B3AC-FBEBAD96EC35}" dt="2021-12-04T05:23:20.773" v="1056" actId="26606"/>
          <ac:picMkLst>
            <pc:docMk/>
            <pc:sldMk cId="3478461629" sldId="275"/>
            <ac:picMk id="14" creationId="{05E32B87-704D-4B8B-B24E-FCB31749F249}"/>
          </ac:picMkLst>
        </pc:picChg>
        <pc:picChg chg="add del">
          <ac:chgData name="Wan, Matt" userId="8a1104dd-f9e2-4fe9-98f2-6b84f630339c" providerId="ADAL" clId="{234C4B0F-85AD-4043-B3AC-FBEBAD96EC35}" dt="2021-12-04T05:23:18.192" v="1054" actId="26606"/>
          <ac:picMkLst>
            <pc:docMk/>
            <pc:sldMk cId="3478461629" sldId="275"/>
            <ac:picMk id="37" creationId="{B5525C7E-6B7F-48CA-B911-CDB97FB74111}"/>
          </ac:picMkLst>
        </pc:picChg>
        <pc:picChg chg="add del">
          <ac:chgData name="Wan, Matt" userId="8a1104dd-f9e2-4fe9-98f2-6b84f630339c" providerId="ADAL" clId="{234C4B0F-85AD-4043-B3AC-FBEBAD96EC35}" dt="2021-12-04T05:23:24.234" v="1064" actId="26606"/>
          <ac:picMkLst>
            <pc:docMk/>
            <pc:sldMk cId="3478461629" sldId="275"/>
            <ac:picMk id="59" creationId="{05E32B87-704D-4B8B-B24E-FCB31749F249}"/>
          </ac:picMkLst>
        </pc:picChg>
        <pc:picChg chg="add del">
          <ac:chgData name="Wan, Matt" userId="8a1104dd-f9e2-4fe9-98f2-6b84f630339c" providerId="ADAL" clId="{234C4B0F-85AD-4043-B3AC-FBEBAD96EC35}" dt="2021-12-04T05:23:25.447" v="1066" actId="26606"/>
          <ac:picMkLst>
            <pc:docMk/>
            <pc:sldMk cId="3478461629" sldId="275"/>
            <ac:picMk id="64" creationId="{4967AD03-2FFF-4DB5-91C2-97CEBE49D63A}"/>
          </ac:picMkLst>
        </pc:picChg>
        <pc:picChg chg="add del">
          <ac:chgData name="Wan, Matt" userId="8a1104dd-f9e2-4fe9-98f2-6b84f630339c" providerId="ADAL" clId="{234C4B0F-85AD-4043-B3AC-FBEBAD96EC35}" dt="2021-12-04T05:23:36.944" v="1068" actId="26606"/>
          <ac:picMkLst>
            <pc:docMk/>
            <pc:sldMk cId="3478461629" sldId="275"/>
            <ac:picMk id="67" creationId="{B5525C7E-6B7F-48CA-B911-CDB97FB74111}"/>
          </ac:picMkLst>
        </pc:picChg>
        <pc:picChg chg="add del">
          <ac:chgData name="Wan, Matt" userId="8a1104dd-f9e2-4fe9-98f2-6b84f630339c" providerId="ADAL" clId="{234C4B0F-85AD-4043-B3AC-FBEBAD96EC35}" dt="2021-12-04T05:23:46.285" v="1070" actId="26606"/>
          <ac:picMkLst>
            <pc:docMk/>
            <pc:sldMk cId="3478461629" sldId="275"/>
            <ac:picMk id="74" creationId="{2A06E445-0186-4380-8270-F2F024F7CF98}"/>
          </ac:picMkLst>
        </pc:picChg>
        <pc:picChg chg="add del">
          <ac:chgData name="Wan, Matt" userId="8a1104dd-f9e2-4fe9-98f2-6b84f630339c" providerId="ADAL" clId="{234C4B0F-85AD-4043-B3AC-FBEBAD96EC35}" dt="2021-12-04T05:23:58.317" v="1072" actId="26606"/>
          <ac:picMkLst>
            <pc:docMk/>
            <pc:sldMk cId="3478461629" sldId="275"/>
            <ac:picMk id="79" creationId="{05E32B87-704D-4B8B-B24E-FCB31749F249}"/>
          </ac:picMkLst>
        </pc:picChg>
        <pc:cxnChg chg="add">
          <ac:chgData name="Wan, Matt" userId="8a1104dd-f9e2-4fe9-98f2-6b84f630339c" providerId="ADAL" clId="{234C4B0F-85AD-4043-B3AC-FBEBAD96EC35}" dt="2021-12-04T05:24:04.817" v="1073" actId="26606"/>
          <ac:cxnSpMkLst>
            <pc:docMk/>
            <pc:sldMk cId="3478461629" sldId="275"/>
            <ac:cxnSpMk id="24" creationId="{6CF1BAF6-AD41-4082-B212-8A1F9A2E8779}"/>
          </ac:cxnSpMkLst>
        </pc:cxnChg>
        <pc:cxnChg chg="add del">
          <ac:chgData name="Wan, Matt" userId="8a1104dd-f9e2-4fe9-98f2-6b84f630339c" providerId="ADAL" clId="{234C4B0F-85AD-4043-B3AC-FBEBAD96EC35}" dt="2021-12-04T05:23:02.039" v="1046" actId="26606"/>
          <ac:cxnSpMkLst>
            <pc:docMk/>
            <pc:sldMk cId="3478461629" sldId="275"/>
            <ac:cxnSpMk id="25" creationId="{6CF1BAF6-AD41-4082-B212-8A1F9A2E8779}"/>
          </ac:cxnSpMkLst>
        </pc:cxnChg>
      </pc:sldChg>
      <pc:sldChg chg="modSp del mod modNotesTx">
        <pc:chgData name="Wan, Matt" userId="8a1104dd-f9e2-4fe9-98f2-6b84f630339c" providerId="ADAL" clId="{234C4B0F-85AD-4043-B3AC-FBEBAD96EC35}" dt="2021-12-04T05:25:40.139" v="1105" actId="2696"/>
        <pc:sldMkLst>
          <pc:docMk/>
          <pc:sldMk cId="1821120055" sldId="276"/>
        </pc:sldMkLst>
        <pc:spChg chg="mod">
          <ac:chgData name="Wan, Matt" userId="8a1104dd-f9e2-4fe9-98f2-6b84f630339c" providerId="ADAL" clId="{234C4B0F-85AD-4043-B3AC-FBEBAD96EC35}" dt="2021-12-04T05:25:30.193" v="1101" actId="21"/>
          <ac:spMkLst>
            <pc:docMk/>
            <pc:sldMk cId="1821120055" sldId="276"/>
            <ac:spMk id="3" creationId="{82CCC2D3-29C3-6245-A5E0-3BB4D89AF4AF}"/>
          </ac:spMkLst>
        </pc:spChg>
      </pc:sldChg>
      <pc:sldChg chg="addSp delSp modSp new mod setBg modAnim">
        <pc:chgData name="Wan, Matt" userId="8a1104dd-f9e2-4fe9-98f2-6b84f630339c" providerId="ADAL" clId="{234C4B0F-85AD-4043-B3AC-FBEBAD96EC35}" dt="2021-12-04T05:49:16.624" v="1305"/>
        <pc:sldMkLst>
          <pc:docMk/>
          <pc:sldMk cId="3744914953" sldId="277"/>
        </pc:sldMkLst>
        <pc:spChg chg="mod">
          <ac:chgData name="Wan, Matt" userId="8a1104dd-f9e2-4fe9-98f2-6b84f630339c" providerId="ADAL" clId="{234C4B0F-85AD-4043-B3AC-FBEBAD96EC35}" dt="2021-12-04T03:56:07.299" v="123" actId="404"/>
          <ac:spMkLst>
            <pc:docMk/>
            <pc:sldMk cId="3744914953" sldId="277"/>
            <ac:spMk id="2" creationId="{F49B1EB5-A67B-6743-91B3-8FFE0C8D8529}"/>
          </ac:spMkLst>
        </pc:spChg>
        <pc:spChg chg="mod">
          <ac:chgData name="Wan, Matt" userId="8a1104dd-f9e2-4fe9-98f2-6b84f630339c" providerId="ADAL" clId="{234C4B0F-85AD-4043-B3AC-FBEBAD96EC35}" dt="2021-12-04T04:11:11.310" v="468" actId="948"/>
          <ac:spMkLst>
            <pc:docMk/>
            <pc:sldMk cId="3744914953" sldId="277"/>
            <ac:spMk id="3" creationId="{CD7DD5F0-5068-B84E-96A0-4335D2309F5B}"/>
          </ac:spMkLst>
        </pc:spChg>
        <pc:spChg chg="add del">
          <ac:chgData name="Wan, Matt" userId="8a1104dd-f9e2-4fe9-98f2-6b84f630339c" providerId="ADAL" clId="{234C4B0F-85AD-4043-B3AC-FBEBAD96EC35}" dt="2021-12-04T03:53:26.125" v="100" actId="26606"/>
          <ac:spMkLst>
            <pc:docMk/>
            <pc:sldMk cId="3744914953" sldId="277"/>
            <ac:spMk id="8" creationId="{DAF1966E-FD40-4A4A-B61B-C4DF7FA05F06}"/>
          </ac:spMkLst>
        </pc:spChg>
        <pc:spChg chg="add del">
          <ac:chgData name="Wan, Matt" userId="8a1104dd-f9e2-4fe9-98f2-6b84f630339c" providerId="ADAL" clId="{234C4B0F-85AD-4043-B3AC-FBEBAD96EC35}" dt="2021-12-04T03:53:26.125" v="100" actId="26606"/>
          <ac:spMkLst>
            <pc:docMk/>
            <pc:sldMk cId="3744914953" sldId="277"/>
            <ac:spMk id="10" creationId="{047BFA19-D45E-416B-A404-7AF2F3F27017}"/>
          </ac:spMkLst>
        </pc:spChg>
        <pc:spChg chg="add del">
          <ac:chgData name="Wan, Matt" userId="8a1104dd-f9e2-4fe9-98f2-6b84f630339c" providerId="ADAL" clId="{234C4B0F-85AD-4043-B3AC-FBEBAD96EC35}" dt="2021-12-04T03:53:26.125" v="100" actId="26606"/>
          <ac:spMkLst>
            <pc:docMk/>
            <pc:sldMk cId="3744914953" sldId="277"/>
            <ac:spMk id="12" creationId="{8E0105E7-23DB-4CF2-8258-FF47C7620F6E}"/>
          </ac:spMkLst>
        </pc:spChg>
        <pc:spChg chg="add del">
          <ac:chgData name="Wan, Matt" userId="8a1104dd-f9e2-4fe9-98f2-6b84f630339c" providerId="ADAL" clId="{234C4B0F-85AD-4043-B3AC-FBEBAD96EC35}" dt="2021-12-04T03:53:26.125" v="100" actId="26606"/>
          <ac:spMkLst>
            <pc:docMk/>
            <pc:sldMk cId="3744914953" sldId="277"/>
            <ac:spMk id="14" creationId="{074B4F7D-14B2-478B-8BF5-01E4E0C5D263}"/>
          </ac:spMkLst>
        </pc:spChg>
        <pc:spChg chg="add">
          <ac:chgData name="Wan, Matt" userId="8a1104dd-f9e2-4fe9-98f2-6b84f630339c" providerId="ADAL" clId="{234C4B0F-85AD-4043-B3AC-FBEBAD96EC35}" dt="2021-12-04T03:53:26.134" v="101" actId="26606"/>
          <ac:spMkLst>
            <pc:docMk/>
            <pc:sldMk cId="3744914953" sldId="277"/>
            <ac:spMk id="16" creationId="{1C799903-48D5-4A31-A1A2-541072D9771E}"/>
          </ac:spMkLst>
        </pc:spChg>
        <pc:spChg chg="add">
          <ac:chgData name="Wan, Matt" userId="8a1104dd-f9e2-4fe9-98f2-6b84f630339c" providerId="ADAL" clId="{234C4B0F-85AD-4043-B3AC-FBEBAD96EC35}" dt="2021-12-04T03:53:26.134" v="101" actId="26606"/>
          <ac:spMkLst>
            <pc:docMk/>
            <pc:sldMk cId="3744914953" sldId="277"/>
            <ac:spMk id="17" creationId="{8EFFF109-FC58-4FD3-BE05-9775A1310F55}"/>
          </ac:spMkLst>
        </pc:spChg>
        <pc:spChg chg="add">
          <ac:chgData name="Wan, Matt" userId="8a1104dd-f9e2-4fe9-98f2-6b84f630339c" providerId="ADAL" clId="{234C4B0F-85AD-4043-B3AC-FBEBAD96EC35}" dt="2021-12-04T03:53:26.134" v="101" actId="26606"/>
          <ac:spMkLst>
            <pc:docMk/>
            <pc:sldMk cId="3744914953" sldId="277"/>
            <ac:spMk id="18" creationId="{E1B96AD6-92A9-4273-A62B-96A1C3E0BA95}"/>
          </ac:spMkLst>
        </pc:spChg>
        <pc:spChg chg="add">
          <ac:chgData name="Wan, Matt" userId="8a1104dd-f9e2-4fe9-98f2-6b84f630339c" providerId="ADAL" clId="{234C4B0F-85AD-4043-B3AC-FBEBAD96EC35}" dt="2021-12-04T03:53:26.134" v="101" actId="26606"/>
          <ac:spMkLst>
            <pc:docMk/>
            <pc:sldMk cId="3744914953" sldId="277"/>
            <ac:spMk id="19" creationId="{463EEC44-1BA3-44ED-81FC-A644B04B2A44}"/>
          </ac:spMkLst>
        </pc:spChg>
      </pc:sldChg>
      <pc:sldChg chg="addSp delSp modSp new mod setBg">
        <pc:chgData name="Wan, Matt" userId="8a1104dd-f9e2-4fe9-98f2-6b84f630339c" providerId="ADAL" clId="{234C4B0F-85AD-4043-B3AC-FBEBAD96EC35}" dt="2021-12-04T05:52:52.121" v="1308" actId="14100"/>
        <pc:sldMkLst>
          <pc:docMk/>
          <pc:sldMk cId="2764892884" sldId="278"/>
        </pc:sldMkLst>
        <pc:spChg chg="mod">
          <ac:chgData name="Wan, Matt" userId="8a1104dd-f9e2-4fe9-98f2-6b84f630339c" providerId="ADAL" clId="{234C4B0F-85AD-4043-B3AC-FBEBAD96EC35}" dt="2021-12-04T04:08:32.894" v="431" actId="1076"/>
          <ac:spMkLst>
            <pc:docMk/>
            <pc:sldMk cId="2764892884" sldId="278"/>
            <ac:spMk id="2" creationId="{363B4DA7-A100-BE42-A5EA-352178BC527E}"/>
          </ac:spMkLst>
        </pc:spChg>
        <pc:spChg chg="mod ord">
          <ac:chgData name="Wan, Matt" userId="8a1104dd-f9e2-4fe9-98f2-6b84f630339c" providerId="ADAL" clId="{234C4B0F-85AD-4043-B3AC-FBEBAD96EC35}" dt="2021-12-04T05:52:52.121" v="1308" actId="14100"/>
          <ac:spMkLst>
            <pc:docMk/>
            <pc:sldMk cId="2764892884" sldId="278"/>
            <ac:spMk id="3" creationId="{93EE9ECB-1F0E-D944-8901-8D4C427FE4CC}"/>
          </ac:spMkLst>
        </pc:spChg>
        <pc:spChg chg="add del">
          <ac:chgData name="Wan, Matt" userId="8a1104dd-f9e2-4fe9-98f2-6b84f630339c" providerId="ADAL" clId="{234C4B0F-85AD-4043-B3AC-FBEBAD96EC35}" dt="2021-12-04T04:00:42.299" v="335" actId="26606"/>
          <ac:spMkLst>
            <pc:docMk/>
            <pc:sldMk cId="2764892884" sldId="278"/>
            <ac:spMk id="9" creationId="{84ECDE7A-6944-466D-8FFE-149A29BA6BAE}"/>
          </ac:spMkLst>
        </pc:spChg>
        <pc:spChg chg="add del">
          <ac:chgData name="Wan, Matt" userId="8a1104dd-f9e2-4fe9-98f2-6b84f630339c" providerId="ADAL" clId="{234C4B0F-85AD-4043-B3AC-FBEBAD96EC35}" dt="2021-12-04T04:00:42.299" v="335" actId="26606"/>
          <ac:spMkLst>
            <pc:docMk/>
            <pc:sldMk cId="2764892884" sldId="278"/>
            <ac:spMk id="11" creationId="{B3420082-9415-44EC-802E-C77D71D59C57}"/>
          </ac:spMkLst>
        </pc:spChg>
        <pc:spChg chg="add del">
          <ac:chgData name="Wan, Matt" userId="8a1104dd-f9e2-4fe9-98f2-6b84f630339c" providerId="ADAL" clId="{234C4B0F-85AD-4043-B3AC-FBEBAD96EC35}" dt="2021-12-04T04:00:42.299" v="335" actId="26606"/>
          <ac:spMkLst>
            <pc:docMk/>
            <pc:sldMk cId="2764892884" sldId="278"/>
            <ac:spMk id="13" creationId="{55A52C45-1FCB-4636-A80F-2849B8226C01}"/>
          </ac:spMkLst>
        </pc:spChg>
        <pc:spChg chg="add del">
          <ac:chgData name="Wan, Matt" userId="8a1104dd-f9e2-4fe9-98f2-6b84f630339c" providerId="ADAL" clId="{234C4B0F-85AD-4043-B3AC-FBEBAD96EC35}" dt="2021-12-04T04:00:42.299" v="335" actId="26606"/>
          <ac:spMkLst>
            <pc:docMk/>
            <pc:sldMk cId="2764892884" sldId="278"/>
            <ac:spMk id="15" creationId="{768EB4DD-3704-43AD-92B3-C4E0C6EA92CB}"/>
          </ac:spMkLst>
        </pc:spChg>
        <pc:spChg chg="add del">
          <ac:chgData name="Wan, Matt" userId="8a1104dd-f9e2-4fe9-98f2-6b84f630339c" providerId="ADAL" clId="{234C4B0F-85AD-4043-B3AC-FBEBAD96EC35}" dt="2021-12-04T04:00:51.194" v="337" actId="26606"/>
          <ac:spMkLst>
            <pc:docMk/>
            <pc:sldMk cId="2764892884" sldId="278"/>
            <ac:spMk id="17" creationId="{5E39A796-BE83-48B1-B33F-35C4A32AAB57}"/>
          </ac:spMkLst>
        </pc:spChg>
        <pc:spChg chg="add del">
          <ac:chgData name="Wan, Matt" userId="8a1104dd-f9e2-4fe9-98f2-6b84f630339c" providerId="ADAL" clId="{234C4B0F-85AD-4043-B3AC-FBEBAD96EC35}" dt="2021-12-04T04:00:51.194" v="337" actId="26606"/>
          <ac:spMkLst>
            <pc:docMk/>
            <pc:sldMk cId="2764892884" sldId="278"/>
            <ac:spMk id="18" creationId="{72F84B47-E267-4194-8194-831DB7B5547F}"/>
          </ac:spMkLst>
        </pc:spChg>
        <pc:spChg chg="add del">
          <ac:chgData name="Wan, Matt" userId="8a1104dd-f9e2-4fe9-98f2-6b84f630339c" providerId="ADAL" clId="{234C4B0F-85AD-4043-B3AC-FBEBAD96EC35}" dt="2021-12-04T04:01:00.235" v="339" actId="26606"/>
          <ac:spMkLst>
            <pc:docMk/>
            <pc:sldMk cId="2764892884" sldId="278"/>
            <ac:spMk id="20" creationId="{2B97F24A-32CE-4C1C-A50D-3016B394DCFB}"/>
          </ac:spMkLst>
        </pc:spChg>
        <pc:spChg chg="add del">
          <ac:chgData name="Wan, Matt" userId="8a1104dd-f9e2-4fe9-98f2-6b84f630339c" providerId="ADAL" clId="{234C4B0F-85AD-4043-B3AC-FBEBAD96EC35}" dt="2021-12-04T04:01:00.235" v="339" actId="26606"/>
          <ac:spMkLst>
            <pc:docMk/>
            <pc:sldMk cId="2764892884" sldId="278"/>
            <ac:spMk id="21" creationId="{CD8B4F24-440B-49E9-B85D-733523DC064B}"/>
          </ac:spMkLst>
        </pc:spChg>
        <pc:spChg chg="add del">
          <ac:chgData name="Wan, Matt" userId="8a1104dd-f9e2-4fe9-98f2-6b84f630339c" providerId="ADAL" clId="{234C4B0F-85AD-4043-B3AC-FBEBAD96EC35}" dt="2021-12-04T04:01:01.560" v="341" actId="26606"/>
          <ac:spMkLst>
            <pc:docMk/>
            <pc:sldMk cId="2764892884" sldId="278"/>
            <ac:spMk id="23" creationId="{92468898-5A6E-4D55-85EC-308E785EE06C}"/>
          </ac:spMkLst>
        </pc:spChg>
        <pc:spChg chg="add del">
          <ac:chgData name="Wan, Matt" userId="8a1104dd-f9e2-4fe9-98f2-6b84f630339c" providerId="ADAL" clId="{234C4B0F-85AD-4043-B3AC-FBEBAD96EC35}" dt="2021-12-04T04:01:01.560" v="341" actId="26606"/>
          <ac:spMkLst>
            <pc:docMk/>
            <pc:sldMk cId="2764892884" sldId="278"/>
            <ac:spMk id="24" creationId="{3E23A947-2D45-4208-AE2B-64948C87A3EB}"/>
          </ac:spMkLst>
        </pc:spChg>
        <pc:spChg chg="add del">
          <ac:chgData name="Wan, Matt" userId="8a1104dd-f9e2-4fe9-98f2-6b84f630339c" providerId="ADAL" clId="{234C4B0F-85AD-4043-B3AC-FBEBAD96EC35}" dt="2021-12-04T04:01:01.560" v="341" actId="26606"/>
          <ac:spMkLst>
            <pc:docMk/>
            <pc:sldMk cId="2764892884" sldId="278"/>
            <ac:spMk id="25" creationId="{E5BBB0F9-6A59-4D02-A9C7-A2D6516684CE}"/>
          </ac:spMkLst>
        </pc:spChg>
        <pc:spChg chg="add del">
          <ac:chgData name="Wan, Matt" userId="8a1104dd-f9e2-4fe9-98f2-6b84f630339c" providerId="ADAL" clId="{234C4B0F-85AD-4043-B3AC-FBEBAD96EC35}" dt="2021-12-04T04:01:02.441" v="343" actId="26606"/>
          <ac:spMkLst>
            <pc:docMk/>
            <pc:sldMk cId="2764892884" sldId="278"/>
            <ac:spMk id="27" creationId="{2B97F24A-32CE-4C1C-A50D-3016B394DCFB}"/>
          </ac:spMkLst>
        </pc:spChg>
        <pc:spChg chg="add del">
          <ac:chgData name="Wan, Matt" userId="8a1104dd-f9e2-4fe9-98f2-6b84f630339c" providerId="ADAL" clId="{234C4B0F-85AD-4043-B3AC-FBEBAD96EC35}" dt="2021-12-04T04:01:02.441" v="343" actId="26606"/>
          <ac:spMkLst>
            <pc:docMk/>
            <pc:sldMk cId="2764892884" sldId="278"/>
            <ac:spMk id="28" creationId="{CD8B4F24-440B-49E9-B85D-733523DC064B}"/>
          </ac:spMkLst>
        </pc:spChg>
        <pc:spChg chg="add del">
          <ac:chgData name="Wan, Matt" userId="8a1104dd-f9e2-4fe9-98f2-6b84f630339c" providerId="ADAL" clId="{234C4B0F-85AD-4043-B3AC-FBEBAD96EC35}" dt="2021-12-04T04:01:03.249" v="345" actId="26606"/>
          <ac:spMkLst>
            <pc:docMk/>
            <pc:sldMk cId="2764892884" sldId="278"/>
            <ac:spMk id="30" creationId="{2B566528-1B12-4246-9431-5C2D7D081168}"/>
          </ac:spMkLst>
        </pc:spChg>
        <pc:spChg chg="add del">
          <ac:chgData name="Wan, Matt" userId="8a1104dd-f9e2-4fe9-98f2-6b84f630339c" providerId="ADAL" clId="{234C4B0F-85AD-4043-B3AC-FBEBAD96EC35}" dt="2021-12-04T04:01:04.916" v="347" actId="26606"/>
          <ac:spMkLst>
            <pc:docMk/>
            <pc:sldMk cId="2764892884" sldId="278"/>
            <ac:spMk id="36" creationId="{2B97F24A-32CE-4C1C-A50D-3016B394DCFB}"/>
          </ac:spMkLst>
        </pc:spChg>
        <pc:spChg chg="add del">
          <ac:chgData name="Wan, Matt" userId="8a1104dd-f9e2-4fe9-98f2-6b84f630339c" providerId="ADAL" clId="{234C4B0F-85AD-4043-B3AC-FBEBAD96EC35}" dt="2021-12-04T04:01:04.916" v="347" actId="26606"/>
          <ac:spMkLst>
            <pc:docMk/>
            <pc:sldMk cId="2764892884" sldId="278"/>
            <ac:spMk id="37" creationId="{CD8B4F24-440B-49E9-B85D-733523DC064B}"/>
          </ac:spMkLst>
        </pc:spChg>
        <pc:spChg chg="add del">
          <ac:chgData name="Wan, Matt" userId="8a1104dd-f9e2-4fe9-98f2-6b84f630339c" providerId="ADAL" clId="{234C4B0F-85AD-4043-B3AC-FBEBAD96EC35}" dt="2021-12-04T04:01:06.451" v="349" actId="26606"/>
          <ac:spMkLst>
            <pc:docMk/>
            <pc:sldMk cId="2764892884" sldId="278"/>
            <ac:spMk id="39" creationId="{2B566528-1B12-4246-9431-5C2D7D081168}"/>
          </ac:spMkLst>
        </pc:spChg>
        <pc:spChg chg="add del">
          <ac:chgData name="Wan, Matt" userId="8a1104dd-f9e2-4fe9-98f2-6b84f630339c" providerId="ADAL" clId="{234C4B0F-85AD-4043-B3AC-FBEBAD96EC35}" dt="2021-12-04T04:01:07.513" v="351" actId="26606"/>
          <ac:spMkLst>
            <pc:docMk/>
            <pc:sldMk cId="2764892884" sldId="278"/>
            <ac:spMk id="45" creationId="{2B97F24A-32CE-4C1C-A50D-3016B394DCFB}"/>
          </ac:spMkLst>
        </pc:spChg>
        <pc:spChg chg="add del">
          <ac:chgData name="Wan, Matt" userId="8a1104dd-f9e2-4fe9-98f2-6b84f630339c" providerId="ADAL" clId="{234C4B0F-85AD-4043-B3AC-FBEBAD96EC35}" dt="2021-12-04T04:01:07.513" v="351" actId="26606"/>
          <ac:spMkLst>
            <pc:docMk/>
            <pc:sldMk cId="2764892884" sldId="278"/>
            <ac:spMk id="46" creationId="{CD8B4F24-440B-49E9-B85D-733523DC064B}"/>
          </ac:spMkLst>
        </pc:spChg>
        <pc:spChg chg="add del">
          <ac:chgData name="Wan, Matt" userId="8a1104dd-f9e2-4fe9-98f2-6b84f630339c" providerId="ADAL" clId="{234C4B0F-85AD-4043-B3AC-FBEBAD96EC35}" dt="2021-12-04T04:01:15.228" v="353" actId="26606"/>
          <ac:spMkLst>
            <pc:docMk/>
            <pc:sldMk cId="2764892884" sldId="278"/>
            <ac:spMk id="48" creationId="{73DE2CFE-42F2-48F0-8706-5264E012B10C}"/>
          </ac:spMkLst>
        </pc:spChg>
        <pc:spChg chg="add del">
          <ac:chgData name="Wan, Matt" userId="8a1104dd-f9e2-4fe9-98f2-6b84f630339c" providerId="ADAL" clId="{234C4B0F-85AD-4043-B3AC-FBEBAD96EC35}" dt="2021-12-04T04:01:18.765" v="355" actId="26606"/>
          <ac:spMkLst>
            <pc:docMk/>
            <pc:sldMk cId="2764892884" sldId="278"/>
            <ac:spMk id="50" creationId="{5E39A796-BE83-48B1-B33F-35C4A32AAB57}"/>
          </ac:spMkLst>
        </pc:spChg>
        <pc:spChg chg="add del">
          <ac:chgData name="Wan, Matt" userId="8a1104dd-f9e2-4fe9-98f2-6b84f630339c" providerId="ADAL" clId="{234C4B0F-85AD-4043-B3AC-FBEBAD96EC35}" dt="2021-12-04T04:01:18.765" v="355" actId="26606"/>
          <ac:spMkLst>
            <pc:docMk/>
            <pc:sldMk cId="2764892884" sldId="278"/>
            <ac:spMk id="51" creationId="{72F84B47-E267-4194-8194-831DB7B5547F}"/>
          </ac:spMkLst>
        </pc:spChg>
        <pc:spChg chg="add">
          <ac:chgData name="Wan, Matt" userId="8a1104dd-f9e2-4fe9-98f2-6b84f630339c" providerId="ADAL" clId="{234C4B0F-85AD-4043-B3AC-FBEBAD96EC35}" dt="2021-12-04T04:01:18.779" v="356" actId="26606"/>
          <ac:spMkLst>
            <pc:docMk/>
            <pc:sldMk cId="2764892884" sldId="278"/>
            <ac:spMk id="53" creationId="{5C9B446A-6343-4E56-90BA-061E4DDF0FFB}"/>
          </ac:spMkLst>
        </pc:spChg>
        <pc:spChg chg="add">
          <ac:chgData name="Wan, Matt" userId="8a1104dd-f9e2-4fe9-98f2-6b84f630339c" providerId="ADAL" clId="{234C4B0F-85AD-4043-B3AC-FBEBAD96EC35}" dt="2021-12-04T04:01:18.779" v="356" actId="26606"/>
          <ac:spMkLst>
            <pc:docMk/>
            <pc:sldMk cId="2764892884" sldId="278"/>
            <ac:spMk id="54" creationId="{3EC72A1B-03D3-499C-B4BF-AC68EEC22B10}"/>
          </ac:spMkLst>
        </pc:spChg>
        <pc:spChg chg="add">
          <ac:chgData name="Wan, Matt" userId="8a1104dd-f9e2-4fe9-98f2-6b84f630339c" providerId="ADAL" clId="{234C4B0F-85AD-4043-B3AC-FBEBAD96EC35}" dt="2021-12-04T04:01:18.779" v="356" actId="26606"/>
          <ac:spMkLst>
            <pc:docMk/>
            <pc:sldMk cId="2764892884" sldId="278"/>
            <ac:spMk id="55" creationId="{216322C2-3CF0-4D33-BF90-3F384CF6D232}"/>
          </ac:spMkLst>
        </pc:spChg>
        <pc:spChg chg="add">
          <ac:chgData name="Wan, Matt" userId="8a1104dd-f9e2-4fe9-98f2-6b84f630339c" providerId="ADAL" clId="{234C4B0F-85AD-4043-B3AC-FBEBAD96EC35}" dt="2021-12-04T04:01:18.779" v="356" actId="26606"/>
          <ac:spMkLst>
            <pc:docMk/>
            <pc:sldMk cId="2764892884" sldId="278"/>
            <ac:spMk id="56" creationId="{55D4142C-5077-457F-A6AD-3FECFDB39685}"/>
          </ac:spMkLst>
        </pc:spChg>
        <pc:spChg chg="add">
          <ac:chgData name="Wan, Matt" userId="8a1104dd-f9e2-4fe9-98f2-6b84f630339c" providerId="ADAL" clId="{234C4B0F-85AD-4043-B3AC-FBEBAD96EC35}" dt="2021-12-04T04:01:18.779" v="356" actId="26606"/>
          <ac:spMkLst>
            <pc:docMk/>
            <pc:sldMk cId="2764892884" sldId="278"/>
            <ac:spMk id="57" creationId="{7A5F0580-5EE9-419F-96EE-B6529EF6E7D0}"/>
          </ac:spMkLst>
        </pc:spChg>
        <pc:grpChg chg="add del">
          <ac:chgData name="Wan, Matt" userId="8a1104dd-f9e2-4fe9-98f2-6b84f630339c" providerId="ADAL" clId="{234C4B0F-85AD-4043-B3AC-FBEBAD96EC35}" dt="2021-12-04T04:01:03.249" v="345" actId="26606"/>
          <ac:grpSpMkLst>
            <pc:docMk/>
            <pc:sldMk cId="2764892884" sldId="278"/>
            <ac:grpSpMk id="31" creationId="{287F69AB-2350-44E3-9076-00265B93F313}"/>
          </ac:grpSpMkLst>
        </pc:grpChg>
        <pc:grpChg chg="add del">
          <ac:chgData name="Wan, Matt" userId="8a1104dd-f9e2-4fe9-98f2-6b84f630339c" providerId="ADAL" clId="{234C4B0F-85AD-4043-B3AC-FBEBAD96EC35}" dt="2021-12-04T04:01:03.249" v="345" actId="26606"/>
          <ac:grpSpMkLst>
            <pc:docMk/>
            <pc:sldMk cId="2764892884" sldId="278"/>
            <ac:grpSpMk id="33" creationId="{3EA7D759-6BEF-4CBD-A325-BCFA77832B3F}"/>
          </ac:grpSpMkLst>
        </pc:grpChg>
        <pc:grpChg chg="add del">
          <ac:chgData name="Wan, Matt" userId="8a1104dd-f9e2-4fe9-98f2-6b84f630339c" providerId="ADAL" clId="{234C4B0F-85AD-4043-B3AC-FBEBAD96EC35}" dt="2021-12-04T04:01:06.451" v="349" actId="26606"/>
          <ac:grpSpMkLst>
            <pc:docMk/>
            <pc:sldMk cId="2764892884" sldId="278"/>
            <ac:grpSpMk id="40" creationId="{287F69AB-2350-44E3-9076-00265B93F313}"/>
          </ac:grpSpMkLst>
        </pc:grpChg>
        <pc:grpChg chg="add del">
          <ac:chgData name="Wan, Matt" userId="8a1104dd-f9e2-4fe9-98f2-6b84f630339c" providerId="ADAL" clId="{234C4B0F-85AD-4043-B3AC-FBEBAD96EC35}" dt="2021-12-04T04:01:06.451" v="349" actId="26606"/>
          <ac:grpSpMkLst>
            <pc:docMk/>
            <pc:sldMk cId="2764892884" sldId="278"/>
            <ac:grpSpMk id="42" creationId="{3EA7D759-6BEF-4CBD-A325-BCFA77832B3F}"/>
          </ac:grpSpMkLst>
        </pc:grpChg>
        <pc:picChg chg="add del mod">
          <ac:chgData name="Wan, Matt" userId="8a1104dd-f9e2-4fe9-98f2-6b84f630339c" providerId="ADAL" clId="{234C4B0F-85AD-4043-B3AC-FBEBAD96EC35}" dt="2021-12-04T04:06:42.318" v="409" actId="478"/>
          <ac:picMkLst>
            <pc:docMk/>
            <pc:sldMk cId="2764892884" sldId="278"/>
            <ac:picMk id="4" creationId="{A13FA51C-81E7-D546-AB30-B69FAC401394}"/>
          </ac:picMkLst>
        </pc:picChg>
        <pc:picChg chg="add mod">
          <ac:chgData name="Wan, Matt" userId="8a1104dd-f9e2-4fe9-98f2-6b84f630339c" providerId="ADAL" clId="{234C4B0F-85AD-4043-B3AC-FBEBAD96EC35}" dt="2021-12-04T04:07:10.485" v="417" actId="14100"/>
          <ac:picMkLst>
            <pc:docMk/>
            <pc:sldMk cId="2764892884" sldId="278"/>
            <ac:picMk id="6" creationId="{43974FC6-D57B-3B49-BF0D-94B4D75AE7C9}"/>
          </ac:picMkLst>
        </pc:picChg>
      </pc:sldChg>
      <pc:sldChg chg="add del">
        <pc:chgData name="Wan, Matt" userId="8a1104dd-f9e2-4fe9-98f2-6b84f630339c" providerId="ADAL" clId="{234C4B0F-85AD-4043-B3AC-FBEBAD96EC35}" dt="2021-12-04T03:58:08.086" v="125" actId="2696"/>
        <pc:sldMkLst>
          <pc:docMk/>
          <pc:sldMk cId="3022208136" sldId="278"/>
        </pc:sldMkLst>
      </pc:sldChg>
      <pc:sldChg chg="addSp delSp modSp new mod setBg">
        <pc:chgData name="Wan, Matt" userId="8a1104dd-f9e2-4fe9-98f2-6b84f630339c" providerId="ADAL" clId="{234C4B0F-85AD-4043-B3AC-FBEBAD96EC35}" dt="2021-12-04T05:06:23.193" v="804" actId="1076"/>
        <pc:sldMkLst>
          <pc:docMk/>
          <pc:sldMk cId="1607679783" sldId="279"/>
        </pc:sldMkLst>
        <pc:spChg chg="add del mod">
          <ac:chgData name="Wan, Matt" userId="8a1104dd-f9e2-4fe9-98f2-6b84f630339c" providerId="ADAL" clId="{234C4B0F-85AD-4043-B3AC-FBEBAD96EC35}" dt="2021-12-04T05:06:08.227" v="800" actId="404"/>
          <ac:spMkLst>
            <pc:docMk/>
            <pc:sldMk cId="1607679783" sldId="279"/>
            <ac:spMk id="2" creationId="{F70DB27C-EE0A-2B4A-AAA6-54327197256A}"/>
          </ac:spMkLst>
        </pc:spChg>
        <pc:spChg chg="del">
          <ac:chgData name="Wan, Matt" userId="8a1104dd-f9e2-4fe9-98f2-6b84f630339c" providerId="ADAL" clId="{234C4B0F-85AD-4043-B3AC-FBEBAD96EC35}" dt="2021-12-04T05:01:49.871" v="711" actId="478"/>
          <ac:spMkLst>
            <pc:docMk/>
            <pc:sldMk cId="1607679783" sldId="279"/>
            <ac:spMk id="3" creationId="{5D8E6B11-1019-1B42-81E5-37884C30BF82}"/>
          </ac:spMkLst>
        </pc:spChg>
        <pc:spChg chg="add del">
          <ac:chgData name="Wan, Matt" userId="8a1104dd-f9e2-4fe9-98f2-6b84f630339c" providerId="ADAL" clId="{234C4B0F-85AD-4043-B3AC-FBEBAD96EC35}" dt="2021-12-04T05:04:21.797" v="787" actId="26606"/>
          <ac:spMkLst>
            <pc:docMk/>
            <pc:sldMk cId="1607679783" sldId="279"/>
            <ac:spMk id="10" creationId="{BA79A7CF-01AF-4178-9369-94E0C90EB046}"/>
          </ac:spMkLst>
        </pc:spChg>
        <pc:spChg chg="add del">
          <ac:chgData name="Wan, Matt" userId="8a1104dd-f9e2-4fe9-98f2-6b84f630339c" providerId="ADAL" clId="{234C4B0F-85AD-4043-B3AC-FBEBAD96EC35}" dt="2021-12-04T05:04:21.797" v="787" actId="26606"/>
          <ac:spMkLst>
            <pc:docMk/>
            <pc:sldMk cId="1607679783" sldId="279"/>
            <ac:spMk id="12" creationId="{99413ED5-9ED4-4772-BCE4-2BCAE6B12E35}"/>
          </ac:spMkLst>
        </pc:spChg>
        <pc:spChg chg="add del">
          <ac:chgData name="Wan, Matt" userId="8a1104dd-f9e2-4fe9-98f2-6b84f630339c" providerId="ADAL" clId="{234C4B0F-85AD-4043-B3AC-FBEBAD96EC35}" dt="2021-12-04T05:04:21.797" v="787" actId="26606"/>
          <ac:spMkLst>
            <pc:docMk/>
            <pc:sldMk cId="1607679783" sldId="279"/>
            <ac:spMk id="14" creationId="{04357C93-F0CB-4A1C-8F77-4E9063789819}"/>
          </ac:spMkLst>
        </pc:spChg>
        <pc:spChg chg="add del">
          <ac:chgData name="Wan, Matt" userId="8a1104dd-f9e2-4fe9-98f2-6b84f630339c" providerId="ADAL" clId="{234C4B0F-85AD-4043-B3AC-FBEBAD96EC35}" dt="2021-12-04T05:04:21.797" v="787" actId="26606"/>
          <ac:spMkLst>
            <pc:docMk/>
            <pc:sldMk cId="1607679783" sldId="279"/>
            <ac:spMk id="16" creationId="{90F533E9-6690-41A8-A372-4C6C622D028D}"/>
          </ac:spMkLst>
        </pc:spChg>
        <pc:spChg chg="add del">
          <ac:chgData name="Wan, Matt" userId="8a1104dd-f9e2-4fe9-98f2-6b84f630339c" providerId="ADAL" clId="{234C4B0F-85AD-4043-B3AC-FBEBAD96EC35}" dt="2021-12-04T05:04:22.146" v="789" actId="26606"/>
          <ac:spMkLst>
            <pc:docMk/>
            <pc:sldMk cId="1607679783" sldId="279"/>
            <ac:spMk id="18" creationId="{3C54F4CE-85F0-46ED-80DA-9518C9251AD1}"/>
          </ac:spMkLst>
        </pc:spChg>
        <pc:spChg chg="add del">
          <ac:chgData name="Wan, Matt" userId="8a1104dd-f9e2-4fe9-98f2-6b84f630339c" providerId="ADAL" clId="{234C4B0F-85AD-4043-B3AC-FBEBAD96EC35}" dt="2021-12-04T05:04:22.146" v="789" actId="26606"/>
          <ac:spMkLst>
            <pc:docMk/>
            <pc:sldMk cId="1607679783" sldId="279"/>
            <ac:spMk id="19" creationId="{669216FA-293F-4DFA-AF49-122081674F6E}"/>
          </ac:spMkLst>
        </pc:spChg>
        <pc:spChg chg="add del">
          <ac:chgData name="Wan, Matt" userId="8a1104dd-f9e2-4fe9-98f2-6b84f630339c" providerId="ADAL" clId="{234C4B0F-85AD-4043-B3AC-FBEBAD96EC35}" dt="2021-12-04T05:04:22.146" v="789" actId="26606"/>
          <ac:spMkLst>
            <pc:docMk/>
            <pc:sldMk cId="1607679783" sldId="279"/>
            <ac:spMk id="20" creationId="{885504CF-B07B-45CD-B2B9-77F91DFDF71B}"/>
          </ac:spMkLst>
        </pc:spChg>
        <pc:spChg chg="add del">
          <ac:chgData name="Wan, Matt" userId="8a1104dd-f9e2-4fe9-98f2-6b84f630339c" providerId="ADAL" clId="{234C4B0F-85AD-4043-B3AC-FBEBAD96EC35}" dt="2021-12-04T05:04:22.146" v="789" actId="26606"/>
          <ac:spMkLst>
            <pc:docMk/>
            <pc:sldMk cId="1607679783" sldId="279"/>
            <ac:spMk id="21" creationId="{C6F0F1BD-D7E0-40DE-8DBF-8152D3191EDE}"/>
          </ac:spMkLst>
        </pc:spChg>
        <pc:spChg chg="add del">
          <ac:chgData name="Wan, Matt" userId="8a1104dd-f9e2-4fe9-98f2-6b84f630339c" providerId="ADAL" clId="{234C4B0F-85AD-4043-B3AC-FBEBAD96EC35}" dt="2021-12-04T05:05:29.403" v="791" actId="26606"/>
          <ac:spMkLst>
            <pc:docMk/>
            <pc:sldMk cId="1607679783" sldId="279"/>
            <ac:spMk id="23" creationId="{BA79A7CF-01AF-4178-9369-94E0C90EB046}"/>
          </ac:spMkLst>
        </pc:spChg>
        <pc:spChg chg="add del">
          <ac:chgData name="Wan, Matt" userId="8a1104dd-f9e2-4fe9-98f2-6b84f630339c" providerId="ADAL" clId="{234C4B0F-85AD-4043-B3AC-FBEBAD96EC35}" dt="2021-12-04T05:05:29.403" v="791" actId="26606"/>
          <ac:spMkLst>
            <pc:docMk/>
            <pc:sldMk cId="1607679783" sldId="279"/>
            <ac:spMk id="24" creationId="{99413ED5-9ED4-4772-BCE4-2BCAE6B12E35}"/>
          </ac:spMkLst>
        </pc:spChg>
        <pc:spChg chg="add del">
          <ac:chgData name="Wan, Matt" userId="8a1104dd-f9e2-4fe9-98f2-6b84f630339c" providerId="ADAL" clId="{234C4B0F-85AD-4043-B3AC-FBEBAD96EC35}" dt="2021-12-04T05:05:29.403" v="791" actId="26606"/>
          <ac:spMkLst>
            <pc:docMk/>
            <pc:sldMk cId="1607679783" sldId="279"/>
            <ac:spMk id="25" creationId="{04357C93-F0CB-4A1C-8F77-4E9063789819}"/>
          </ac:spMkLst>
        </pc:spChg>
        <pc:spChg chg="add del">
          <ac:chgData name="Wan, Matt" userId="8a1104dd-f9e2-4fe9-98f2-6b84f630339c" providerId="ADAL" clId="{234C4B0F-85AD-4043-B3AC-FBEBAD96EC35}" dt="2021-12-04T05:05:29.403" v="791" actId="26606"/>
          <ac:spMkLst>
            <pc:docMk/>
            <pc:sldMk cId="1607679783" sldId="279"/>
            <ac:spMk id="26" creationId="{90F533E9-6690-41A8-A372-4C6C622D028D}"/>
          </ac:spMkLst>
        </pc:spChg>
        <pc:spChg chg="add del">
          <ac:chgData name="Wan, Matt" userId="8a1104dd-f9e2-4fe9-98f2-6b84f630339c" providerId="ADAL" clId="{234C4B0F-85AD-4043-B3AC-FBEBAD96EC35}" dt="2021-12-04T05:05:48.500" v="792" actId="26606"/>
          <ac:spMkLst>
            <pc:docMk/>
            <pc:sldMk cId="1607679783" sldId="279"/>
            <ac:spMk id="31" creationId="{19D32F93-50AC-4C46-A5DB-291C60DDB7BD}"/>
          </ac:spMkLst>
        </pc:spChg>
        <pc:spChg chg="add del">
          <ac:chgData name="Wan, Matt" userId="8a1104dd-f9e2-4fe9-98f2-6b84f630339c" providerId="ADAL" clId="{234C4B0F-85AD-4043-B3AC-FBEBAD96EC35}" dt="2021-12-04T05:05:48.500" v="792" actId="26606"/>
          <ac:spMkLst>
            <pc:docMk/>
            <pc:sldMk cId="1607679783" sldId="279"/>
            <ac:spMk id="33" creationId="{86FD7672-78BE-4D6F-A711-2CDB79B52DFF}"/>
          </ac:spMkLst>
        </pc:spChg>
        <pc:spChg chg="add del">
          <ac:chgData name="Wan, Matt" userId="8a1104dd-f9e2-4fe9-98f2-6b84f630339c" providerId="ADAL" clId="{234C4B0F-85AD-4043-B3AC-FBEBAD96EC35}" dt="2021-12-04T05:05:48.500" v="792" actId="26606"/>
          <ac:spMkLst>
            <pc:docMk/>
            <pc:sldMk cId="1607679783" sldId="279"/>
            <ac:spMk id="35" creationId="{827DC2C4-B485-428A-BF4A-472D2967F47F}"/>
          </ac:spMkLst>
        </pc:spChg>
        <pc:spChg chg="add del">
          <ac:chgData name="Wan, Matt" userId="8a1104dd-f9e2-4fe9-98f2-6b84f630339c" providerId="ADAL" clId="{234C4B0F-85AD-4043-B3AC-FBEBAD96EC35}" dt="2021-12-04T05:05:48.500" v="792" actId="26606"/>
          <ac:spMkLst>
            <pc:docMk/>
            <pc:sldMk cId="1607679783" sldId="279"/>
            <ac:spMk id="37" creationId="{4A62647B-1222-407C-8740-5A497612B1F5}"/>
          </ac:spMkLst>
        </pc:spChg>
        <pc:spChg chg="add">
          <ac:chgData name="Wan, Matt" userId="8a1104dd-f9e2-4fe9-98f2-6b84f630339c" providerId="ADAL" clId="{234C4B0F-85AD-4043-B3AC-FBEBAD96EC35}" dt="2021-12-04T05:05:48.500" v="792" actId="26606"/>
          <ac:spMkLst>
            <pc:docMk/>
            <pc:sldMk cId="1607679783" sldId="279"/>
            <ac:spMk id="42" creationId="{50CEED20-A22C-4FC3-BC0E-F4FE53FDEB97}"/>
          </ac:spMkLst>
        </pc:spChg>
        <pc:spChg chg="add">
          <ac:chgData name="Wan, Matt" userId="8a1104dd-f9e2-4fe9-98f2-6b84f630339c" providerId="ADAL" clId="{234C4B0F-85AD-4043-B3AC-FBEBAD96EC35}" dt="2021-12-04T05:05:48.500" v="792" actId="26606"/>
          <ac:spMkLst>
            <pc:docMk/>
            <pc:sldMk cId="1607679783" sldId="279"/>
            <ac:spMk id="49" creationId="{19C9EAEA-39D0-4B0E-A0EB-51E7B26740B1}"/>
          </ac:spMkLst>
        </pc:spChg>
        <pc:spChg chg="add">
          <ac:chgData name="Wan, Matt" userId="8a1104dd-f9e2-4fe9-98f2-6b84f630339c" providerId="ADAL" clId="{234C4B0F-85AD-4043-B3AC-FBEBAD96EC35}" dt="2021-12-04T05:05:48.500" v="792" actId="26606"/>
          <ac:spMkLst>
            <pc:docMk/>
            <pc:sldMk cId="1607679783" sldId="279"/>
            <ac:spMk id="51" creationId="{3873B707-463F-40B0-8227-E8CC6C67EB25}"/>
          </ac:spMkLst>
        </pc:spChg>
        <pc:grpChg chg="add">
          <ac:chgData name="Wan, Matt" userId="8a1104dd-f9e2-4fe9-98f2-6b84f630339c" providerId="ADAL" clId="{234C4B0F-85AD-4043-B3AC-FBEBAD96EC35}" dt="2021-12-04T05:05:48.500" v="792" actId="26606"/>
          <ac:grpSpMkLst>
            <pc:docMk/>
            <pc:sldMk cId="1607679783" sldId="279"/>
            <ac:grpSpMk id="44" creationId="{032D8612-31EB-44CF-A1D0-14FD4C705424}"/>
          </ac:grpSpMkLst>
        </pc:grpChg>
        <pc:picChg chg="add del mod">
          <ac:chgData name="Wan, Matt" userId="8a1104dd-f9e2-4fe9-98f2-6b84f630339c" providerId="ADAL" clId="{234C4B0F-85AD-4043-B3AC-FBEBAD96EC35}" dt="2021-12-04T05:01:54.909" v="716"/>
          <ac:picMkLst>
            <pc:docMk/>
            <pc:sldMk cId="1607679783" sldId="279"/>
            <ac:picMk id="4" creationId="{0845B1D9-A57F-A447-A012-C658C23CFABB}"/>
          </ac:picMkLst>
        </pc:picChg>
        <pc:picChg chg="add mod">
          <ac:chgData name="Wan, Matt" userId="8a1104dd-f9e2-4fe9-98f2-6b84f630339c" providerId="ADAL" clId="{234C4B0F-85AD-4043-B3AC-FBEBAD96EC35}" dt="2021-12-04T05:06:23.193" v="804" actId="1076"/>
          <ac:picMkLst>
            <pc:docMk/>
            <pc:sldMk cId="1607679783" sldId="279"/>
            <ac:picMk id="5" creationId="{67AEC082-9DC9-DD4E-89B9-1F6D0A6838A8}"/>
          </ac:picMkLst>
        </pc:picChg>
      </pc:sldChg>
      <pc:sldChg chg="add del">
        <pc:chgData name="Wan, Matt" userId="8a1104dd-f9e2-4fe9-98f2-6b84f630339c" providerId="ADAL" clId="{234C4B0F-85AD-4043-B3AC-FBEBAD96EC35}" dt="2021-12-04T05:01:43.036" v="708" actId="2696"/>
        <pc:sldMkLst>
          <pc:docMk/>
          <pc:sldMk cId="3799503373" sldId="279"/>
        </pc:sldMkLst>
      </pc:sldChg>
      <pc:sldChg chg="addSp delSp modSp new mod setBg">
        <pc:chgData name="Wan, Matt" userId="8a1104dd-f9e2-4fe9-98f2-6b84f630339c" providerId="ADAL" clId="{234C4B0F-85AD-4043-B3AC-FBEBAD96EC35}" dt="2021-12-04T05:41:45.662" v="1278" actId="1076"/>
        <pc:sldMkLst>
          <pc:docMk/>
          <pc:sldMk cId="955268400" sldId="280"/>
        </pc:sldMkLst>
        <pc:spChg chg="mod">
          <ac:chgData name="Wan, Matt" userId="8a1104dd-f9e2-4fe9-98f2-6b84f630339c" providerId="ADAL" clId="{234C4B0F-85AD-4043-B3AC-FBEBAD96EC35}" dt="2021-12-04T05:26:37.456" v="1116" actId="1076"/>
          <ac:spMkLst>
            <pc:docMk/>
            <pc:sldMk cId="955268400" sldId="280"/>
            <ac:spMk id="2" creationId="{8558ED03-06CE-4C4A-BAB3-6EB480D44969}"/>
          </ac:spMkLst>
        </pc:spChg>
        <pc:spChg chg="add del mod">
          <ac:chgData name="Wan, Matt" userId="8a1104dd-f9e2-4fe9-98f2-6b84f630339c" providerId="ADAL" clId="{234C4B0F-85AD-4043-B3AC-FBEBAD96EC35}" dt="2021-12-04T05:26:22.642" v="1114" actId="26606"/>
          <ac:spMkLst>
            <pc:docMk/>
            <pc:sldMk cId="955268400" sldId="280"/>
            <ac:spMk id="3" creationId="{CCAD57E4-A7F8-C843-B3D9-C62B5414D691}"/>
          </ac:spMkLst>
        </pc:spChg>
        <pc:spChg chg="add del">
          <ac:chgData name="Wan, Matt" userId="8a1104dd-f9e2-4fe9-98f2-6b84f630339c" providerId="ADAL" clId="{234C4B0F-85AD-4043-B3AC-FBEBAD96EC35}" dt="2021-12-04T05:26:02.848" v="1109" actId="26606"/>
          <ac:spMkLst>
            <pc:docMk/>
            <pc:sldMk cId="955268400" sldId="280"/>
            <ac:spMk id="8" creationId="{4DA718D0-4865-4629-8134-44F68D41D574}"/>
          </ac:spMkLst>
        </pc:spChg>
        <pc:spChg chg="add del">
          <ac:chgData name="Wan, Matt" userId="8a1104dd-f9e2-4fe9-98f2-6b84f630339c" providerId="ADAL" clId="{234C4B0F-85AD-4043-B3AC-FBEBAD96EC35}" dt="2021-12-04T05:25:56.589" v="1107" actId="26606"/>
          <ac:spMkLst>
            <pc:docMk/>
            <pc:sldMk cId="955268400" sldId="280"/>
            <ac:spMk id="9" creationId="{C05CBC3C-2E5A-4839-8B9B-2E5A6ADF0F58}"/>
          </ac:spMkLst>
        </pc:spChg>
        <pc:spChg chg="add del">
          <ac:chgData name="Wan, Matt" userId="8a1104dd-f9e2-4fe9-98f2-6b84f630339c" providerId="ADAL" clId="{234C4B0F-85AD-4043-B3AC-FBEBAD96EC35}" dt="2021-12-04T05:25:56.589" v="1107" actId="26606"/>
          <ac:spMkLst>
            <pc:docMk/>
            <pc:sldMk cId="955268400" sldId="280"/>
            <ac:spMk id="11" creationId="{DB5B423A-57CC-4C58-AA26-8E2E862B03A0}"/>
          </ac:spMkLst>
        </pc:spChg>
        <pc:spChg chg="add del">
          <ac:chgData name="Wan, Matt" userId="8a1104dd-f9e2-4fe9-98f2-6b84f630339c" providerId="ADAL" clId="{234C4B0F-85AD-4043-B3AC-FBEBAD96EC35}" dt="2021-12-04T05:26:22.626" v="1113" actId="26606"/>
          <ac:spMkLst>
            <pc:docMk/>
            <pc:sldMk cId="955268400" sldId="280"/>
            <ac:spMk id="12" creationId="{9DECDBF4-02B6-4BB4-B65B-B8107AD6A9E8}"/>
          </ac:spMkLst>
        </pc:spChg>
        <pc:spChg chg="add del">
          <ac:chgData name="Wan, Matt" userId="8a1104dd-f9e2-4fe9-98f2-6b84f630339c" providerId="ADAL" clId="{234C4B0F-85AD-4043-B3AC-FBEBAD96EC35}" dt="2021-12-04T05:26:02.848" v="1109" actId="26606"/>
          <ac:spMkLst>
            <pc:docMk/>
            <pc:sldMk cId="955268400" sldId="280"/>
            <ac:spMk id="14" creationId="{CBC4F608-B4B8-48C3-9572-C0F061B1CD99}"/>
          </ac:spMkLst>
        </pc:spChg>
        <pc:spChg chg="add del">
          <ac:chgData name="Wan, Matt" userId="8a1104dd-f9e2-4fe9-98f2-6b84f630339c" providerId="ADAL" clId="{234C4B0F-85AD-4043-B3AC-FBEBAD96EC35}" dt="2021-12-04T05:26:02.848" v="1109" actId="26606"/>
          <ac:spMkLst>
            <pc:docMk/>
            <pc:sldMk cId="955268400" sldId="280"/>
            <ac:spMk id="15" creationId="{CCAD57E4-A7F8-C843-B3D9-C62B5414D691}"/>
          </ac:spMkLst>
        </pc:spChg>
        <pc:spChg chg="add del">
          <ac:chgData name="Wan, Matt" userId="8a1104dd-f9e2-4fe9-98f2-6b84f630339c" providerId="ADAL" clId="{234C4B0F-85AD-4043-B3AC-FBEBAD96EC35}" dt="2021-12-04T05:26:13.004" v="1111" actId="26606"/>
          <ac:spMkLst>
            <pc:docMk/>
            <pc:sldMk cId="955268400" sldId="280"/>
            <ac:spMk id="17" creationId="{E777E57D-6A88-4B5B-A068-2BA7FF4E8CCA}"/>
          </ac:spMkLst>
        </pc:spChg>
        <pc:spChg chg="add del">
          <ac:chgData name="Wan, Matt" userId="8a1104dd-f9e2-4fe9-98f2-6b84f630339c" providerId="ADAL" clId="{234C4B0F-85AD-4043-B3AC-FBEBAD96EC35}" dt="2021-12-04T05:26:13.004" v="1111" actId="26606"/>
          <ac:spMkLst>
            <pc:docMk/>
            <pc:sldMk cId="955268400" sldId="280"/>
            <ac:spMk id="18" creationId="{F7117410-A2A4-4085-9ADC-46744551DBDE}"/>
          </ac:spMkLst>
        </pc:spChg>
        <pc:spChg chg="add del">
          <ac:chgData name="Wan, Matt" userId="8a1104dd-f9e2-4fe9-98f2-6b84f630339c" providerId="ADAL" clId="{234C4B0F-85AD-4043-B3AC-FBEBAD96EC35}" dt="2021-12-04T05:26:13.004" v="1111" actId="26606"/>
          <ac:spMkLst>
            <pc:docMk/>
            <pc:sldMk cId="955268400" sldId="280"/>
            <ac:spMk id="19" creationId="{99F74EB5-E547-4FB4-95F5-BCC788F3C4A0}"/>
          </ac:spMkLst>
        </pc:spChg>
        <pc:spChg chg="add del">
          <ac:chgData name="Wan, Matt" userId="8a1104dd-f9e2-4fe9-98f2-6b84f630339c" providerId="ADAL" clId="{234C4B0F-85AD-4043-B3AC-FBEBAD96EC35}" dt="2021-12-04T05:26:13.004" v="1111" actId="26606"/>
          <ac:spMkLst>
            <pc:docMk/>
            <pc:sldMk cId="955268400" sldId="280"/>
            <ac:spMk id="20" creationId="{CCAD57E4-A7F8-C843-B3D9-C62B5414D691}"/>
          </ac:spMkLst>
        </pc:spChg>
        <pc:spChg chg="add del">
          <ac:chgData name="Wan, Matt" userId="8a1104dd-f9e2-4fe9-98f2-6b84f630339c" providerId="ADAL" clId="{234C4B0F-85AD-4043-B3AC-FBEBAD96EC35}" dt="2021-12-04T05:26:22.626" v="1113" actId="26606"/>
          <ac:spMkLst>
            <pc:docMk/>
            <pc:sldMk cId="955268400" sldId="280"/>
            <ac:spMk id="22" creationId="{CBB2B1F0-0DD6-4744-9A46-7A344FB48E40}"/>
          </ac:spMkLst>
        </pc:spChg>
        <pc:spChg chg="add del">
          <ac:chgData name="Wan, Matt" userId="8a1104dd-f9e2-4fe9-98f2-6b84f630339c" providerId="ADAL" clId="{234C4B0F-85AD-4043-B3AC-FBEBAD96EC35}" dt="2021-12-04T05:26:22.626" v="1113" actId="26606"/>
          <ac:spMkLst>
            <pc:docMk/>
            <pc:sldMk cId="955268400" sldId="280"/>
            <ac:spMk id="23" creationId="{52D502E5-F6B4-4D58-B4AE-FC466FF15EE8}"/>
          </ac:spMkLst>
        </pc:spChg>
        <pc:spChg chg="add del">
          <ac:chgData name="Wan, Matt" userId="8a1104dd-f9e2-4fe9-98f2-6b84f630339c" providerId="ADAL" clId="{234C4B0F-85AD-4043-B3AC-FBEBAD96EC35}" dt="2021-12-04T05:26:22.626" v="1113" actId="26606"/>
          <ac:spMkLst>
            <pc:docMk/>
            <pc:sldMk cId="955268400" sldId="280"/>
            <ac:spMk id="24" creationId="{CCAD57E4-A7F8-C843-B3D9-C62B5414D691}"/>
          </ac:spMkLst>
        </pc:spChg>
        <pc:spChg chg="add">
          <ac:chgData name="Wan, Matt" userId="8a1104dd-f9e2-4fe9-98f2-6b84f630339c" providerId="ADAL" clId="{234C4B0F-85AD-4043-B3AC-FBEBAD96EC35}" dt="2021-12-04T05:26:22.642" v="1114" actId="26606"/>
          <ac:spMkLst>
            <pc:docMk/>
            <pc:sldMk cId="955268400" sldId="280"/>
            <ac:spMk id="26" creationId="{2029D5AD-8348-4446-B191-6A9B6FE03F21}"/>
          </ac:spMkLst>
        </pc:spChg>
        <pc:spChg chg="add">
          <ac:chgData name="Wan, Matt" userId="8a1104dd-f9e2-4fe9-98f2-6b84f630339c" providerId="ADAL" clId="{234C4B0F-85AD-4043-B3AC-FBEBAD96EC35}" dt="2021-12-04T05:26:22.642" v="1114" actId="26606"/>
          <ac:spMkLst>
            <pc:docMk/>
            <pc:sldMk cId="955268400" sldId="280"/>
            <ac:spMk id="27" creationId="{A3F395A2-2B64-4749-BD93-2F159C7E1FB5}"/>
          </ac:spMkLst>
        </pc:spChg>
        <pc:spChg chg="add">
          <ac:chgData name="Wan, Matt" userId="8a1104dd-f9e2-4fe9-98f2-6b84f630339c" providerId="ADAL" clId="{234C4B0F-85AD-4043-B3AC-FBEBAD96EC35}" dt="2021-12-04T05:26:22.642" v="1114" actId="26606"/>
          <ac:spMkLst>
            <pc:docMk/>
            <pc:sldMk cId="955268400" sldId="280"/>
            <ac:spMk id="28" creationId="{5CF0135B-EAB8-4CA0-896C-2D897ECD28BC}"/>
          </ac:spMkLst>
        </pc:spChg>
        <pc:spChg chg="add">
          <ac:chgData name="Wan, Matt" userId="8a1104dd-f9e2-4fe9-98f2-6b84f630339c" providerId="ADAL" clId="{234C4B0F-85AD-4043-B3AC-FBEBAD96EC35}" dt="2021-12-04T05:26:22.642" v="1114" actId="26606"/>
          <ac:spMkLst>
            <pc:docMk/>
            <pc:sldMk cId="955268400" sldId="280"/>
            <ac:spMk id="29" creationId="{92C3387C-D24F-4737-8A37-1DC5CFF09CFA}"/>
          </ac:spMkLst>
        </pc:spChg>
        <pc:spChg chg="add mod">
          <ac:chgData name="Wan, Matt" userId="8a1104dd-f9e2-4fe9-98f2-6b84f630339c" providerId="ADAL" clId="{234C4B0F-85AD-4043-B3AC-FBEBAD96EC35}" dt="2021-12-04T05:41:45.662" v="1278" actId="1076"/>
          <ac:spMkLst>
            <pc:docMk/>
            <pc:sldMk cId="955268400" sldId="280"/>
            <ac:spMk id="30" creationId="{CCAD57E4-A7F8-C843-B3D9-C62B5414D691}"/>
          </ac:spMkLst>
        </pc:spChg>
        <pc:grpChg chg="add del">
          <ac:chgData name="Wan, Matt" userId="8a1104dd-f9e2-4fe9-98f2-6b84f630339c" providerId="ADAL" clId="{234C4B0F-85AD-4043-B3AC-FBEBAD96EC35}" dt="2021-12-04T05:26:02.848" v="1109" actId="26606"/>
          <ac:grpSpMkLst>
            <pc:docMk/>
            <pc:sldMk cId="955268400" sldId="280"/>
            <ac:grpSpMk id="10" creationId="{65167ED7-6315-43AB-B1B6-C326D5FD8F84}"/>
          </ac:grpSpMkLst>
        </pc:grpChg>
        <pc:graphicFrameChg chg="add del">
          <ac:chgData name="Wan, Matt" userId="8a1104dd-f9e2-4fe9-98f2-6b84f630339c" providerId="ADAL" clId="{234C4B0F-85AD-4043-B3AC-FBEBAD96EC35}" dt="2021-12-04T05:25:56.589" v="1107" actId="26606"/>
          <ac:graphicFrameMkLst>
            <pc:docMk/>
            <pc:sldMk cId="955268400" sldId="280"/>
            <ac:graphicFrameMk id="5" creationId="{8D9A1F2A-5019-47E8-9FEB-E4742E9CF661}"/>
          </ac:graphicFrameMkLst>
        </pc:graphicFrameChg>
      </pc:sldChg>
      <pc:sldChg chg="addSp delSp modSp new mod setBg">
        <pc:chgData name="Wan, Matt" userId="8a1104dd-f9e2-4fe9-98f2-6b84f630339c" providerId="ADAL" clId="{234C4B0F-85AD-4043-B3AC-FBEBAD96EC35}" dt="2021-12-04T05:29:28.558" v="1163" actId="1076"/>
        <pc:sldMkLst>
          <pc:docMk/>
          <pc:sldMk cId="837805619" sldId="281"/>
        </pc:sldMkLst>
        <pc:spChg chg="mod">
          <ac:chgData name="Wan, Matt" userId="8a1104dd-f9e2-4fe9-98f2-6b84f630339c" providerId="ADAL" clId="{234C4B0F-85AD-4043-B3AC-FBEBAD96EC35}" dt="2021-12-04T05:29:17.920" v="1161" actId="404"/>
          <ac:spMkLst>
            <pc:docMk/>
            <pc:sldMk cId="837805619" sldId="281"/>
            <ac:spMk id="2" creationId="{6F20AE1A-C954-C34C-AD6F-859F0F319388}"/>
          </ac:spMkLst>
        </pc:spChg>
        <pc:spChg chg="add del mod">
          <ac:chgData name="Wan, Matt" userId="8a1104dd-f9e2-4fe9-98f2-6b84f630339c" providerId="ADAL" clId="{234C4B0F-85AD-4043-B3AC-FBEBAD96EC35}" dt="2021-12-04T05:28:39.186" v="1152" actId="26606"/>
          <ac:spMkLst>
            <pc:docMk/>
            <pc:sldMk cId="837805619" sldId="281"/>
            <ac:spMk id="3" creationId="{9EF74C7A-FEA5-ED4D-B0FA-AFF589F434C1}"/>
          </ac:spMkLst>
        </pc:spChg>
        <pc:spChg chg="add">
          <ac:chgData name="Wan, Matt" userId="8a1104dd-f9e2-4fe9-98f2-6b84f630339c" providerId="ADAL" clId="{234C4B0F-85AD-4043-B3AC-FBEBAD96EC35}" dt="2021-12-04T05:28:39.186" v="1152" actId="26606"/>
          <ac:spMkLst>
            <pc:docMk/>
            <pc:sldMk cId="837805619" sldId="281"/>
            <ac:spMk id="8" creationId="{1BB867FF-FC45-48F7-8104-F89BE54909F1}"/>
          </ac:spMkLst>
        </pc:spChg>
        <pc:spChg chg="add del">
          <ac:chgData name="Wan, Matt" userId="8a1104dd-f9e2-4fe9-98f2-6b84f630339c" providerId="ADAL" clId="{234C4B0F-85AD-4043-B3AC-FBEBAD96EC35}" dt="2021-12-04T05:28:39.169" v="1151" actId="26606"/>
          <ac:spMkLst>
            <pc:docMk/>
            <pc:sldMk cId="837805619" sldId="281"/>
            <ac:spMk id="10" creationId="{B50AB553-2A96-4A92-96F2-93548E096954}"/>
          </ac:spMkLst>
        </pc:spChg>
        <pc:spChg chg="add">
          <ac:chgData name="Wan, Matt" userId="8a1104dd-f9e2-4fe9-98f2-6b84f630339c" providerId="ADAL" clId="{234C4B0F-85AD-4043-B3AC-FBEBAD96EC35}" dt="2021-12-04T05:28:39.186" v="1152" actId="26606"/>
          <ac:spMkLst>
            <pc:docMk/>
            <pc:sldMk cId="837805619" sldId="281"/>
            <ac:spMk id="12" creationId="{081E4A58-353D-44AE-B2FC-2A74E2E400F7}"/>
          </ac:spMkLst>
        </pc:spChg>
        <pc:spChg chg="add">
          <ac:chgData name="Wan, Matt" userId="8a1104dd-f9e2-4fe9-98f2-6b84f630339c" providerId="ADAL" clId="{234C4B0F-85AD-4043-B3AC-FBEBAD96EC35}" dt="2021-12-04T05:28:39.186" v="1152" actId="26606"/>
          <ac:spMkLst>
            <pc:docMk/>
            <pc:sldMk cId="837805619" sldId="281"/>
            <ac:spMk id="13" creationId="{8BB56887-D0D5-4F0C-9E19-7247EB83C8B7}"/>
          </ac:spMkLst>
        </pc:spChg>
        <pc:spChg chg="add mod">
          <ac:chgData name="Wan, Matt" userId="8a1104dd-f9e2-4fe9-98f2-6b84f630339c" providerId="ADAL" clId="{234C4B0F-85AD-4043-B3AC-FBEBAD96EC35}" dt="2021-12-04T05:29:28.558" v="1163" actId="1076"/>
          <ac:spMkLst>
            <pc:docMk/>
            <pc:sldMk cId="837805619" sldId="281"/>
            <ac:spMk id="14" creationId="{9EF74C7A-FEA5-ED4D-B0FA-AFF589F434C1}"/>
          </ac:spMkLst>
        </pc:spChg>
        <pc:graphicFrameChg chg="add del">
          <ac:chgData name="Wan, Matt" userId="8a1104dd-f9e2-4fe9-98f2-6b84f630339c" providerId="ADAL" clId="{234C4B0F-85AD-4043-B3AC-FBEBAD96EC35}" dt="2021-12-04T05:28:39.169" v="1151" actId="26606"/>
          <ac:graphicFrameMkLst>
            <pc:docMk/>
            <pc:sldMk cId="837805619" sldId="281"/>
            <ac:graphicFrameMk id="5" creationId="{0216096F-C74E-4C50-B1CE-CAADACE25FC5}"/>
          </ac:graphicFrameMkLst>
        </pc:graphicFrameChg>
        <pc:picChg chg="add del">
          <ac:chgData name="Wan, Matt" userId="8a1104dd-f9e2-4fe9-98f2-6b84f630339c" providerId="ADAL" clId="{234C4B0F-85AD-4043-B3AC-FBEBAD96EC35}" dt="2021-12-04T05:28:39.169" v="1151" actId="26606"/>
          <ac:picMkLst>
            <pc:docMk/>
            <pc:sldMk cId="837805619" sldId="281"/>
            <ac:picMk id="6" creationId="{8A50AAE6-1573-432C-A2C4-03ADCD35CAC3}"/>
          </ac:picMkLst>
        </pc:picChg>
      </pc:sldChg>
      <pc:sldChg chg="addSp delSp modSp new mod setBg modAnim">
        <pc:chgData name="Wan, Matt" userId="8a1104dd-f9e2-4fe9-98f2-6b84f630339c" providerId="ADAL" clId="{234C4B0F-85AD-4043-B3AC-FBEBAD96EC35}" dt="2021-12-04T05:49:34.465" v="1306"/>
        <pc:sldMkLst>
          <pc:docMk/>
          <pc:sldMk cId="3942067966" sldId="282"/>
        </pc:sldMkLst>
        <pc:spChg chg="del">
          <ac:chgData name="Wan, Matt" userId="8a1104dd-f9e2-4fe9-98f2-6b84f630339c" providerId="ADAL" clId="{234C4B0F-85AD-4043-B3AC-FBEBAD96EC35}" dt="2021-12-04T05:32:56.307" v="1169" actId="478"/>
          <ac:spMkLst>
            <pc:docMk/>
            <pc:sldMk cId="3942067966" sldId="282"/>
            <ac:spMk id="2" creationId="{A9D647DF-2F89-9D4A-908E-B746C0886510}"/>
          </ac:spMkLst>
        </pc:spChg>
        <pc:spChg chg="del">
          <ac:chgData name="Wan, Matt" userId="8a1104dd-f9e2-4fe9-98f2-6b84f630339c" providerId="ADAL" clId="{234C4B0F-85AD-4043-B3AC-FBEBAD96EC35}" dt="2021-12-04T05:32:57.079" v="1170" actId="478"/>
          <ac:spMkLst>
            <pc:docMk/>
            <pc:sldMk cId="3942067966" sldId="282"/>
            <ac:spMk id="3" creationId="{FA956727-61C3-FA43-93A0-D1400A994EC2}"/>
          </ac:spMkLst>
        </pc:spChg>
        <pc:spChg chg="add mod">
          <ac:chgData name="Wan, Matt" userId="8a1104dd-f9e2-4fe9-98f2-6b84f630339c" providerId="ADAL" clId="{234C4B0F-85AD-4043-B3AC-FBEBAD96EC35}" dt="2021-12-04T05:35:06.371" v="1203" actId="1076"/>
          <ac:spMkLst>
            <pc:docMk/>
            <pc:sldMk cId="3942067966" sldId="282"/>
            <ac:spMk id="8" creationId="{CEA0EAEE-EF3B-D042-B887-B2230D2D84E7}"/>
          </ac:spMkLst>
        </pc:spChg>
        <pc:spChg chg="add">
          <ac:chgData name="Wan, Matt" userId="8a1104dd-f9e2-4fe9-98f2-6b84f630339c" providerId="ADAL" clId="{234C4B0F-85AD-4043-B3AC-FBEBAD96EC35}" dt="2021-12-04T05:33:20.308" v="1176" actId="26606"/>
          <ac:spMkLst>
            <pc:docMk/>
            <pc:sldMk cId="3942067966" sldId="282"/>
            <ac:spMk id="10" creationId="{86FF76B9-219D-4469-AF87-0236D29032F1}"/>
          </ac:spMkLst>
        </pc:spChg>
        <pc:spChg chg="add">
          <ac:chgData name="Wan, Matt" userId="8a1104dd-f9e2-4fe9-98f2-6b84f630339c" providerId="ADAL" clId="{234C4B0F-85AD-4043-B3AC-FBEBAD96EC35}" dt="2021-12-04T05:33:20.308" v="1176" actId="26606"/>
          <ac:spMkLst>
            <pc:docMk/>
            <pc:sldMk cId="3942067966" sldId="282"/>
            <ac:spMk id="16" creationId="{2E80C965-DB6D-4F81-9E9E-B027384D0BD6}"/>
          </ac:spMkLst>
        </pc:spChg>
        <pc:spChg chg="add">
          <ac:chgData name="Wan, Matt" userId="8a1104dd-f9e2-4fe9-98f2-6b84f630339c" providerId="ADAL" clId="{234C4B0F-85AD-4043-B3AC-FBEBAD96EC35}" dt="2021-12-04T05:33:20.308" v="1176" actId="26606"/>
          <ac:spMkLst>
            <pc:docMk/>
            <pc:sldMk cId="3942067966" sldId="282"/>
            <ac:spMk id="18" creationId="{633C5E46-DAC5-4661-9C87-22B08E2A512F}"/>
          </ac:spMkLst>
        </pc:spChg>
        <pc:grpChg chg="add">
          <ac:chgData name="Wan, Matt" userId="8a1104dd-f9e2-4fe9-98f2-6b84f630339c" providerId="ADAL" clId="{234C4B0F-85AD-4043-B3AC-FBEBAD96EC35}" dt="2021-12-04T05:33:20.308" v="1176" actId="26606"/>
          <ac:grpSpMkLst>
            <pc:docMk/>
            <pc:sldMk cId="3942067966" sldId="282"/>
            <ac:grpSpMk id="12" creationId="{DB88BD78-87E1-424D-B479-C37D8E41B12E}"/>
          </ac:grpSpMkLst>
        </pc:grpChg>
        <pc:picChg chg="add mod">
          <ac:chgData name="Wan, Matt" userId="8a1104dd-f9e2-4fe9-98f2-6b84f630339c" providerId="ADAL" clId="{234C4B0F-85AD-4043-B3AC-FBEBAD96EC35}" dt="2021-12-04T05:34:59.849" v="1201" actId="1076"/>
          <ac:picMkLst>
            <pc:docMk/>
            <pc:sldMk cId="3942067966" sldId="282"/>
            <ac:picMk id="5" creationId="{7BC3D651-D92C-964C-8A6C-73A184225102}"/>
          </ac:picMkLst>
        </pc:picChg>
        <pc:picChg chg="add mod">
          <ac:chgData name="Wan, Matt" userId="8a1104dd-f9e2-4fe9-98f2-6b84f630339c" providerId="ADAL" clId="{234C4B0F-85AD-4043-B3AC-FBEBAD96EC35}" dt="2021-12-04T05:35:01.347" v="1202" actId="1076"/>
          <ac:picMkLst>
            <pc:docMk/>
            <pc:sldMk cId="3942067966" sldId="282"/>
            <ac:picMk id="7" creationId="{C38D9267-8303-C644-B022-AD2293D85D1A}"/>
          </ac:picMkLst>
        </pc:picChg>
      </pc:sldChg>
      <pc:sldChg chg="addSp delSp modSp new mod setBg">
        <pc:chgData name="Wan, Matt" userId="8a1104dd-f9e2-4fe9-98f2-6b84f630339c" providerId="ADAL" clId="{234C4B0F-85AD-4043-B3AC-FBEBAD96EC35}" dt="2021-12-04T05:36:51.650" v="1229" actId="21"/>
        <pc:sldMkLst>
          <pc:docMk/>
          <pc:sldMk cId="270609161" sldId="283"/>
        </pc:sldMkLst>
        <pc:spChg chg="del">
          <ac:chgData name="Wan, Matt" userId="8a1104dd-f9e2-4fe9-98f2-6b84f630339c" providerId="ADAL" clId="{234C4B0F-85AD-4043-B3AC-FBEBAD96EC35}" dt="2021-12-04T05:35:28.361" v="1205" actId="478"/>
          <ac:spMkLst>
            <pc:docMk/>
            <pc:sldMk cId="270609161" sldId="283"/>
            <ac:spMk id="2" creationId="{DAD60772-F220-674E-9CD8-11EC8ECD5705}"/>
          </ac:spMkLst>
        </pc:spChg>
        <pc:spChg chg="del">
          <ac:chgData name="Wan, Matt" userId="8a1104dd-f9e2-4fe9-98f2-6b84f630339c" providerId="ADAL" clId="{234C4B0F-85AD-4043-B3AC-FBEBAD96EC35}" dt="2021-12-04T05:35:29.273" v="1206" actId="478"/>
          <ac:spMkLst>
            <pc:docMk/>
            <pc:sldMk cId="270609161" sldId="283"/>
            <ac:spMk id="3" creationId="{FC8D8D82-9EE7-B645-A658-B4B68BC0F8BE}"/>
          </ac:spMkLst>
        </pc:spChg>
        <pc:spChg chg="add">
          <ac:chgData name="Wan, Matt" userId="8a1104dd-f9e2-4fe9-98f2-6b84f630339c" providerId="ADAL" clId="{234C4B0F-85AD-4043-B3AC-FBEBAD96EC35}" dt="2021-12-04T05:35:40.184" v="1210" actId="26606"/>
          <ac:spMkLst>
            <pc:docMk/>
            <pc:sldMk cId="270609161" sldId="283"/>
            <ac:spMk id="10" creationId="{DA2E7C1E-2B5A-4BBA-AE51-1CD8C19309D7}"/>
          </ac:spMkLst>
        </pc:spChg>
        <pc:spChg chg="add">
          <ac:chgData name="Wan, Matt" userId="8a1104dd-f9e2-4fe9-98f2-6b84f630339c" providerId="ADAL" clId="{234C4B0F-85AD-4043-B3AC-FBEBAD96EC35}" dt="2021-12-04T05:35:40.184" v="1210" actId="26606"/>
          <ac:spMkLst>
            <pc:docMk/>
            <pc:sldMk cId="270609161" sldId="283"/>
            <ac:spMk id="12" creationId="{43DF76B1-5174-4FAF-9D19-FFEE98426836}"/>
          </ac:spMkLst>
        </pc:spChg>
        <pc:picChg chg="add mod">
          <ac:chgData name="Wan, Matt" userId="8a1104dd-f9e2-4fe9-98f2-6b84f630339c" providerId="ADAL" clId="{234C4B0F-85AD-4043-B3AC-FBEBAD96EC35}" dt="2021-12-04T05:36:25.953" v="1222" actId="1076"/>
          <ac:picMkLst>
            <pc:docMk/>
            <pc:sldMk cId="270609161" sldId="283"/>
            <ac:picMk id="5" creationId="{351F01E9-5D06-8F48-9A6C-F6E72DEAFCBB}"/>
          </ac:picMkLst>
        </pc:picChg>
        <pc:picChg chg="add del mod">
          <ac:chgData name="Wan, Matt" userId="8a1104dd-f9e2-4fe9-98f2-6b84f630339c" providerId="ADAL" clId="{234C4B0F-85AD-4043-B3AC-FBEBAD96EC35}" dt="2021-12-04T05:36:51.650" v="1229" actId="21"/>
          <ac:picMkLst>
            <pc:docMk/>
            <pc:sldMk cId="270609161" sldId="283"/>
            <ac:picMk id="8" creationId="{067EC344-461B-5548-9D85-FE5DB06B9F7A}"/>
          </ac:picMkLst>
        </pc:picChg>
      </pc:sldChg>
      <pc:sldChg chg="addSp delSp modSp add mod">
        <pc:chgData name="Wan, Matt" userId="8a1104dd-f9e2-4fe9-98f2-6b84f630339c" providerId="ADAL" clId="{234C4B0F-85AD-4043-B3AC-FBEBAD96EC35}" dt="2021-12-04T05:38:02.858" v="1248" actId="1076"/>
        <pc:sldMkLst>
          <pc:docMk/>
          <pc:sldMk cId="3851124464" sldId="284"/>
        </pc:sldMkLst>
        <pc:picChg chg="add del mod">
          <ac:chgData name="Wan, Matt" userId="8a1104dd-f9e2-4fe9-98f2-6b84f630339c" providerId="ADAL" clId="{234C4B0F-85AD-4043-B3AC-FBEBAD96EC35}" dt="2021-12-04T05:36:38.253" v="1223" actId="21"/>
          <ac:picMkLst>
            <pc:docMk/>
            <pc:sldMk cId="3851124464" sldId="284"/>
            <ac:picMk id="3" creationId="{CF426ECD-4F28-8442-9AB9-B99CBFCEC787}"/>
          </ac:picMkLst>
        </pc:picChg>
        <pc:picChg chg="del">
          <ac:chgData name="Wan, Matt" userId="8a1104dd-f9e2-4fe9-98f2-6b84f630339c" providerId="ADAL" clId="{234C4B0F-85AD-4043-B3AC-FBEBAD96EC35}" dt="2021-12-04T05:36:05.828" v="1214" actId="478"/>
          <ac:picMkLst>
            <pc:docMk/>
            <pc:sldMk cId="3851124464" sldId="284"/>
            <ac:picMk id="5" creationId="{351F01E9-5D06-8F48-9A6C-F6E72DEAFCBB}"/>
          </ac:picMkLst>
        </pc:picChg>
        <pc:picChg chg="add mod">
          <ac:chgData name="Wan, Matt" userId="8a1104dd-f9e2-4fe9-98f2-6b84f630339c" providerId="ADAL" clId="{234C4B0F-85AD-4043-B3AC-FBEBAD96EC35}" dt="2021-12-04T05:38:02.858" v="1248" actId="1076"/>
          <ac:picMkLst>
            <pc:docMk/>
            <pc:sldMk cId="3851124464" sldId="284"/>
            <ac:picMk id="7" creationId="{4AFEBA5D-E822-0245-AED3-D3D3570C5AA2}"/>
          </ac:picMkLst>
        </pc:picChg>
      </pc:sldChg>
      <pc:sldChg chg="delSp new del mod">
        <pc:chgData name="Wan, Matt" userId="8a1104dd-f9e2-4fe9-98f2-6b84f630339c" providerId="ADAL" clId="{234C4B0F-85AD-4043-B3AC-FBEBAD96EC35}" dt="2021-12-04T05:37:11.603" v="1233" actId="2696"/>
        <pc:sldMkLst>
          <pc:docMk/>
          <pc:sldMk cId="1981426465" sldId="285"/>
        </pc:sldMkLst>
        <pc:spChg chg="del">
          <ac:chgData name="Wan, Matt" userId="8a1104dd-f9e2-4fe9-98f2-6b84f630339c" providerId="ADAL" clId="{234C4B0F-85AD-4043-B3AC-FBEBAD96EC35}" dt="2021-12-04T05:37:08.445" v="1232" actId="478"/>
          <ac:spMkLst>
            <pc:docMk/>
            <pc:sldMk cId="1981426465" sldId="285"/>
            <ac:spMk id="3" creationId="{60DA957E-14C5-0C46-9B0C-9DF3568D9AC4}"/>
          </ac:spMkLst>
        </pc:spChg>
      </pc:sldChg>
      <pc:sldChg chg="addSp delSp modSp add mod">
        <pc:chgData name="Wan, Matt" userId="8a1104dd-f9e2-4fe9-98f2-6b84f630339c" providerId="ADAL" clId="{234C4B0F-85AD-4043-B3AC-FBEBAD96EC35}" dt="2021-12-04T05:38:04.531" v="1249" actId="1076"/>
        <pc:sldMkLst>
          <pc:docMk/>
          <pc:sldMk cId="2830316962" sldId="285"/>
        </pc:sldMkLst>
        <pc:picChg chg="add mod">
          <ac:chgData name="Wan, Matt" userId="8a1104dd-f9e2-4fe9-98f2-6b84f630339c" providerId="ADAL" clId="{234C4B0F-85AD-4043-B3AC-FBEBAD96EC35}" dt="2021-12-04T05:38:04.531" v="1249" actId="1076"/>
          <ac:picMkLst>
            <pc:docMk/>
            <pc:sldMk cId="2830316962" sldId="285"/>
            <ac:picMk id="3" creationId="{3AC18EA3-843D-F849-AA26-79F67D54B5BE}"/>
          </ac:picMkLst>
        </pc:picChg>
        <pc:picChg chg="del">
          <ac:chgData name="Wan, Matt" userId="8a1104dd-f9e2-4fe9-98f2-6b84f630339c" providerId="ADAL" clId="{234C4B0F-85AD-4043-B3AC-FBEBAD96EC35}" dt="2021-12-04T05:37:16.838" v="1235" actId="478"/>
          <ac:picMkLst>
            <pc:docMk/>
            <pc:sldMk cId="2830316962" sldId="285"/>
            <ac:picMk id="7" creationId="{4AFEBA5D-E822-0245-AED3-D3D3570C5AA2}"/>
          </ac:picMkLst>
        </pc:picChg>
      </pc:sldChg>
      <pc:sldChg chg="addSp delSp modSp add mod">
        <pc:chgData name="Wan, Matt" userId="8a1104dd-f9e2-4fe9-98f2-6b84f630339c" providerId="ADAL" clId="{234C4B0F-85AD-4043-B3AC-FBEBAD96EC35}" dt="2021-12-04T05:39:40.445" v="1268" actId="1076"/>
        <pc:sldMkLst>
          <pc:docMk/>
          <pc:sldMk cId="1083473283" sldId="286"/>
        </pc:sldMkLst>
        <pc:spChg chg="add mod">
          <ac:chgData name="Wan, Matt" userId="8a1104dd-f9e2-4fe9-98f2-6b84f630339c" providerId="ADAL" clId="{234C4B0F-85AD-4043-B3AC-FBEBAD96EC35}" dt="2021-12-04T05:39:40.445" v="1268" actId="1076"/>
          <ac:spMkLst>
            <pc:docMk/>
            <pc:sldMk cId="1083473283" sldId="286"/>
            <ac:spMk id="2" creationId="{C2A00AFB-D6C0-9F4E-B8FB-6BBA0F27B565}"/>
          </ac:spMkLst>
        </pc:spChg>
        <pc:picChg chg="del">
          <ac:chgData name="Wan, Matt" userId="8a1104dd-f9e2-4fe9-98f2-6b84f630339c" providerId="ADAL" clId="{234C4B0F-85AD-4043-B3AC-FBEBAD96EC35}" dt="2021-12-04T05:39:04.867" v="1257" actId="478"/>
          <ac:picMkLst>
            <pc:docMk/>
            <pc:sldMk cId="1083473283" sldId="286"/>
            <ac:picMk id="3" creationId="{3AC18EA3-843D-F849-AA26-79F67D54B5BE}"/>
          </ac:picMkLst>
        </pc:picChg>
      </pc:sldChg>
      <pc:sldChg chg="new del">
        <pc:chgData name="Wan, Matt" userId="8a1104dd-f9e2-4fe9-98f2-6b84f630339c" providerId="ADAL" clId="{234C4B0F-85AD-4043-B3AC-FBEBAD96EC35}" dt="2021-12-04T05:39:01.099" v="1255" actId="2696"/>
        <pc:sldMkLst>
          <pc:docMk/>
          <pc:sldMk cId="3861299860" sldId="286"/>
        </pc:sldMkLst>
      </pc:sldChg>
    </pc:docChg>
  </pc:docChgLst>
  <pc:docChgLst>
    <pc:chgData name="Wan, Matt" userId="8a1104dd-f9e2-4fe9-98f2-6b84f630339c" providerId="ADAL" clId="{F66B135E-4F77-074A-93FA-C0E796CB9F07}"/>
    <pc:docChg chg="undo redo custSel addSld delSld modSld">
      <pc:chgData name="Wan, Matt" userId="8a1104dd-f9e2-4fe9-98f2-6b84f630339c" providerId="ADAL" clId="{F66B135E-4F77-074A-93FA-C0E796CB9F07}" dt="2021-12-03T04:23:14.550" v="5045" actId="403"/>
      <pc:docMkLst>
        <pc:docMk/>
      </pc:docMkLst>
      <pc:sldChg chg="modSp mod">
        <pc:chgData name="Wan, Matt" userId="8a1104dd-f9e2-4fe9-98f2-6b84f630339c" providerId="ADAL" clId="{F66B135E-4F77-074A-93FA-C0E796CB9F07}" dt="2021-12-03T01:34:33.007" v="2870" actId="1076"/>
        <pc:sldMkLst>
          <pc:docMk/>
          <pc:sldMk cId="2300168087" sldId="257"/>
        </pc:sldMkLst>
        <pc:spChg chg="mod">
          <ac:chgData name="Wan, Matt" userId="8a1104dd-f9e2-4fe9-98f2-6b84f630339c" providerId="ADAL" clId="{F66B135E-4F77-074A-93FA-C0E796CB9F07}" dt="2021-12-03T01:34:33.007" v="2870" actId="1076"/>
          <ac:spMkLst>
            <pc:docMk/>
            <pc:sldMk cId="2300168087" sldId="257"/>
            <ac:spMk id="2" creationId="{B8CB18F5-8330-4AD4-BEDA-92AEB9C90263}"/>
          </ac:spMkLst>
        </pc:spChg>
        <pc:spChg chg="mod">
          <ac:chgData name="Wan, Matt" userId="8a1104dd-f9e2-4fe9-98f2-6b84f630339c" providerId="ADAL" clId="{F66B135E-4F77-074A-93FA-C0E796CB9F07}" dt="2021-12-03T01:34:30.256" v="2869" actId="14100"/>
          <ac:spMkLst>
            <pc:docMk/>
            <pc:sldMk cId="2300168087" sldId="257"/>
            <ac:spMk id="3" creationId="{D760F3CF-30E7-4C66-AB36-65C9AB4DF72B}"/>
          </ac:spMkLst>
        </pc:spChg>
      </pc:sldChg>
      <pc:sldChg chg="addSp modSp mod setBg">
        <pc:chgData name="Wan, Matt" userId="8a1104dd-f9e2-4fe9-98f2-6b84f630339c" providerId="ADAL" clId="{F66B135E-4F77-074A-93FA-C0E796CB9F07}" dt="2021-12-03T00:51:06.729" v="1462" actId="313"/>
        <pc:sldMkLst>
          <pc:docMk/>
          <pc:sldMk cId="2936414162" sldId="261"/>
        </pc:sldMkLst>
        <pc:spChg chg="mod">
          <ac:chgData name="Wan, Matt" userId="8a1104dd-f9e2-4fe9-98f2-6b84f630339c" providerId="ADAL" clId="{F66B135E-4F77-074A-93FA-C0E796CB9F07}" dt="2021-12-03T00:34:58.680" v="439" actId="14100"/>
          <ac:spMkLst>
            <pc:docMk/>
            <pc:sldMk cId="2936414162" sldId="261"/>
            <ac:spMk id="2" creationId="{33236EB0-F78D-40FE-9B47-F217716FAA75}"/>
          </ac:spMkLst>
        </pc:spChg>
        <pc:spChg chg="mod">
          <ac:chgData name="Wan, Matt" userId="8a1104dd-f9e2-4fe9-98f2-6b84f630339c" providerId="ADAL" clId="{F66B135E-4F77-074A-93FA-C0E796CB9F07}" dt="2021-12-03T00:51:06.729" v="1462" actId="313"/>
          <ac:spMkLst>
            <pc:docMk/>
            <pc:sldMk cId="2936414162" sldId="261"/>
            <ac:spMk id="3" creationId="{A5B5B5B0-1B0F-4639-8847-6D2F6EC9E639}"/>
          </ac:spMkLst>
        </pc:spChg>
        <pc:spChg chg="add">
          <ac:chgData name="Wan, Matt" userId="8a1104dd-f9e2-4fe9-98f2-6b84f630339c" providerId="ADAL" clId="{F66B135E-4F77-074A-93FA-C0E796CB9F07}" dt="2021-12-03T00:34:31.518" v="434" actId="26606"/>
          <ac:spMkLst>
            <pc:docMk/>
            <pc:sldMk cId="2936414162" sldId="261"/>
            <ac:spMk id="8" creationId="{429917F3-0560-4C6F-B265-458B218C4B87}"/>
          </ac:spMkLst>
        </pc:spChg>
        <pc:grpChg chg="add">
          <ac:chgData name="Wan, Matt" userId="8a1104dd-f9e2-4fe9-98f2-6b84f630339c" providerId="ADAL" clId="{F66B135E-4F77-074A-93FA-C0E796CB9F07}" dt="2021-12-03T00:34:31.518" v="434" actId="26606"/>
          <ac:grpSpMkLst>
            <pc:docMk/>
            <pc:sldMk cId="2936414162" sldId="261"/>
            <ac:grpSpMk id="10" creationId="{AA39BAE7-7EB8-4E22-BCBB-F00F514DB7EA}"/>
          </ac:grpSpMkLst>
        </pc:grpChg>
      </pc:sldChg>
      <pc:sldChg chg="modSp add mod">
        <pc:chgData name="Wan, Matt" userId="8a1104dd-f9e2-4fe9-98f2-6b84f630339c" providerId="ADAL" clId="{F66B135E-4F77-074A-93FA-C0E796CB9F07}" dt="2021-12-03T02:04:02.178" v="3398"/>
        <pc:sldMkLst>
          <pc:docMk/>
          <pc:sldMk cId="1233973004" sldId="262"/>
        </pc:sldMkLst>
        <pc:spChg chg="mod">
          <ac:chgData name="Wan, Matt" userId="8a1104dd-f9e2-4fe9-98f2-6b84f630339c" providerId="ADAL" clId="{F66B135E-4F77-074A-93FA-C0E796CB9F07}" dt="2021-12-03T02:04:02.178" v="3398"/>
          <ac:spMkLst>
            <pc:docMk/>
            <pc:sldMk cId="1233973004" sldId="262"/>
            <ac:spMk id="3" creationId="{A5B5B5B0-1B0F-4639-8847-6D2F6EC9E639}"/>
          </ac:spMkLst>
        </pc:spChg>
      </pc:sldChg>
      <pc:sldChg chg="addSp delSp modSp add mod">
        <pc:chgData name="Wan, Matt" userId="8a1104dd-f9e2-4fe9-98f2-6b84f630339c" providerId="ADAL" clId="{F66B135E-4F77-074A-93FA-C0E796CB9F07}" dt="2021-12-03T00:49:07.514" v="1397" actId="20577"/>
        <pc:sldMkLst>
          <pc:docMk/>
          <pc:sldMk cId="751714600" sldId="263"/>
        </pc:sldMkLst>
        <pc:spChg chg="mod">
          <ac:chgData name="Wan, Matt" userId="8a1104dd-f9e2-4fe9-98f2-6b84f630339c" providerId="ADAL" clId="{F66B135E-4F77-074A-93FA-C0E796CB9F07}" dt="2021-12-03T00:47:48.919" v="1284" actId="26606"/>
          <ac:spMkLst>
            <pc:docMk/>
            <pc:sldMk cId="751714600" sldId="263"/>
            <ac:spMk id="2" creationId="{33236EB0-F78D-40FE-9B47-F217716FAA75}"/>
          </ac:spMkLst>
        </pc:spChg>
        <pc:spChg chg="mod">
          <ac:chgData name="Wan, Matt" userId="8a1104dd-f9e2-4fe9-98f2-6b84f630339c" providerId="ADAL" clId="{F66B135E-4F77-074A-93FA-C0E796CB9F07}" dt="2021-12-03T00:49:07.514" v="1397" actId="20577"/>
          <ac:spMkLst>
            <pc:docMk/>
            <pc:sldMk cId="751714600" sldId="263"/>
            <ac:spMk id="3" creationId="{A5B5B5B0-1B0F-4639-8847-6D2F6EC9E639}"/>
          </ac:spMkLst>
        </pc:spChg>
        <pc:spChg chg="del">
          <ac:chgData name="Wan, Matt" userId="8a1104dd-f9e2-4fe9-98f2-6b84f630339c" providerId="ADAL" clId="{F66B135E-4F77-074A-93FA-C0E796CB9F07}" dt="2021-12-03T00:47:48.919" v="1284" actId="26606"/>
          <ac:spMkLst>
            <pc:docMk/>
            <pc:sldMk cId="751714600" sldId="263"/>
            <ac:spMk id="8" creationId="{429917F3-0560-4C6F-B265-458B218C4B87}"/>
          </ac:spMkLst>
        </pc:spChg>
        <pc:spChg chg="add">
          <ac:chgData name="Wan, Matt" userId="8a1104dd-f9e2-4fe9-98f2-6b84f630339c" providerId="ADAL" clId="{F66B135E-4F77-074A-93FA-C0E796CB9F07}" dt="2021-12-03T00:47:48.919" v="1284" actId="26606"/>
          <ac:spMkLst>
            <pc:docMk/>
            <pc:sldMk cId="751714600" sldId="263"/>
            <ac:spMk id="21" creationId="{C5E33FA7-5CA0-4E9A-8D01-D8EDB5F4C4DD}"/>
          </ac:spMkLst>
        </pc:spChg>
        <pc:grpChg chg="del">
          <ac:chgData name="Wan, Matt" userId="8a1104dd-f9e2-4fe9-98f2-6b84f630339c" providerId="ADAL" clId="{F66B135E-4F77-074A-93FA-C0E796CB9F07}" dt="2021-12-03T00:47:48.919" v="1284" actId="26606"/>
          <ac:grpSpMkLst>
            <pc:docMk/>
            <pc:sldMk cId="751714600" sldId="263"/>
            <ac:grpSpMk id="10" creationId="{AA39BAE7-7EB8-4E22-BCBB-F00F514DB7EA}"/>
          </ac:grpSpMkLst>
        </pc:grpChg>
        <pc:grpChg chg="add">
          <ac:chgData name="Wan, Matt" userId="8a1104dd-f9e2-4fe9-98f2-6b84f630339c" providerId="ADAL" clId="{F66B135E-4F77-074A-93FA-C0E796CB9F07}" dt="2021-12-03T00:47:48.919" v="1284" actId="26606"/>
          <ac:grpSpMkLst>
            <pc:docMk/>
            <pc:sldMk cId="751714600" sldId="263"/>
            <ac:grpSpMk id="17" creationId="{51DF09CD-25B8-4B12-8634-158BA767BC9A}"/>
          </ac:grpSpMkLst>
        </pc:grpChg>
      </pc:sldChg>
      <pc:sldChg chg="new del">
        <pc:chgData name="Wan, Matt" userId="8a1104dd-f9e2-4fe9-98f2-6b84f630339c" providerId="ADAL" clId="{F66B135E-4F77-074A-93FA-C0E796CB9F07}" dt="2021-12-03T00:44:36.933" v="1112" actId="2696"/>
        <pc:sldMkLst>
          <pc:docMk/>
          <pc:sldMk cId="3627505691" sldId="263"/>
        </pc:sldMkLst>
      </pc:sldChg>
      <pc:sldChg chg="addSp delSp modSp new mod setBg">
        <pc:chgData name="Wan, Matt" userId="8a1104dd-f9e2-4fe9-98f2-6b84f630339c" providerId="ADAL" clId="{F66B135E-4F77-074A-93FA-C0E796CB9F07}" dt="2021-12-03T02:04:17.460" v="3400" actId="27636"/>
        <pc:sldMkLst>
          <pc:docMk/>
          <pc:sldMk cId="2381946989" sldId="264"/>
        </pc:sldMkLst>
        <pc:spChg chg="mod">
          <ac:chgData name="Wan, Matt" userId="8a1104dd-f9e2-4fe9-98f2-6b84f630339c" providerId="ADAL" clId="{F66B135E-4F77-074A-93FA-C0E796CB9F07}" dt="2021-12-03T01:04:48.587" v="1580" actId="1076"/>
          <ac:spMkLst>
            <pc:docMk/>
            <pc:sldMk cId="2381946989" sldId="264"/>
            <ac:spMk id="2" creationId="{355934C1-838D-2C4C-A7D6-6870811C3DC2}"/>
          </ac:spMkLst>
        </pc:spChg>
        <pc:spChg chg="mod">
          <ac:chgData name="Wan, Matt" userId="8a1104dd-f9e2-4fe9-98f2-6b84f630339c" providerId="ADAL" clId="{F66B135E-4F77-074A-93FA-C0E796CB9F07}" dt="2021-12-03T02:04:17.460" v="3400" actId="27636"/>
          <ac:spMkLst>
            <pc:docMk/>
            <pc:sldMk cId="2381946989" sldId="264"/>
            <ac:spMk id="3" creationId="{D0CB0EBE-36F2-9246-8ADF-A5227F584011}"/>
          </ac:spMkLst>
        </pc:spChg>
        <pc:spChg chg="add del">
          <ac:chgData name="Wan, Matt" userId="8a1104dd-f9e2-4fe9-98f2-6b84f630339c" providerId="ADAL" clId="{F66B135E-4F77-074A-93FA-C0E796CB9F07}" dt="2021-12-03T00:59:51.842" v="1528" actId="26606"/>
          <ac:spMkLst>
            <pc:docMk/>
            <pc:sldMk cId="2381946989" sldId="264"/>
            <ac:spMk id="10" creationId="{8ED08A1D-4632-47AB-8832-C17BA008697E}"/>
          </ac:spMkLst>
        </pc:spChg>
        <pc:spChg chg="add del">
          <ac:chgData name="Wan, Matt" userId="8a1104dd-f9e2-4fe9-98f2-6b84f630339c" providerId="ADAL" clId="{F66B135E-4F77-074A-93FA-C0E796CB9F07}" dt="2021-12-03T01:00:11.678" v="1535" actId="26606"/>
          <ac:spMkLst>
            <pc:docMk/>
            <pc:sldMk cId="2381946989" sldId="264"/>
            <ac:spMk id="16" creationId="{F821940F-7A1D-4ACC-85B4-A932898ABB37}"/>
          </ac:spMkLst>
        </pc:spChg>
        <pc:spChg chg="add del">
          <ac:chgData name="Wan, Matt" userId="8a1104dd-f9e2-4fe9-98f2-6b84f630339c" providerId="ADAL" clId="{F66B135E-4F77-074A-93FA-C0E796CB9F07}" dt="2021-12-03T01:00:11.678" v="1535" actId="26606"/>
          <ac:spMkLst>
            <pc:docMk/>
            <pc:sldMk cId="2381946989" sldId="264"/>
            <ac:spMk id="17" creationId="{16674508-81D3-48CF-96BF-7FC60EAA572A}"/>
          </ac:spMkLst>
        </pc:spChg>
        <pc:spChg chg="add del">
          <ac:chgData name="Wan, Matt" userId="8a1104dd-f9e2-4fe9-98f2-6b84f630339c" providerId="ADAL" clId="{F66B135E-4F77-074A-93FA-C0E796CB9F07}" dt="2021-12-03T01:00:08.123" v="1532" actId="26606"/>
          <ac:spMkLst>
            <pc:docMk/>
            <pc:sldMk cId="2381946989" sldId="264"/>
            <ac:spMk id="22" creationId="{5E39A796-BE83-48B1-B33F-35C4A32AAB57}"/>
          </ac:spMkLst>
        </pc:spChg>
        <pc:spChg chg="add del">
          <ac:chgData name="Wan, Matt" userId="8a1104dd-f9e2-4fe9-98f2-6b84f630339c" providerId="ADAL" clId="{F66B135E-4F77-074A-93FA-C0E796CB9F07}" dt="2021-12-03T01:00:08.123" v="1532" actId="26606"/>
          <ac:spMkLst>
            <pc:docMk/>
            <pc:sldMk cId="2381946989" sldId="264"/>
            <ac:spMk id="24" creationId="{72F84B47-E267-4194-8194-831DB7B5547F}"/>
          </ac:spMkLst>
        </pc:spChg>
        <pc:spChg chg="add del">
          <ac:chgData name="Wan, Matt" userId="8a1104dd-f9e2-4fe9-98f2-6b84f630339c" providerId="ADAL" clId="{F66B135E-4F77-074A-93FA-C0E796CB9F07}" dt="2021-12-03T01:00:11.657" v="1534" actId="26606"/>
          <ac:spMkLst>
            <pc:docMk/>
            <pc:sldMk cId="2381946989" sldId="264"/>
            <ac:spMk id="26" creationId="{F821940F-7A1D-4ACC-85B4-A932898ABB37}"/>
          </ac:spMkLst>
        </pc:spChg>
        <pc:spChg chg="add del">
          <ac:chgData name="Wan, Matt" userId="8a1104dd-f9e2-4fe9-98f2-6b84f630339c" providerId="ADAL" clId="{F66B135E-4F77-074A-93FA-C0E796CB9F07}" dt="2021-12-03T01:00:11.657" v="1534" actId="26606"/>
          <ac:spMkLst>
            <pc:docMk/>
            <pc:sldMk cId="2381946989" sldId="264"/>
            <ac:spMk id="27" creationId="{16674508-81D3-48CF-96BF-7FC60EAA572A}"/>
          </ac:spMkLst>
        </pc:spChg>
        <pc:spChg chg="add">
          <ac:chgData name="Wan, Matt" userId="8a1104dd-f9e2-4fe9-98f2-6b84f630339c" providerId="ADAL" clId="{F66B135E-4F77-074A-93FA-C0E796CB9F07}" dt="2021-12-03T01:00:11.678" v="1535" actId="26606"/>
          <ac:spMkLst>
            <pc:docMk/>
            <pc:sldMk cId="2381946989" sldId="264"/>
            <ac:spMk id="29" creationId="{131BAD53-4E89-4F62-BBB7-26359763ED39}"/>
          </ac:spMkLst>
        </pc:spChg>
        <pc:spChg chg="add">
          <ac:chgData name="Wan, Matt" userId="8a1104dd-f9e2-4fe9-98f2-6b84f630339c" providerId="ADAL" clId="{F66B135E-4F77-074A-93FA-C0E796CB9F07}" dt="2021-12-03T01:00:11.678" v="1535" actId="26606"/>
          <ac:spMkLst>
            <pc:docMk/>
            <pc:sldMk cId="2381946989" sldId="264"/>
            <ac:spMk id="30" creationId="{62756DA2-40EB-4C6F-B962-5822FFB54FB6}"/>
          </ac:spMkLst>
        </pc:spChg>
        <pc:grpChg chg="add del">
          <ac:chgData name="Wan, Matt" userId="8a1104dd-f9e2-4fe9-98f2-6b84f630339c" providerId="ADAL" clId="{F66B135E-4F77-074A-93FA-C0E796CB9F07}" dt="2021-12-03T00:59:51.842" v="1528" actId="26606"/>
          <ac:grpSpMkLst>
            <pc:docMk/>
            <pc:sldMk cId="2381946989" sldId="264"/>
            <ac:grpSpMk id="12" creationId="{0075437B-93A1-4A73-812B-C5030CC2FFCD}"/>
          </ac:grpSpMkLst>
        </pc:grpChg>
        <pc:picChg chg="add mod">
          <ac:chgData name="Wan, Matt" userId="8a1104dd-f9e2-4fe9-98f2-6b84f630339c" providerId="ADAL" clId="{F66B135E-4F77-074A-93FA-C0E796CB9F07}" dt="2021-12-03T01:08:12.323" v="1715" actId="1076"/>
          <ac:picMkLst>
            <pc:docMk/>
            <pc:sldMk cId="2381946989" sldId="264"/>
            <ac:picMk id="5" creationId="{9CA4FF33-93D1-3540-8662-8928ACCE1628}"/>
          </ac:picMkLst>
        </pc:picChg>
      </pc:sldChg>
      <pc:sldChg chg="addSp delSp modSp add mod">
        <pc:chgData name="Wan, Matt" userId="8a1104dd-f9e2-4fe9-98f2-6b84f630339c" providerId="ADAL" clId="{F66B135E-4F77-074A-93FA-C0E796CB9F07}" dt="2021-12-03T01:30:03.193" v="2768" actId="21"/>
        <pc:sldMkLst>
          <pc:docMk/>
          <pc:sldMk cId="1779605098" sldId="265"/>
        </pc:sldMkLst>
        <pc:spChg chg="mod">
          <ac:chgData name="Wan, Matt" userId="8a1104dd-f9e2-4fe9-98f2-6b84f630339c" providerId="ADAL" clId="{F66B135E-4F77-074A-93FA-C0E796CB9F07}" dt="2021-12-03T01:30:03.028" v="2766" actId="20577"/>
          <ac:spMkLst>
            <pc:docMk/>
            <pc:sldMk cId="1779605098" sldId="265"/>
            <ac:spMk id="3" creationId="{D0CB0EBE-36F2-9246-8ADF-A5227F584011}"/>
          </ac:spMkLst>
        </pc:spChg>
        <pc:spChg chg="add del mod">
          <ac:chgData name="Wan, Matt" userId="8a1104dd-f9e2-4fe9-98f2-6b84f630339c" providerId="ADAL" clId="{F66B135E-4F77-074A-93FA-C0E796CB9F07}" dt="2021-12-03T01:30:03.193" v="2768" actId="21"/>
          <ac:spMkLst>
            <pc:docMk/>
            <pc:sldMk cId="1779605098" sldId="265"/>
            <ac:spMk id="4" creationId="{B8FF7D91-7003-AA44-9660-C91FFF7541BD}"/>
          </ac:spMkLst>
        </pc:spChg>
        <pc:picChg chg="add del mod">
          <ac:chgData name="Wan, Matt" userId="8a1104dd-f9e2-4fe9-98f2-6b84f630339c" providerId="ADAL" clId="{F66B135E-4F77-074A-93FA-C0E796CB9F07}" dt="2021-12-03T01:30:03.118" v="2767" actId="478"/>
          <ac:picMkLst>
            <pc:docMk/>
            <pc:sldMk cId="1779605098" sldId="265"/>
            <ac:picMk id="5" creationId="{9CA4FF33-93D1-3540-8662-8928ACCE1628}"/>
          </ac:picMkLst>
        </pc:picChg>
      </pc:sldChg>
      <pc:sldChg chg="new del">
        <pc:chgData name="Wan, Matt" userId="8a1104dd-f9e2-4fe9-98f2-6b84f630339c" providerId="ADAL" clId="{F66B135E-4F77-074A-93FA-C0E796CB9F07}" dt="2021-12-03T01:09:53.595" v="1775" actId="2696"/>
        <pc:sldMkLst>
          <pc:docMk/>
          <pc:sldMk cId="727513809" sldId="266"/>
        </pc:sldMkLst>
      </pc:sldChg>
      <pc:sldChg chg="addSp delSp modSp add mod">
        <pc:chgData name="Wan, Matt" userId="8a1104dd-f9e2-4fe9-98f2-6b84f630339c" providerId="ADAL" clId="{F66B135E-4F77-074A-93FA-C0E796CB9F07}" dt="2021-12-03T02:04:31.565" v="3404" actId="14100"/>
        <pc:sldMkLst>
          <pc:docMk/>
          <pc:sldMk cId="2631967853" sldId="267"/>
        </pc:sldMkLst>
        <pc:spChg chg="mod">
          <ac:chgData name="Wan, Matt" userId="8a1104dd-f9e2-4fe9-98f2-6b84f630339c" providerId="ADAL" clId="{F66B135E-4F77-074A-93FA-C0E796CB9F07}" dt="2021-12-03T01:17:17.153" v="2193" actId="14100"/>
          <ac:spMkLst>
            <pc:docMk/>
            <pc:sldMk cId="2631967853" sldId="267"/>
            <ac:spMk id="2" creationId="{355934C1-838D-2C4C-A7D6-6870811C3DC2}"/>
          </ac:spMkLst>
        </pc:spChg>
        <pc:spChg chg="mod">
          <ac:chgData name="Wan, Matt" userId="8a1104dd-f9e2-4fe9-98f2-6b84f630339c" providerId="ADAL" clId="{F66B135E-4F77-074A-93FA-C0E796CB9F07}" dt="2021-12-03T02:04:31.565" v="3404" actId="14100"/>
          <ac:spMkLst>
            <pc:docMk/>
            <pc:sldMk cId="2631967853" sldId="267"/>
            <ac:spMk id="3" creationId="{D0CB0EBE-36F2-9246-8ADF-A5227F584011}"/>
          </ac:spMkLst>
        </pc:spChg>
        <pc:spChg chg="add mod">
          <ac:chgData name="Wan, Matt" userId="8a1104dd-f9e2-4fe9-98f2-6b84f630339c" providerId="ADAL" clId="{F66B135E-4F77-074A-93FA-C0E796CB9F07}" dt="2021-12-03T02:04:26.198" v="3403"/>
          <ac:spMkLst>
            <pc:docMk/>
            <pc:sldMk cId="2631967853" sldId="267"/>
            <ac:spMk id="11" creationId="{B71685B5-1C8F-3441-B853-8BD3CC96D3F0}"/>
          </ac:spMkLst>
        </pc:spChg>
        <pc:spChg chg="del">
          <ac:chgData name="Wan, Matt" userId="8a1104dd-f9e2-4fe9-98f2-6b84f630339c" providerId="ADAL" clId="{F66B135E-4F77-074A-93FA-C0E796CB9F07}" dt="2021-12-03T01:16:39.306" v="2181" actId="26606"/>
          <ac:spMkLst>
            <pc:docMk/>
            <pc:sldMk cId="2631967853" sldId="267"/>
            <ac:spMk id="29" creationId="{131BAD53-4E89-4F62-BBB7-26359763ED39}"/>
          </ac:spMkLst>
        </pc:spChg>
        <pc:spChg chg="del">
          <ac:chgData name="Wan, Matt" userId="8a1104dd-f9e2-4fe9-98f2-6b84f630339c" providerId="ADAL" clId="{F66B135E-4F77-074A-93FA-C0E796CB9F07}" dt="2021-12-03T01:16:39.306" v="2181" actId="26606"/>
          <ac:spMkLst>
            <pc:docMk/>
            <pc:sldMk cId="2631967853" sldId="267"/>
            <ac:spMk id="30" creationId="{62756DA2-40EB-4C6F-B962-5822FFB54FB6}"/>
          </ac:spMkLst>
        </pc:spChg>
        <pc:spChg chg="add">
          <ac:chgData name="Wan, Matt" userId="8a1104dd-f9e2-4fe9-98f2-6b84f630339c" providerId="ADAL" clId="{F66B135E-4F77-074A-93FA-C0E796CB9F07}" dt="2021-12-03T01:16:39.306" v="2181" actId="26606"/>
          <ac:spMkLst>
            <pc:docMk/>
            <pc:sldMk cId="2631967853" sldId="267"/>
            <ac:spMk id="35" creationId="{0E3596DD-156A-473E-9BB3-C6A29F7574E9}"/>
          </ac:spMkLst>
        </pc:spChg>
        <pc:spChg chg="add">
          <ac:chgData name="Wan, Matt" userId="8a1104dd-f9e2-4fe9-98f2-6b84f630339c" providerId="ADAL" clId="{F66B135E-4F77-074A-93FA-C0E796CB9F07}" dt="2021-12-03T01:16:39.306" v="2181" actId="26606"/>
          <ac:spMkLst>
            <pc:docMk/>
            <pc:sldMk cId="2631967853" sldId="267"/>
            <ac:spMk id="37" creationId="{2C46C4D6-C474-4E92-B52E-944C1118F7B6}"/>
          </ac:spMkLst>
        </pc:spChg>
        <pc:picChg chg="del">
          <ac:chgData name="Wan, Matt" userId="8a1104dd-f9e2-4fe9-98f2-6b84f630339c" providerId="ADAL" clId="{F66B135E-4F77-074A-93FA-C0E796CB9F07}" dt="2021-12-03T01:16:20.691" v="2177" actId="478"/>
          <ac:picMkLst>
            <pc:docMk/>
            <pc:sldMk cId="2631967853" sldId="267"/>
            <ac:picMk id="5" creationId="{9CA4FF33-93D1-3540-8662-8928ACCE1628}"/>
          </ac:picMkLst>
        </pc:picChg>
        <pc:picChg chg="add mod">
          <ac:chgData name="Wan, Matt" userId="8a1104dd-f9e2-4fe9-98f2-6b84f630339c" providerId="ADAL" clId="{F66B135E-4F77-074A-93FA-C0E796CB9F07}" dt="2021-12-03T01:16:45.530" v="2182" actId="14100"/>
          <ac:picMkLst>
            <pc:docMk/>
            <pc:sldMk cId="2631967853" sldId="267"/>
            <ac:picMk id="6" creationId="{BF91B4A3-EC95-CA45-8816-C5B53C6DC48F}"/>
          </ac:picMkLst>
        </pc:picChg>
      </pc:sldChg>
      <pc:sldChg chg="addSp delSp modSp new mod setBg">
        <pc:chgData name="Wan, Matt" userId="8a1104dd-f9e2-4fe9-98f2-6b84f630339c" providerId="ADAL" clId="{F66B135E-4F77-074A-93FA-C0E796CB9F07}" dt="2021-12-03T02:04:46.626" v="3407"/>
        <pc:sldMkLst>
          <pc:docMk/>
          <pc:sldMk cId="2594952743" sldId="268"/>
        </pc:sldMkLst>
        <pc:spChg chg="mod">
          <ac:chgData name="Wan, Matt" userId="8a1104dd-f9e2-4fe9-98f2-6b84f630339c" providerId="ADAL" clId="{F66B135E-4F77-074A-93FA-C0E796CB9F07}" dt="2021-12-03T01:47:44.311" v="3035" actId="14100"/>
          <ac:spMkLst>
            <pc:docMk/>
            <pc:sldMk cId="2594952743" sldId="268"/>
            <ac:spMk id="2" creationId="{DE160116-DDD6-2C4B-86C1-8D0DDC9A144F}"/>
          </ac:spMkLst>
        </pc:spChg>
        <pc:spChg chg="mod">
          <ac:chgData name="Wan, Matt" userId="8a1104dd-f9e2-4fe9-98f2-6b84f630339c" providerId="ADAL" clId="{F66B135E-4F77-074A-93FA-C0E796CB9F07}" dt="2021-12-03T02:04:46.626" v="3407"/>
          <ac:spMkLst>
            <pc:docMk/>
            <pc:sldMk cId="2594952743" sldId="268"/>
            <ac:spMk id="3" creationId="{D4203804-5796-0A40-9F16-E633E6ACE1D3}"/>
          </ac:spMkLst>
        </pc:spChg>
        <pc:spChg chg="add del">
          <ac:chgData name="Wan, Matt" userId="8a1104dd-f9e2-4fe9-98f2-6b84f630339c" providerId="ADAL" clId="{F66B135E-4F77-074A-93FA-C0E796CB9F07}" dt="2021-12-03T01:44:54.825" v="3013" actId="26606"/>
          <ac:spMkLst>
            <pc:docMk/>
            <pc:sldMk cId="2594952743" sldId="268"/>
            <ac:spMk id="10" creationId="{5E39A796-BE83-48B1-B33F-35C4A32AAB57}"/>
          </ac:spMkLst>
        </pc:spChg>
        <pc:spChg chg="add del">
          <ac:chgData name="Wan, Matt" userId="8a1104dd-f9e2-4fe9-98f2-6b84f630339c" providerId="ADAL" clId="{F66B135E-4F77-074A-93FA-C0E796CB9F07}" dt="2021-12-03T01:44:54.825" v="3013" actId="26606"/>
          <ac:spMkLst>
            <pc:docMk/>
            <pc:sldMk cId="2594952743" sldId="268"/>
            <ac:spMk id="12" creationId="{72F84B47-E267-4194-8194-831DB7B5547F}"/>
          </ac:spMkLst>
        </pc:spChg>
        <pc:spChg chg="add del">
          <ac:chgData name="Wan, Matt" userId="8a1104dd-f9e2-4fe9-98f2-6b84f630339c" providerId="ADAL" clId="{F66B135E-4F77-074A-93FA-C0E796CB9F07}" dt="2021-12-03T01:44:59.123" v="3015" actId="26606"/>
          <ac:spMkLst>
            <pc:docMk/>
            <pc:sldMk cId="2594952743" sldId="268"/>
            <ac:spMk id="15" creationId="{8ED08A1D-4632-47AB-8832-C17BA008697E}"/>
          </ac:spMkLst>
        </pc:spChg>
        <pc:spChg chg="add del">
          <ac:chgData name="Wan, Matt" userId="8a1104dd-f9e2-4fe9-98f2-6b84f630339c" providerId="ADAL" clId="{F66B135E-4F77-074A-93FA-C0E796CB9F07}" dt="2021-12-03T01:45:03.727" v="3017" actId="26606"/>
          <ac:spMkLst>
            <pc:docMk/>
            <pc:sldMk cId="2594952743" sldId="268"/>
            <ac:spMk id="18" creationId="{1A5ACB9A-B0E5-4B85-B616-BAAFCBF066AC}"/>
          </ac:spMkLst>
        </pc:spChg>
        <pc:spChg chg="add del">
          <ac:chgData name="Wan, Matt" userId="8a1104dd-f9e2-4fe9-98f2-6b84f630339c" providerId="ADAL" clId="{F66B135E-4F77-074A-93FA-C0E796CB9F07}" dt="2021-12-03T01:45:03.727" v="3017" actId="26606"/>
          <ac:spMkLst>
            <pc:docMk/>
            <pc:sldMk cId="2594952743" sldId="268"/>
            <ac:spMk id="20" creationId="{21CD0CBD-C727-43F9-BDFE-34D6D1A97D46}"/>
          </ac:spMkLst>
        </pc:spChg>
        <pc:spChg chg="add del">
          <ac:chgData name="Wan, Matt" userId="8a1104dd-f9e2-4fe9-98f2-6b84f630339c" providerId="ADAL" clId="{F66B135E-4F77-074A-93FA-C0E796CB9F07}" dt="2021-12-03T01:45:12.162" v="3019" actId="26606"/>
          <ac:spMkLst>
            <pc:docMk/>
            <pc:sldMk cId="2594952743" sldId="268"/>
            <ac:spMk id="22" creationId="{0E3596DD-156A-473E-9BB3-C6A29F7574E9}"/>
          </ac:spMkLst>
        </pc:spChg>
        <pc:spChg chg="add del">
          <ac:chgData name="Wan, Matt" userId="8a1104dd-f9e2-4fe9-98f2-6b84f630339c" providerId="ADAL" clId="{F66B135E-4F77-074A-93FA-C0E796CB9F07}" dt="2021-12-03T01:45:12.162" v="3019" actId="26606"/>
          <ac:spMkLst>
            <pc:docMk/>
            <pc:sldMk cId="2594952743" sldId="268"/>
            <ac:spMk id="23" creationId="{2C46C4D6-C474-4E92-B52E-944C1118F7B6}"/>
          </ac:spMkLst>
        </pc:spChg>
        <pc:spChg chg="add del">
          <ac:chgData name="Wan, Matt" userId="8a1104dd-f9e2-4fe9-98f2-6b84f630339c" providerId="ADAL" clId="{F66B135E-4F77-074A-93FA-C0E796CB9F07}" dt="2021-12-03T01:45:23.092" v="3021" actId="26606"/>
          <ac:spMkLst>
            <pc:docMk/>
            <pc:sldMk cId="2594952743" sldId="268"/>
            <ac:spMk id="25" creationId="{F821940F-7A1D-4ACC-85B4-A932898ABB37}"/>
          </ac:spMkLst>
        </pc:spChg>
        <pc:spChg chg="add del">
          <ac:chgData name="Wan, Matt" userId="8a1104dd-f9e2-4fe9-98f2-6b84f630339c" providerId="ADAL" clId="{F66B135E-4F77-074A-93FA-C0E796CB9F07}" dt="2021-12-03T01:45:23.092" v="3021" actId="26606"/>
          <ac:spMkLst>
            <pc:docMk/>
            <pc:sldMk cId="2594952743" sldId="268"/>
            <ac:spMk id="26" creationId="{16674508-81D3-48CF-96BF-7FC60EAA572A}"/>
          </ac:spMkLst>
        </pc:spChg>
        <pc:spChg chg="add">
          <ac:chgData name="Wan, Matt" userId="8a1104dd-f9e2-4fe9-98f2-6b84f630339c" providerId="ADAL" clId="{F66B135E-4F77-074A-93FA-C0E796CB9F07}" dt="2021-12-03T01:45:23.102" v="3022" actId="26606"/>
          <ac:spMkLst>
            <pc:docMk/>
            <pc:sldMk cId="2594952743" sldId="268"/>
            <ac:spMk id="28" creationId="{131BAD53-4E89-4F62-BBB7-26359763ED39}"/>
          </ac:spMkLst>
        </pc:spChg>
        <pc:spChg chg="add">
          <ac:chgData name="Wan, Matt" userId="8a1104dd-f9e2-4fe9-98f2-6b84f630339c" providerId="ADAL" clId="{F66B135E-4F77-074A-93FA-C0E796CB9F07}" dt="2021-12-03T01:45:23.102" v="3022" actId="26606"/>
          <ac:spMkLst>
            <pc:docMk/>
            <pc:sldMk cId="2594952743" sldId="268"/>
            <ac:spMk id="29" creationId="{62756DA2-40EB-4C6F-B962-5822FFB54FB6}"/>
          </ac:spMkLst>
        </pc:spChg>
        <pc:grpChg chg="add del">
          <ac:chgData name="Wan, Matt" userId="8a1104dd-f9e2-4fe9-98f2-6b84f630339c" providerId="ADAL" clId="{F66B135E-4F77-074A-93FA-C0E796CB9F07}" dt="2021-12-03T01:44:59.123" v="3015" actId="26606"/>
          <ac:grpSpMkLst>
            <pc:docMk/>
            <pc:sldMk cId="2594952743" sldId="268"/>
            <ac:grpSpMk id="16" creationId="{0075437B-93A1-4A73-812B-C5030CC2FFCD}"/>
          </ac:grpSpMkLst>
        </pc:grpChg>
        <pc:grpChg chg="add del">
          <ac:chgData name="Wan, Matt" userId="8a1104dd-f9e2-4fe9-98f2-6b84f630339c" providerId="ADAL" clId="{F66B135E-4F77-074A-93FA-C0E796CB9F07}" dt="2021-12-03T01:45:03.727" v="3017" actId="26606"/>
          <ac:grpSpMkLst>
            <pc:docMk/>
            <pc:sldMk cId="2594952743" sldId="268"/>
            <ac:grpSpMk id="19" creationId="{72E88C85-0C12-45AB-AB38-7DD8508C1CCB}"/>
          </ac:grpSpMkLst>
        </pc:grpChg>
        <pc:picChg chg="add mod">
          <ac:chgData name="Wan, Matt" userId="8a1104dd-f9e2-4fe9-98f2-6b84f630339c" providerId="ADAL" clId="{F66B135E-4F77-074A-93FA-C0E796CB9F07}" dt="2021-12-03T01:51:48.462" v="3036" actId="1076"/>
          <ac:picMkLst>
            <pc:docMk/>
            <pc:sldMk cId="2594952743" sldId="268"/>
            <ac:picMk id="5" creationId="{246F87AC-9C11-1548-AE2D-DE85C04B7066}"/>
          </ac:picMkLst>
        </pc:picChg>
      </pc:sldChg>
      <pc:sldChg chg="modSp add del mod">
        <pc:chgData name="Wan, Matt" userId="8a1104dd-f9e2-4fe9-98f2-6b84f630339c" providerId="ADAL" clId="{F66B135E-4F77-074A-93FA-C0E796CB9F07}" dt="2021-12-03T01:29:49.428" v="2758" actId="2890"/>
        <pc:sldMkLst>
          <pc:docMk/>
          <pc:sldMk cId="787247484" sldId="269"/>
        </pc:sldMkLst>
        <pc:spChg chg="mod">
          <ac:chgData name="Wan, Matt" userId="8a1104dd-f9e2-4fe9-98f2-6b84f630339c" providerId="ADAL" clId="{F66B135E-4F77-074A-93FA-C0E796CB9F07}" dt="2021-12-03T01:29:49.035" v="2757" actId="20577"/>
          <ac:spMkLst>
            <pc:docMk/>
            <pc:sldMk cId="787247484" sldId="269"/>
            <ac:spMk id="3" creationId="{D0CB0EBE-36F2-9246-8ADF-A5227F584011}"/>
          </ac:spMkLst>
        </pc:spChg>
      </pc:sldChg>
      <pc:sldChg chg="addSp modSp add mod">
        <pc:chgData name="Wan, Matt" userId="8a1104dd-f9e2-4fe9-98f2-6b84f630339c" providerId="ADAL" clId="{F66B135E-4F77-074A-93FA-C0E796CB9F07}" dt="2021-12-03T02:04:41.998" v="3406"/>
        <pc:sldMkLst>
          <pc:docMk/>
          <pc:sldMk cId="1444950998" sldId="269"/>
        </pc:sldMkLst>
        <pc:spChg chg="mod">
          <ac:chgData name="Wan, Matt" userId="8a1104dd-f9e2-4fe9-98f2-6b84f630339c" providerId="ADAL" clId="{F66B135E-4F77-074A-93FA-C0E796CB9F07}" dt="2021-12-03T02:04:41.998" v="3406"/>
          <ac:spMkLst>
            <pc:docMk/>
            <pc:sldMk cId="1444950998" sldId="269"/>
            <ac:spMk id="3" creationId="{D0CB0EBE-36F2-9246-8ADF-A5227F584011}"/>
          </ac:spMkLst>
        </pc:spChg>
        <pc:picChg chg="add mod">
          <ac:chgData name="Wan, Matt" userId="8a1104dd-f9e2-4fe9-98f2-6b84f630339c" providerId="ADAL" clId="{F66B135E-4F77-074A-93FA-C0E796CB9F07}" dt="2021-12-03T01:39:24.047" v="2899" actId="1076"/>
          <ac:picMkLst>
            <pc:docMk/>
            <pc:sldMk cId="1444950998" sldId="269"/>
            <ac:picMk id="5" creationId="{5D31CC94-F0C6-2940-978D-B03D9E2B0F22}"/>
          </ac:picMkLst>
        </pc:picChg>
      </pc:sldChg>
      <pc:sldChg chg="addSp modSp new mod">
        <pc:chgData name="Wan, Matt" userId="8a1104dd-f9e2-4fe9-98f2-6b84f630339c" providerId="ADAL" clId="{F66B135E-4F77-074A-93FA-C0E796CB9F07}" dt="2021-12-03T03:01:26.579" v="3873" actId="114"/>
        <pc:sldMkLst>
          <pc:docMk/>
          <pc:sldMk cId="1071284900" sldId="270"/>
        </pc:sldMkLst>
        <pc:spChg chg="mod">
          <ac:chgData name="Wan, Matt" userId="8a1104dd-f9e2-4fe9-98f2-6b84f630339c" providerId="ADAL" clId="{F66B135E-4F77-074A-93FA-C0E796CB9F07}" dt="2021-12-03T02:11:58.163" v="3455" actId="20577"/>
          <ac:spMkLst>
            <pc:docMk/>
            <pc:sldMk cId="1071284900" sldId="270"/>
            <ac:spMk id="2" creationId="{1EBD0F15-C854-2647-8148-727A47B1DD6F}"/>
          </ac:spMkLst>
        </pc:spChg>
        <pc:spChg chg="mod">
          <ac:chgData name="Wan, Matt" userId="8a1104dd-f9e2-4fe9-98f2-6b84f630339c" providerId="ADAL" clId="{F66B135E-4F77-074A-93FA-C0E796CB9F07}" dt="2021-12-03T02:25:15.837" v="3528" actId="14100"/>
          <ac:spMkLst>
            <pc:docMk/>
            <pc:sldMk cId="1071284900" sldId="270"/>
            <ac:spMk id="3" creationId="{AE5D783F-98F3-C54C-991C-EA589AD44B2E}"/>
          </ac:spMkLst>
        </pc:spChg>
        <pc:graphicFrameChg chg="add mod modGraphic">
          <ac:chgData name="Wan, Matt" userId="8a1104dd-f9e2-4fe9-98f2-6b84f630339c" providerId="ADAL" clId="{F66B135E-4F77-074A-93FA-C0E796CB9F07}" dt="2021-12-03T03:01:24.132" v="3872" actId="114"/>
          <ac:graphicFrameMkLst>
            <pc:docMk/>
            <pc:sldMk cId="1071284900" sldId="270"/>
            <ac:graphicFrameMk id="4" creationId="{83BA47BF-26EF-B042-928B-8BD39E3F4923}"/>
          </ac:graphicFrameMkLst>
        </pc:graphicFrameChg>
        <pc:graphicFrameChg chg="add mod modGraphic">
          <ac:chgData name="Wan, Matt" userId="8a1104dd-f9e2-4fe9-98f2-6b84f630339c" providerId="ADAL" clId="{F66B135E-4F77-074A-93FA-C0E796CB9F07}" dt="2021-12-03T03:01:26.579" v="3873" actId="114"/>
          <ac:graphicFrameMkLst>
            <pc:docMk/>
            <pc:sldMk cId="1071284900" sldId="270"/>
            <ac:graphicFrameMk id="5" creationId="{D20E0033-FA60-F14C-A0B4-C753572A9C2F}"/>
          </ac:graphicFrameMkLst>
        </pc:graphicFrameChg>
      </pc:sldChg>
      <pc:sldChg chg="addSp delSp modSp add mod">
        <pc:chgData name="Wan, Matt" userId="8a1104dd-f9e2-4fe9-98f2-6b84f630339c" providerId="ADAL" clId="{F66B135E-4F77-074A-93FA-C0E796CB9F07}" dt="2021-12-03T02:04:52.861" v="3408"/>
        <pc:sldMkLst>
          <pc:docMk/>
          <pc:sldMk cId="3582250605" sldId="271"/>
        </pc:sldMkLst>
        <pc:spChg chg="mod">
          <ac:chgData name="Wan, Matt" userId="8a1104dd-f9e2-4fe9-98f2-6b84f630339c" providerId="ADAL" clId="{F66B135E-4F77-074A-93FA-C0E796CB9F07}" dt="2021-12-03T01:57:58.018" v="3376" actId="26606"/>
          <ac:spMkLst>
            <pc:docMk/>
            <pc:sldMk cId="3582250605" sldId="271"/>
            <ac:spMk id="2" creationId="{DE160116-DDD6-2C4B-86C1-8D0DDC9A144F}"/>
          </ac:spMkLst>
        </pc:spChg>
        <pc:spChg chg="mod">
          <ac:chgData name="Wan, Matt" userId="8a1104dd-f9e2-4fe9-98f2-6b84f630339c" providerId="ADAL" clId="{F66B135E-4F77-074A-93FA-C0E796CB9F07}" dt="2021-12-03T02:04:52.861" v="3408"/>
          <ac:spMkLst>
            <pc:docMk/>
            <pc:sldMk cId="3582250605" sldId="271"/>
            <ac:spMk id="3" creationId="{D4203804-5796-0A40-9F16-E633E6ACE1D3}"/>
          </ac:spMkLst>
        </pc:spChg>
        <pc:spChg chg="add del">
          <ac:chgData name="Wan, Matt" userId="8a1104dd-f9e2-4fe9-98f2-6b84f630339c" providerId="ADAL" clId="{F66B135E-4F77-074A-93FA-C0E796CB9F07}" dt="2021-12-03T01:57:58.018" v="3376" actId="26606"/>
          <ac:spMkLst>
            <pc:docMk/>
            <pc:sldMk cId="3582250605" sldId="271"/>
            <ac:spMk id="28" creationId="{131BAD53-4E89-4F62-BBB7-26359763ED39}"/>
          </ac:spMkLst>
        </pc:spChg>
        <pc:spChg chg="add del">
          <ac:chgData name="Wan, Matt" userId="8a1104dd-f9e2-4fe9-98f2-6b84f630339c" providerId="ADAL" clId="{F66B135E-4F77-074A-93FA-C0E796CB9F07}" dt="2021-12-03T01:57:58.018" v="3376" actId="26606"/>
          <ac:spMkLst>
            <pc:docMk/>
            <pc:sldMk cId="3582250605" sldId="271"/>
            <ac:spMk id="29" creationId="{62756DA2-40EB-4C6F-B962-5822FFB54FB6}"/>
          </ac:spMkLst>
        </pc:spChg>
        <pc:spChg chg="add del">
          <ac:chgData name="Wan, Matt" userId="8a1104dd-f9e2-4fe9-98f2-6b84f630339c" providerId="ADAL" clId="{F66B135E-4F77-074A-93FA-C0E796CB9F07}" dt="2021-12-03T01:57:57.957" v="3375" actId="26606"/>
          <ac:spMkLst>
            <pc:docMk/>
            <pc:sldMk cId="3582250605" sldId="271"/>
            <ac:spMk id="34" creationId="{5E39A796-BE83-48B1-B33F-35C4A32AAB57}"/>
          </ac:spMkLst>
        </pc:spChg>
        <pc:spChg chg="add del">
          <ac:chgData name="Wan, Matt" userId="8a1104dd-f9e2-4fe9-98f2-6b84f630339c" providerId="ADAL" clId="{F66B135E-4F77-074A-93FA-C0E796CB9F07}" dt="2021-12-03T01:57:57.957" v="3375" actId="26606"/>
          <ac:spMkLst>
            <pc:docMk/>
            <pc:sldMk cId="3582250605" sldId="271"/>
            <ac:spMk id="36" creationId="{72F84B47-E267-4194-8194-831DB7B5547F}"/>
          </ac:spMkLst>
        </pc:spChg>
        <pc:spChg chg="add">
          <ac:chgData name="Wan, Matt" userId="8a1104dd-f9e2-4fe9-98f2-6b84f630339c" providerId="ADAL" clId="{F66B135E-4F77-074A-93FA-C0E796CB9F07}" dt="2021-12-03T01:57:58.018" v="3376" actId="26606"/>
          <ac:spMkLst>
            <pc:docMk/>
            <pc:sldMk cId="3582250605" sldId="271"/>
            <ac:spMk id="38" creationId="{9A0D773F-7A7D-4DBB-9DEA-86BB8B8F4BC8}"/>
          </ac:spMkLst>
        </pc:spChg>
        <pc:spChg chg="add">
          <ac:chgData name="Wan, Matt" userId="8a1104dd-f9e2-4fe9-98f2-6b84f630339c" providerId="ADAL" clId="{F66B135E-4F77-074A-93FA-C0E796CB9F07}" dt="2021-12-03T01:57:58.018" v="3376" actId="26606"/>
          <ac:spMkLst>
            <pc:docMk/>
            <pc:sldMk cId="3582250605" sldId="271"/>
            <ac:spMk id="39" creationId="{7FF47CB7-972F-479F-A36D-9E72D26EC8DA}"/>
          </ac:spMkLst>
        </pc:spChg>
        <pc:spChg chg="add">
          <ac:chgData name="Wan, Matt" userId="8a1104dd-f9e2-4fe9-98f2-6b84f630339c" providerId="ADAL" clId="{F66B135E-4F77-074A-93FA-C0E796CB9F07}" dt="2021-12-03T01:57:58.018" v="3376" actId="26606"/>
          <ac:spMkLst>
            <pc:docMk/>
            <pc:sldMk cId="3582250605" sldId="271"/>
            <ac:spMk id="40" creationId="{0D153B68-5844-490D-8E67-F616D6D721CA}"/>
          </ac:spMkLst>
        </pc:spChg>
        <pc:picChg chg="del mod">
          <ac:chgData name="Wan, Matt" userId="8a1104dd-f9e2-4fe9-98f2-6b84f630339c" providerId="ADAL" clId="{F66B135E-4F77-074A-93FA-C0E796CB9F07}" dt="2021-12-03T02:02:21.102" v="3384" actId="478"/>
          <ac:picMkLst>
            <pc:docMk/>
            <pc:sldMk cId="3582250605" sldId="271"/>
            <ac:picMk id="5" creationId="{246F87AC-9C11-1548-AE2D-DE85C04B7066}"/>
          </ac:picMkLst>
        </pc:picChg>
        <pc:picChg chg="add del mod">
          <ac:chgData name="Wan, Matt" userId="8a1104dd-f9e2-4fe9-98f2-6b84f630339c" providerId="ADAL" clId="{F66B135E-4F77-074A-93FA-C0E796CB9F07}" dt="2021-12-03T02:02:55.005" v="3390" actId="478"/>
          <ac:picMkLst>
            <pc:docMk/>
            <pc:sldMk cId="3582250605" sldId="271"/>
            <ac:picMk id="6" creationId="{7957BCAB-2F22-F147-ADE8-0CF1C36ABD9F}"/>
          </ac:picMkLst>
        </pc:picChg>
        <pc:picChg chg="add mod">
          <ac:chgData name="Wan, Matt" userId="8a1104dd-f9e2-4fe9-98f2-6b84f630339c" providerId="ADAL" clId="{F66B135E-4F77-074A-93FA-C0E796CB9F07}" dt="2021-12-03T02:03:23.508" v="3397" actId="1076"/>
          <ac:picMkLst>
            <pc:docMk/>
            <pc:sldMk cId="3582250605" sldId="271"/>
            <ac:picMk id="8" creationId="{60FC49E0-A70E-8440-BCE3-8F722054F403}"/>
          </ac:picMkLst>
        </pc:picChg>
      </pc:sldChg>
      <pc:sldChg chg="addSp modSp new mod setBg">
        <pc:chgData name="Wan, Matt" userId="8a1104dd-f9e2-4fe9-98f2-6b84f630339c" providerId="ADAL" clId="{F66B135E-4F77-074A-93FA-C0E796CB9F07}" dt="2021-12-03T04:23:14.550" v="5045" actId="403"/>
        <pc:sldMkLst>
          <pc:docMk/>
          <pc:sldMk cId="1275312170" sldId="272"/>
        </pc:sldMkLst>
        <pc:spChg chg="mod">
          <ac:chgData name="Wan, Matt" userId="8a1104dd-f9e2-4fe9-98f2-6b84f630339c" providerId="ADAL" clId="{F66B135E-4F77-074A-93FA-C0E796CB9F07}" dt="2021-12-03T04:23:02.647" v="5042" actId="26606"/>
          <ac:spMkLst>
            <pc:docMk/>
            <pc:sldMk cId="1275312170" sldId="272"/>
            <ac:spMk id="2" creationId="{86D954C3-7F5F-D94B-A7E2-1710BED90B0D}"/>
          </ac:spMkLst>
        </pc:spChg>
        <pc:spChg chg="mod">
          <ac:chgData name="Wan, Matt" userId="8a1104dd-f9e2-4fe9-98f2-6b84f630339c" providerId="ADAL" clId="{F66B135E-4F77-074A-93FA-C0E796CB9F07}" dt="2021-12-03T04:23:14.550" v="5045" actId="403"/>
          <ac:spMkLst>
            <pc:docMk/>
            <pc:sldMk cId="1275312170" sldId="272"/>
            <ac:spMk id="3" creationId="{82CCC2D3-29C3-6245-A5E0-3BB4D89AF4AF}"/>
          </ac:spMkLst>
        </pc:spChg>
        <pc:spChg chg="add">
          <ac:chgData name="Wan, Matt" userId="8a1104dd-f9e2-4fe9-98f2-6b84f630339c" providerId="ADAL" clId="{F66B135E-4F77-074A-93FA-C0E796CB9F07}" dt="2021-12-03T04:23:02.647" v="5042" actId="26606"/>
          <ac:spMkLst>
            <pc:docMk/>
            <pc:sldMk cId="1275312170" sldId="272"/>
            <ac:spMk id="8" creationId="{C9A36457-A5F4-4103-A443-02581C09185B}"/>
          </ac:spMkLst>
        </pc:spChg>
        <pc:spChg chg="add">
          <ac:chgData name="Wan, Matt" userId="8a1104dd-f9e2-4fe9-98f2-6b84f630339c" providerId="ADAL" clId="{F66B135E-4F77-074A-93FA-C0E796CB9F07}" dt="2021-12-03T04:23:02.647" v="5042" actId="26606"/>
          <ac:spMkLst>
            <pc:docMk/>
            <pc:sldMk cId="1275312170" sldId="272"/>
            <ac:spMk id="10" creationId="{AA5CF486-D9E5-4A66-898A-F3D62B81B15E}"/>
          </ac:spMkLst>
        </pc:spChg>
      </pc:sldChg>
      <pc:sldChg chg="add del">
        <pc:chgData name="Wan, Matt" userId="8a1104dd-f9e2-4fe9-98f2-6b84f630339c" providerId="ADAL" clId="{F66B135E-4F77-074A-93FA-C0E796CB9F07}" dt="2021-12-03T03:03:36.349" v="3876" actId="2696"/>
        <pc:sldMkLst>
          <pc:docMk/>
          <pc:sldMk cId="1059940403" sldId="273"/>
        </pc:sldMkLst>
      </pc:sldChg>
      <pc:sldChg chg="addSp delSp modSp add mod setBg">
        <pc:chgData name="Wan, Matt" userId="8a1104dd-f9e2-4fe9-98f2-6b84f630339c" providerId="ADAL" clId="{F66B135E-4F77-074A-93FA-C0E796CB9F07}" dt="2021-12-03T03:44:42.691" v="3942" actId="1076"/>
        <pc:sldMkLst>
          <pc:docMk/>
          <pc:sldMk cId="1613014560" sldId="273"/>
        </pc:sldMkLst>
        <pc:spChg chg="mod">
          <ac:chgData name="Wan, Matt" userId="8a1104dd-f9e2-4fe9-98f2-6b84f630339c" providerId="ADAL" clId="{F66B135E-4F77-074A-93FA-C0E796CB9F07}" dt="2021-12-03T03:44:26.412" v="3937" actId="1076"/>
          <ac:spMkLst>
            <pc:docMk/>
            <pc:sldMk cId="1613014560" sldId="273"/>
            <ac:spMk id="2" creationId="{1EBD0F15-C854-2647-8148-727A47B1DD6F}"/>
          </ac:spMkLst>
        </pc:spChg>
        <pc:spChg chg="mod">
          <ac:chgData name="Wan, Matt" userId="8a1104dd-f9e2-4fe9-98f2-6b84f630339c" providerId="ADAL" clId="{F66B135E-4F77-074A-93FA-C0E796CB9F07}" dt="2021-12-03T03:44:35.323" v="3939" actId="1076"/>
          <ac:spMkLst>
            <pc:docMk/>
            <pc:sldMk cId="1613014560" sldId="273"/>
            <ac:spMk id="3" creationId="{AE5D783F-98F3-C54C-991C-EA589AD44B2E}"/>
          </ac:spMkLst>
        </pc:spChg>
        <pc:spChg chg="add">
          <ac:chgData name="Wan, Matt" userId="8a1104dd-f9e2-4fe9-98f2-6b84f630339c" providerId="ADAL" clId="{F66B135E-4F77-074A-93FA-C0E796CB9F07}" dt="2021-12-03T03:43:55.523" v="3929" actId="26606"/>
          <ac:spMkLst>
            <pc:docMk/>
            <pc:sldMk cId="1613014560" sldId="273"/>
            <ac:spMk id="12" creationId="{7FF47CB7-972F-479F-A36D-9E72D26EC8DA}"/>
          </ac:spMkLst>
        </pc:spChg>
        <pc:spChg chg="add">
          <ac:chgData name="Wan, Matt" userId="8a1104dd-f9e2-4fe9-98f2-6b84f630339c" providerId="ADAL" clId="{F66B135E-4F77-074A-93FA-C0E796CB9F07}" dt="2021-12-03T03:43:55.523" v="3929" actId="26606"/>
          <ac:spMkLst>
            <pc:docMk/>
            <pc:sldMk cId="1613014560" sldId="273"/>
            <ac:spMk id="14" creationId="{0D153B68-5844-490D-8E67-F616D6D721CA}"/>
          </ac:spMkLst>
        </pc:spChg>
        <pc:spChg chg="add">
          <ac:chgData name="Wan, Matt" userId="8a1104dd-f9e2-4fe9-98f2-6b84f630339c" providerId="ADAL" clId="{F66B135E-4F77-074A-93FA-C0E796CB9F07}" dt="2021-12-03T03:43:55.523" v="3929" actId="26606"/>
          <ac:spMkLst>
            <pc:docMk/>
            <pc:sldMk cId="1613014560" sldId="273"/>
            <ac:spMk id="16" creationId="{9A0D773F-7A7D-4DBB-9DEA-86BB8B8F4BC8}"/>
          </ac:spMkLst>
        </pc:spChg>
        <pc:graphicFrameChg chg="del">
          <ac:chgData name="Wan, Matt" userId="8a1104dd-f9e2-4fe9-98f2-6b84f630339c" providerId="ADAL" clId="{F66B135E-4F77-074A-93FA-C0E796CB9F07}" dt="2021-12-03T03:04:23.074" v="3925" actId="478"/>
          <ac:graphicFrameMkLst>
            <pc:docMk/>
            <pc:sldMk cId="1613014560" sldId="273"/>
            <ac:graphicFrameMk id="4" creationId="{83BA47BF-26EF-B042-928B-8BD39E3F4923}"/>
          </ac:graphicFrameMkLst>
        </pc:graphicFrameChg>
        <pc:graphicFrameChg chg="del">
          <ac:chgData name="Wan, Matt" userId="8a1104dd-f9e2-4fe9-98f2-6b84f630339c" providerId="ADAL" clId="{F66B135E-4F77-074A-93FA-C0E796CB9F07}" dt="2021-12-03T03:04:20.445" v="3924" actId="478"/>
          <ac:graphicFrameMkLst>
            <pc:docMk/>
            <pc:sldMk cId="1613014560" sldId="273"/>
            <ac:graphicFrameMk id="5" creationId="{D20E0033-FA60-F14C-A0B4-C753572A9C2F}"/>
          </ac:graphicFrameMkLst>
        </pc:graphicFrameChg>
        <pc:picChg chg="add mod">
          <ac:chgData name="Wan, Matt" userId="8a1104dd-f9e2-4fe9-98f2-6b84f630339c" providerId="ADAL" clId="{F66B135E-4F77-074A-93FA-C0E796CB9F07}" dt="2021-12-03T03:44:42.691" v="3942" actId="1076"/>
          <ac:picMkLst>
            <pc:docMk/>
            <pc:sldMk cId="1613014560" sldId="273"/>
            <ac:picMk id="7" creationId="{5D7FEEE1-5E3D-5A4B-85D4-B08CEF1350B2}"/>
          </ac:picMkLst>
        </pc:picChg>
      </pc:sldChg>
    </pc:docChg>
  </pc:docChgLst>
  <pc:docChgLst>
    <pc:chgData name="Wan, Matt" userId="8a1104dd-f9e2-4fe9-98f2-6b84f630339c" providerId="ADAL" clId="{CC9FD38D-A921-44CB-A0AD-F6CBEF4BB7CF}"/>
    <pc:docChg chg="undo redo custSel addSld delSld modSld">
      <pc:chgData name="Wan, Matt" userId="8a1104dd-f9e2-4fe9-98f2-6b84f630339c" providerId="ADAL" clId="{CC9FD38D-A921-44CB-A0AD-F6CBEF4BB7CF}" dt="2021-12-07T20:47:41.859" v="1432" actId="20577"/>
      <pc:docMkLst>
        <pc:docMk/>
      </pc:docMkLst>
      <pc:sldChg chg="modSp mod modNotesTx">
        <pc:chgData name="Wan, Matt" userId="8a1104dd-f9e2-4fe9-98f2-6b84f630339c" providerId="ADAL" clId="{CC9FD38D-A921-44CB-A0AD-F6CBEF4BB7CF}" dt="2021-12-07T20:46:45.603" v="1409" actId="20577"/>
        <pc:sldMkLst>
          <pc:docMk/>
          <pc:sldMk cId="2660249476" sldId="256"/>
        </pc:sldMkLst>
        <pc:spChg chg="mod">
          <ac:chgData name="Wan, Matt" userId="8a1104dd-f9e2-4fe9-98f2-6b84f630339c" providerId="ADAL" clId="{CC9FD38D-A921-44CB-A0AD-F6CBEF4BB7CF}" dt="2021-12-03T21:50:01.146" v="244" actId="1076"/>
          <ac:spMkLst>
            <pc:docMk/>
            <pc:sldMk cId="2660249476" sldId="256"/>
            <ac:spMk id="3" creationId="{A687111E-BBE2-4CE3-AA69-964B14070ABB}"/>
          </ac:spMkLst>
        </pc:spChg>
      </pc:sldChg>
      <pc:sldChg chg="modSp mod modNotesTx">
        <pc:chgData name="Wan, Matt" userId="8a1104dd-f9e2-4fe9-98f2-6b84f630339c" providerId="ADAL" clId="{CC9FD38D-A921-44CB-A0AD-F6CBEF4BB7CF}" dt="2021-12-07T20:46:49.707" v="1411" actId="20577"/>
        <pc:sldMkLst>
          <pc:docMk/>
          <pc:sldMk cId="2300168087" sldId="257"/>
        </pc:sldMkLst>
        <pc:spChg chg="mod">
          <ac:chgData name="Wan, Matt" userId="8a1104dd-f9e2-4fe9-98f2-6b84f630339c" providerId="ADAL" clId="{CC9FD38D-A921-44CB-A0AD-F6CBEF4BB7CF}" dt="2021-12-03T21:24:21.448" v="179" actId="14100"/>
          <ac:spMkLst>
            <pc:docMk/>
            <pc:sldMk cId="2300168087" sldId="257"/>
            <ac:spMk id="3" creationId="{D760F3CF-30E7-4C66-AB36-65C9AB4DF72B}"/>
          </ac:spMkLst>
        </pc:spChg>
      </pc:sldChg>
      <pc:sldChg chg="delSp del mod delAnim modNotesTx">
        <pc:chgData name="Wan, Matt" userId="8a1104dd-f9e2-4fe9-98f2-6b84f630339c" providerId="ADAL" clId="{CC9FD38D-A921-44CB-A0AD-F6CBEF4BB7CF}" dt="2021-12-07T20:46:31.572" v="1405" actId="47"/>
        <pc:sldMkLst>
          <pc:docMk/>
          <pc:sldMk cId="305135689" sldId="258"/>
        </pc:sldMkLst>
        <pc:spChg chg="del">
          <ac:chgData name="Wan, Matt" userId="8a1104dd-f9e2-4fe9-98f2-6b84f630339c" providerId="ADAL" clId="{CC9FD38D-A921-44CB-A0AD-F6CBEF4BB7CF}" dt="2021-12-07T20:31:47.596" v="1175" actId="478"/>
          <ac:spMkLst>
            <pc:docMk/>
            <pc:sldMk cId="305135689" sldId="258"/>
            <ac:spMk id="4" creationId="{F9D1F96D-135A-4A46-90D9-960740C336F8}"/>
          </ac:spMkLst>
        </pc:spChg>
      </pc:sldChg>
      <pc:sldChg chg="modSp mod modNotesTx">
        <pc:chgData name="Wan, Matt" userId="8a1104dd-f9e2-4fe9-98f2-6b84f630339c" providerId="ADAL" clId="{CC9FD38D-A921-44CB-A0AD-F6CBEF4BB7CF}" dt="2021-12-03T21:51:34.925" v="254"/>
        <pc:sldMkLst>
          <pc:docMk/>
          <pc:sldMk cId="804307896" sldId="259"/>
        </pc:sldMkLst>
        <pc:spChg chg="mod">
          <ac:chgData name="Wan, Matt" userId="8a1104dd-f9e2-4fe9-98f2-6b84f630339c" providerId="ADAL" clId="{CC9FD38D-A921-44CB-A0AD-F6CBEF4BB7CF}" dt="2021-12-03T21:14:13.854" v="79" actId="14100"/>
          <ac:spMkLst>
            <pc:docMk/>
            <pc:sldMk cId="804307896" sldId="259"/>
            <ac:spMk id="3" creationId="{D760F3CF-30E7-4C66-AB36-65C9AB4DF72B}"/>
          </ac:spMkLst>
        </pc:spChg>
      </pc:sldChg>
      <pc:sldChg chg="modSp mod modNotesTx">
        <pc:chgData name="Wan, Matt" userId="8a1104dd-f9e2-4fe9-98f2-6b84f630339c" providerId="ADAL" clId="{CC9FD38D-A921-44CB-A0AD-F6CBEF4BB7CF}" dt="2021-12-07T20:46:53.587" v="1413" actId="20577"/>
        <pc:sldMkLst>
          <pc:docMk/>
          <pc:sldMk cId="3371334607" sldId="260"/>
        </pc:sldMkLst>
        <pc:spChg chg="mod">
          <ac:chgData name="Wan, Matt" userId="8a1104dd-f9e2-4fe9-98f2-6b84f630339c" providerId="ADAL" clId="{CC9FD38D-A921-44CB-A0AD-F6CBEF4BB7CF}" dt="2021-12-06T19:27:16.320" v="765" actId="20577"/>
          <ac:spMkLst>
            <pc:docMk/>
            <pc:sldMk cId="3371334607" sldId="260"/>
            <ac:spMk id="3" creationId="{D760F3CF-30E7-4C66-AB36-65C9AB4DF72B}"/>
          </ac:spMkLst>
        </pc:spChg>
      </pc:sldChg>
      <pc:sldChg chg="modSp mod modNotesTx">
        <pc:chgData name="Wan, Matt" userId="8a1104dd-f9e2-4fe9-98f2-6b84f630339c" providerId="ADAL" clId="{CC9FD38D-A921-44CB-A0AD-F6CBEF4BB7CF}" dt="2021-12-07T20:46:57.960" v="1415" actId="20577"/>
        <pc:sldMkLst>
          <pc:docMk/>
          <pc:sldMk cId="2936414162" sldId="261"/>
        </pc:sldMkLst>
        <pc:spChg chg="mod">
          <ac:chgData name="Wan, Matt" userId="8a1104dd-f9e2-4fe9-98f2-6b84f630339c" providerId="ADAL" clId="{CC9FD38D-A921-44CB-A0AD-F6CBEF4BB7CF}" dt="2021-12-03T21:52:37.264" v="264" actId="20577"/>
          <ac:spMkLst>
            <pc:docMk/>
            <pc:sldMk cId="2936414162" sldId="261"/>
            <ac:spMk id="3" creationId="{A5B5B5B0-1B0F-4639-8847-6D2F6EC9E639}"/>
          </ac:spMkLst>
        </pc:spChg>
      </pc:sldChg>
      <pc:sldChg chg="modNotesTx">
        <pc:chgData name="Wan, Matt" userId="8a1104dd-f9e2-4fe9-98f2-6b84f630339c" providerId="ADAL" clId="{CC9FD38D-A921-44CB-A0AD-F6CBEF4BB7CF}" dt="2021-12-07T20:47:03.963" v="1417" actId="20577"/>
        <pc:sldMkLst>
          <pc:docMk/>
          <pc:sldMk cId="1233973004" sldId="262"/>
        </pc:sldMkLst>
      </pc:sldChg>
      <pc:sldChg chg="modSp mod modNotesTx">
        <pc:chgData name="Wan, Matt" userId="8a1104dd-f9e2-4fe9-98f2-6b84f630339c" providerId="ADAL" clId="{CC9FD38D-A921-44CB-A0AD-F6CBEF4BB7CF}" dt="2021-12-07T20:47:15.389" v="1421" actId="20577"/>
        <pc:sldMkLst>
          <pc:docMk/>
          <pc:sldMk cId="751714600" sldId="263"/>
        </pc:sldMkLst>
        <pc:spChg chg="mod">
          <ac:chgData name="Wan, Matt" userId="8a1104dd-f9e2-4fe9-98f2-6b84f630339c" providerId="ADAL" clId="{CC9FD38D-A921-44CB-A0AD-F6CBEF4BB7CF}" dt="2021-12-03T21:15:40.847" v="94" actId="20577"/>
          <ac:spMkLst>
            <pc:docMk/>
            <pc:sldMk cId="751714600" sldId="263"/>
            <ac:spMk id="3" creationId="{A5B5B5B0-1B0F-4639-8847-6D2F6EC9E639}"/>
          </ac:spMkLst>
        </pc:spChg>
      </pc:sldChg>
      <pc:sldChg chg="addSp delSp modSp mod modNotesTx">
        <pc:chgData name="Wan, Matt" userId="8a1104dd-f9e2-4fe9-98f2-6b84f630339c" providerId="ADAL" clId="{CC9FD38D-A921-44CB-A0AD-F6CBEF4BB7CF}" dt="2021-12-07T20:47:18.177" v="1422" actId="20577"/>
        <pc:sldMkLst>
          <pc:docMk/>
          <pc:sldMk cId="2381946989" sldId="264"/>
        </pc:sldMkLst>
        <pc:spChg chg="mod">
          <ac:chgData name="Wan, Matt" userId="8a1104dd-f9e2-4fe9-98f2-6b84f630339c" providerId="ADAL" clId="{CC9FD38D-A921-44CB-A0AD-F6CBEF4BB7CF}" dt="2021-12-06T19:31:51.004" v="800" actId="20577"/>
          <ac:spMkLst>
            <pc:docMk/>
            <pc:sldMk cId="2381946989" sldId="264"/>
            <ac:spMk id="3" creationId="{D0CB0EBE-36F2-9246-8ADF-A5227F584011}"/>
          </ac:spMkLst>
        </pc:spChg>
        <pc:picChg chg="del">
          <ac:chgData name="Wan, Matt" userId="8a1104dd-f9e2-4fe9-98f2-6b84f630339c" providerId="ADAL" clId="{CC9FD38D-A921-44CB-A0AD-F6CBEF4BB7CF}" dt="2021-12-03T21:29:49.484" v="182" actId="478"/>
          <ac:picMkLst>
            <pc:docMk/>
            <pc:sldMk cId="2381946989" sldId="264"/>
            <ac:picMk id="5" creationId="{9CA4FF33-93D1-3540-8662-8928ACCE1628}"/>
          </ac:picMkLst>
        </pc:picChg>
        <pc:picChg chg="add del mod">
          <ac:chgData name="Wan, Matt" userId="8a1104dd-f9e2-4fe9-98f2-6b84f630339c" providerId="ADAL" clId="{CC9FD38D-A921-44CB-A0AD-F6CBEF4BB7CF}" dt="2021-12-03T21:30:25.109" v="189" actId="478"/>
          <ac:picMkLst>
            <pc:docMk/>
            <pc:sldMk cId="2381946989" sldId="264"/>
            <ac:picMk id="6" creationId="{3C68D700-308F-41A4-BC9D-F5B5058223F4}"/>
          </ac:picMkLst>
        </pc:picChg>
        <pc:picChg chg="add mod">
          <ac:chgData name="Wan, Matt" userId="8a1104dd-f9e2-4fe9-98f2-6b84f630339c" providerId="ADAL" clId="{CC9FD38D-A921-44CB-A0AD-F6CBEF4BB7CF}" dt="2021-12-06T20:03:34.376" v="1051" actId="14100"/>
          <ac:picMkLst>
            <pc:docMk/>
            <pc:sldMk cId="2381946989" sldId="264"/>
            <ac:picMk id="8" creationId="{0793686E-29FF-4302-A0AB-E7E3CFBA4DF3}"/>
          </ac:picMkLst>
        </pc:picChg>
      </pc:sldChg>
      <pc:sldChg chg="modSp mod">
        <pc:chgData name="Wan, Matt" userId="8a1104dd-f9e2-4fe9-98f2-6b84f630339c" providerId="ADAL" clId="{CC9FD38D-A921-44CB-A0AD-F6CBEF4BB7CF}" dt="2021-12-03T15:37:06.114" v="2" actId="20577"/>
        <pc:sldMkLst>
          <pc:docMk/>
          <pc:sldMk cId="1779605098" sldId="265"/>
        </pc:sldMkLst>
        <pc:spChg chg="mod">
          <ac:chgData name="Wan, Matt" userId="8a1104dd-f9e2-4fe9-98f2-6b84f630339c" providerId="ADAL" clId="{CC9FD38D-A921-44CB-A0AD-F6CBEF4BB7CF}" dt="2021-12-03T15:37:06.114" v="2" actId="20577"/>
          <ac:spMkLst>
            <pc:docMk/>
            <pc:sldMk cId="1779605098" sldId="265"/>
            <ac:spMk id="3" creationId="{D0CB0EBE-36F2-9246-8ADF-A5227F584011}"/>
          </ac:spMkLst>
        </pc:spChg>
      </pc:sldChg>
      <pc:sldChg chg="addSp delSp modSp mod modNotesTx">
        <pc:chgData name="Wan, Matt" userId="8a1104dd-f9e2-4fe9-98f2-6b84f630339c" providerId="ADAL" clId="{CC9FD38D-A921-44CB-A0AD-F6CBEF4BB7CF}" dt="2021-12-03T21:54:14.499" v="307" actId="20577"/>
        <pc:sldMkLst>
          <pc:docMk/>
          <pc:sldMk cId="2631967853" sldId="267"/>
        </pc:sldMkLst>
        <pc:spChg chg="mod">
          <ac:chgData name="Wan, Matt" userId="8a1104dd-f9e2-4fe9-98f2-6b84f630339c" providerId="ADAL" clId="{CC9FD38D-A921-44CB-A0AD-F6CBEF4BB7CF}" dt="2021-12-03T21:17:22.781" v="112" actId="14"/>
          <ac:spMkLst>
            <pc:docMk/>
            <pc:sldMk cId="2631967853" sldId="267"/>
            <ac:spMk id="3" creationId="{D0CB0EBE-36F2-9246-8ADF-A5227F584011}"/>
          </ac:spMkLst>
        </pc:spChg>
        <pc:picChg chg="add del mod">
          <ac:chgData name="Wan, Matt" userId="8a1104dd-f9e2-4fe9-98f2-6b84f630339c" providerId="ADAL" clId="{CC9FD38D-A921-44CB-A0AD-F6CBEF4BB7CF}" dt="2021-12-03T21:31:10.142" v="205" actId="478"/>
          <ac:picMkLst>
            <pc:docMk/>
            <pc:sldMk cId="2631967853" sldId="267"/>
            <ac:picMk id="5" creationId="{C1A99904-8BBB-4554-9B06-E9C5E058E11D}"/>
          </ac:picMkLst>
        </pc:picChg>
        <pc:picChg chg="del">
          <ac:chgData name="Wan, Matt" userId="8a1104dd-f9e2-4fe9-98f2-6b84f630339c" providerId="ADAL" clId="{CC9FD38D-A921-44CB-A0AD-F6CBEF4BB7CF}" dt="2021-12-03T21:30:49.064" v="199" actId="478"/>
          <ac:picMkLst>
            <pc:docMk/>
            <pc:sldMk cId="2631967853" sldId="267"/>
            <ac:picMk id="6" creationId="{BF91B4A3-EC95-CA45-8816-C5B53C6DC48F}"/>
          </ac:picMkLst>
        </pc:picChg>
        <pc:picChg chg="add mod">
          <ac:chgData name="Wan, Matt" userId="8a1104dd-f9e2-4fe9-98f2-6b84f630339c" providerId="ADAL" clId="{CC9FD38D-A921-44CB-A0AD-F6CBEF4BB7CF}" dt="2021-12-03T21:31:43.531" v="210" actId="1076"/>
          <ac:picMkLst>
            <pc:docMk/>
            <pc:sldMk cId="2631967853" sldId="267"/>
            <ac:picMk id="8" creationId="{3E04AEF1-AF08-4B8B-A917-40D0C39F6729}"/>
          </ac:picMkLst>
        </pc:picChg>
      </pc:sldChg>
      <pc:sldChg chg="addSp delSp modSp mod modNotesTx">
        <pc:chgData name="Wan, Matt" userId="8a1104dd-f9e2-4fe9-98f2-6b84f630339c" providerId="ADAL" clId="{CC9FD38D-A921-44CB-A0AD-F6CBEF4BB7CF}" dt="2021-12-07T20:47:22.645" v="1424" actId="20577"/>
        <pc:sldMkLst>
          <pc:docMk/>
          <pc:sldMk cId="2594952743" sldId="268"/>
        </pc:sldMkLst>
        <pc:spChg chg="mod">
          <ac:chgData name="Wan, Matt" userId="8a1104dd-f9e2-4fe9-98f2-6b84f630339c" providerId="ADAL" clId="{CC9FD38D-A921-44CB-A0AD-F6CBEF4BB7CF}" dt="2021-12-06T19:35:35.325" v="843" actId="14100"/>
          <ac:spMkLst>
            <pc:docMk/>
            <pc:sldMk cId="2594952743" sldId="268"/>
            <ac:spMk id="3" creationId="{D4203804-5796-0A40-9F16-E633E6ACE1D3}"/>
          </ac:spMkLst>
        </pc:spChg>
        <pc:picChg chg="del">
          <ac:chgData name="Wan, Matt" userId="8a1104dd-f9e2-4fe9-98f2-6b84f630339c" providerId="ADAL" clId="{CC9FD38D-A921-44CB-A0AD-F6CBEF4BB7CF}" dt="2021-12-04T18:00:45.957" v="329" actId="478"/>
          <ac:picMkLst>
            <pc:docMk/>
            <pc:sldMk cId="2594952743" sldId="268"/>
            <ac:picMk id="5" creationId="{246F87AC-9C11-1548-AE2D-DE85C04B7066}"/>
          </ac:picMkLst>
        </pc:picChg>
        <pc:picChg chg="add mod">
          <ac:chgData name="Wan, Matt" userId="8a1104dd-f9e2-4fe9-98f2-6b84f630339c" providerId="ADAL" clId="{CC9FD38D-A921-44CB-A0AD-F6CBEF4BB7CF}" dt="2021-12-06T22:09:09.372" v="1138" actId="1076"/>
          <ac:picMkLst>
            <pc:docMk/>
            <pc:sldMk cId="2594952743" sldId="268"/>
            <ac:picMk id="5" creationId="{EC4BBE99-6A11-4B5B-AE38-2143CAAF9A17}"/>
          </ac:picMkLst>
        </pc:picChg>
        <pc:picChg chg="add del mod">
          <ac:chgData name="Wan, Matt" userId="8a1104dd-f9e2-4fe9-98f2-6b84f630339c" providerId="ADAL" clId="{CC9FD38D-A921-44CB-A0AD-F6CBEF4BB7CF}" dt="2021-12-06T21:33:35.326" v="1129" actId="478"/>
          <ac:picMkLst>
            <pc:docMk/>
            <pc:sldMk cId="2594952743" sldId="268"/>
            <ac:picMk id="6" creationId="{451B88A1-859B-4BCD-B801-B53453AB948E}"/>
          </ac:picMkLst>
        </pc:picChg>
      </pc:sldChg>
      <pc:sldChg chg="addSp delSp modSp mod modNotesTx">
        <pc:chgData name="Wan, Matt" userId="8a1104dd-f9e2-4fe9-98f2-6b84f630339c" providerId="ADAL" clId="{CC9FD38D-A921-44CB-A0AD-F6CBEF4BB7CF}" dt="2021-12-03T21:55:28.543" v="319" actId="20577"/>
        <pc:sldMkLst>
          <pc:docMk/>
          <pc:sldMk cId="1444950998" sldId="269"/>
        </pc:sldMkLst>
        <pc:spChg chg="mod">
          <ac:chgData name="Wan, Matt" userId="8a1104dd-f9e2-4fe9-98f2-6b84f630339c" providerId="ADAL" clId="{CC9FD38D-A921-44CB-A0AD-F6CBEF4BB7CF}" dt="2021-12-03T21:25:14.548" v="181" actId="14100"/>
          <ac:spMkLst>
            <pc:docMk/>
            <pc:sldMk cId="1444950998" sldId="269"/>
            <ac:spMk id="3" creationId="{D0CB0EBE-36F2-9246-8ADF-A5227F584011}"/>
          </ac:spMkLst>
        </pc:spChg>
        <pc:spChg chg="add mod">
          <ac:chgData name="Wan, Matt" userId="8a1104dd-f9e2-4fe9-98f2-6b84f630339c" providerId="ADAL" clId="{CC9FD38D-A921-44CB-A0AD-F6CBEF4BB7CF}" dt="2021-12-03T21:18:41.906" v="133" actId="1076"/>
          <ac:spMkLst>
            <pc:docMk/>
            <pc:sldMk cId="1444950998" sldId="269"/>
            <ac:spMk id="4" creationId="{2DB99BE7-0C99-4712-A258-9F00BD537FDA}"/>
          </ac:spMkLst>
        </pc:spChg>
        <pc:picChg chg="del">
          <ac:chgData name="Wan, Matt" userId="8a1104dd-f9e2-4fe9-98f2-6b84f630339c" providerId="ADAL" clId="{CC9FD38D-A921-44CB-A0AD-F6CBEF4BB7CF}" dt="2021-12-03T21:31:47.642" v="211" actId="478"/>
          <ac:picMkLst>
            <pc:docMk/>
            <pc:sldMk cId="1444950998" sldId="269"/>
            <ac:picMk id="5" creationId="{5D31CC94-F0C6-2940-978D-B03D9E2B0F22}"/>
          </ac:picMkLst>
        </pc:picChg>
        <pc:picChg chg="add mod">
          <ac:chgData name="Wan, Matt" userId="8a1104dd-f9e2-4fe9-98f2-6b84f630339c" providerId="ADAL" clId="{CC9FD38D-A921-44CB-A0AD-F6CBEF4BB7CF}" dt="2021-12-03T21:32:01.148" v="217" actId="1076"/>
          <ac:picMkLst>
            <pc:docMk/>
            <pc:sldMk cId="1444950998" sldId="269"/>
            <ac:picMk id="7" creationId="{2A4E1F9B-0479-4087-A8F1-A27142038A74}"/>
          </ac:picMkLst>
        </pc:picChg>
      </pc:sldChg>
      <pc:sldChg chg="modSp mod modNotesTx">
        <pc:chgData name="Wan, Matt" userId="8a1104dd-f9e2-4fe9-98f2-6b84f630339c" providerId="ADAL" clId="{CC9FD38D-A921-44CB-A0AD-F6CBEF4BB7CF}" dt="2021-12-07T20:47:30.027" v="1427" actId="20577"/>
        <pc:sldMkLst>
          <pc:docMk/>
          <pc:sldMk cId="1071284900" sldId="270"/>
        </pc:sldMkLst>
        <pc:spChg chg="mod">
          <ac:chgData name="Wan, Matt" userId="8a1104dd-f9e2-4fe9-98f2-6b84f630339c" providerId="ADAL" clId="{CC9FD38D-A921-44CB-A0AD-F6CBEF4BB7CF}" dt="2021-12-06T19:44:00.996" v="1014" actId="1076"/>
          <ac:spMkLst>
            <pc:docMk/>
            <pc:sldMk cId="1071284900" sldId="270"/>
            <ac:spMk id="2" creationId="{1EBD0F15-C854-2647-8148-727A47B1DD6F}"/>
          </ac:spMkLst>
        </pc:spChg>
        <pc:spChg chg="mod">
          <ac:chgData name="Wan, Matt" userId="8a1104dd-f9e2-4fe9-98f2-6b84f630339c" providerId="ADAL" clId="{CC9FD38D-A921-44CB-A0AD-F6CBEF4BB7CF}" dt="2021-12-03T21:19:48.223" v="147" actId="20577"/>
          <ac:spMkLst>
            <pc:docMk/>
            <pc:sldMk cId="1071284900" sldId="270"/>
            <ac:spMk id="3" creationId="{AE5D783F-98F3-C54C-991C-EA589AD44B2E}"/>
          </ac:spMkLst>
        </pc:spChg>
        <pc:graphicFrameChg chg="mod modGraphic">
          <ac:chgData name="Wan, Matt" userId="8a1104dd-f9e2-4fe9-98f2-6b84f630339c" providerId="ADAL" clId="{CC9FD38D-A921-44CB-A0AD-F6CBEF4BB7CF}" dt="2021-12-03T21:23:57.994" v="174"/>
          <ac:graphicFrameMkLst>
            <pc:docMk/>
            <pc:sldMk cId="1071284900" sldId="270"/>
            <ac:graphicFrameMk id="4" creationId="{83BA47BF-26EF-B042-928B-8BD39E3F4923}"/>
          </ac:graphicFrameMkLst>
        </pc:graphicFrameChg>
        <pc:graphicFrameChg chg="mod modGraphic">
          <ac:chgData name="Wan, Matt" userId="8a1104dd-f9e2-4fe9-98f2-6b84f630339c" providerId="ADAL" clId="{CC9FD38D-A921-44CB-A0AD-F6CBEF4BB7CF}" dt="2021-12-03T21:32:23.581" v="218" actId="1076"/>
          <ac:graphicFrameMkLst>
            <pc:docMk/>
            <pc:sldMk cId="1071284900" sldId="270"/>
            <ac:graphicFrameMk id="5" creationId="{D20E0033-FA60-F14C-A0B4-C753572A9C2F}"/>
          </ac:graphicFrameMkLst>
        </pc:graphicFrameChg>
        <pc:graphicFrameChg chg="mod">
          <ac:chgData name="Wan, Matt" userId="8a1104dd-f9e2-4fe9-98f2-6b84f630339c" providerId="ADAL" clId="{CC9FD38D-A921-44CB-A0AD-F6CBEF4BB7CF}" dt="2021-12-06T19:45:23.043" v="1024" actId="20577"/>
          <ac:graphicFrameMkLst>
            <pc:docMk/>
            <pc:sldMk cId="1071284900" sldId="270"/>
            <ac:graphicFrameMk id="23" creationId="{83BA47BF-26EF-B042-928B-8BD39E3F4923}"/>
          </ac:graphicFrameMkLst>
        </pc:graphicFrameChg>
        <pc:graphicFrameChg chg="mod">
          <ac:chgData name="Wan, Matt" userId="8a1104dd-f9e2-4fe9-98f2-6b84f630339c" providerId="ADAL" clId="{CC9FD38D-A921-44CB-A0AD-F6CBEF4BB7CF}" dt="2021-12-06T19:45:13.922" v="1020" actId="20577"/>
          <ac:graphicFrameMkLst>
            <pc:docMk/>
            <pc:sldMk cId="1071284900" sldId="270"/>
            <ac:graphicFrameMk id="24" creationId="{85EBD424-2EB1-A440-9EFA-B1FC81BA455F}"/>
          </ac:graphicFrameMkLst>
        </pc:graphicFrameChg>
      </pc:sldChg>
      <pc:sldChg chg="modSp mod modNotesTx">
        <pc:chgData name="Wan, Matt" userId="8a1104dd-f9e2-4fe9-98f2-6b84f630339c" providerId="ADAL" clId="{CC9FD38D-A921-44CB-A0AD-F6CBEF4BB7CF}" dt="2021-12-07T20:47:24.965" v="1425" actId="20577"/>
        <pc:sldMkLst>
          <pc:docMk/>
          <pc:sldMk cId="3582250605" sldId="271"/>
        </pc:sldMkLst>
        <pc:spChg chg="mod">
          <ac:chgData name="Wan, Matt" userId="8a1104dd-f9e2-4fe9-98f2-6b84f630339c" providerId="ADAL" clId="{CC9FD38D-A921-44CB-A0AD-F6CBEF4BB7CF}" dt="2021-12-03T21:19:25.741" v="143" actId="14100"/>
          <ac:spMkLst>
            <pc:docMk/>
            <pc:sldMk cId="3582250605" sldId="271"/>
            <ac:spMk id="3" creationId="{D4203804-5796-0A40-9F16-E633E6ACE1D3}"/>
          </ac:spMkLst>
        </pc:spChg>
        <pc:picChg chg="mod">
          <ac:chgData name="Wan, Matt" userId="8a1104dd-f9e2-4fe9-98f2-6b84f630339c" providerId="ADAL" clId="{CC9FD38D-A921-44CB-A0AD-F6CBEF4BB7CF}" dt="2021-12-03T21:19:37.031" v="146" actId="1076"/>
          <ac:picMkLst>
            <pc:docMk/>
            <pc:sldMk cId="3582250605" sldId="271"/>
            <ac:picMk id="8" creationId="{60FC49E0-A70E-8440-BCE3-8F722054F403}"/>
          </ac:picMkLst>
        </pc:picChg>
      </pc:sldChg>
      <pc:sldChg chg="addSp delSp modSp mod modNotesTx">
        <pc:chgData name="Wan, Matt" userId="8a1104dd-f9e2-4fe9-98f2-6b84f630339c" providerId="ADAL" clId="{CC9FD38D-A921-44CB-A0AD-F6CBEF4BB7CF}" dt="2021-12-07T20:47:33.678" v="1428" actId="20577"/>
        <pc:sldMkLst>
          <pc:docMk/>
          <pc:sldMk cId="1613014560" sldId="273"/>
        </pc:sldMkLst>
        <pc:spChg chg="mod">
          <ac:chgData name="Wan, Matt" userId="8a1104dd-f9e2-4fe9-98f2-6b84f630339c" providerId="ADAL" clId="{CC9FD38D-A921-44CB-A0AD-F6CBEF4BB7CF}" dt="2021-12-06T19:51:55.426" v="1040" actId="1076"/>
          <ac:spMkLst>
            <pc:docMk/>
            <pc:sldMk cId="1613014560" sldId="273"/>
            <ac:spMk id="2" creationId="{1EBD0F15-C854-2647-8148-727A47B1DD6F}"/>
          </ac:spMkLst>
        </pc:spChg>
        <pc:spChg chg="mod">
          <ac:chgData name="Wan, Matt" userId="8a1104dd-f9e2-4fe9-98f2-6b84f630339c" providerId="ADAL" clId="{CC9FD38D-A921-44CB-A0AD-F6CBEF4BB7CF}" dt="2021-12-03T21:35:39.278" v="237" actId="26606"/>
          <ac:spMkLst>
            <pc:docMk/>
            <pc:sldMk cId="1613014560" sldId="273"/>
            <ac:spMk id="3" creationId="{AE5D783F-98F3-C54C-991C-EA589AD44B2E}"/>
          </ac:spMkLst>
        </pc:spChg>
        <pc:spChg chg="add del">
          <ac:chgData name="Wan, Matt" userId="8a1104dd-f9e2-4fe9-98f2-6b84f630339c" providerId="ADAL" clId="{CC9FD38D-A921-44CB-A0AD-F6CBEF4BB7CF}" dt="2021-12-03T21:35:39.278" v="237" actId="26606"/>
          <ac:spMkLst>
            <pc:docMk/>
            <pc:sldMk cId="1613014560" sldId="273"/>
            <ac:spMk id="12" creationId="{7FF47CB7-972F-479F-A36D-9E72D26EC8DA}"/>
          </ac:spMkLst>
        </pc:spChg>
        <pc:spChg chg="add del">
          <ac:chgData name="Wan, Matt" userId="8a1104dd-f9e2-4fe9-98f2-6b84f630339c" providerId="ADAL" clId="{CC9FD38D-A921-44CB-A0AD-F6CBEF4BB7CF}" dt="2021-12-03T21:35:39.278" v="237" actId="26606"/>
          <ac:spMkLst>
            <pc:docMk/>
            <pc:sldMk cId="1613014560" sldId="273"/>
            <ac:spMk id="14" creationId="{0D153B68-5844-490D-8E67-F616D6D721CA}"/>
          </ac:spMkLst>
        </pc:spChg>
        <pc:spChg chg="add del">
          <ac:chgData name="Wan, Matt" userId="8a1104dd-f9e2-4fe9-98f2-6b84f630339c" providerId="ADAL" clId="{CC9FD38D-A921-44CB-A0AD-F6CBEF4BB7CF}" dt="2021-12-03T21:35:39.278" v="237" actId="26606"/>
          <ac:spMkLst>
            <pc:docMk/>
            <pc:sldMk cId="1613014560" sldId="273"/>
            <ac:spMk id="16" creationId="{9A0D773F-7A7D-4DBB-9DEA-86BB8B8F4BC8}"/>
          </ac:spMkLst>
        </pc:spChg>
        <pc:spChg chg="add del">
          <ac:chgData name="Wan, Matt" userId="8a1104dd-f9e2-4fe9-98f2-6b84f630339c" providerId="ADAL" clId="{CC9FD38D-A921-44CB-A0AD-F6CBEF4BB7CF}" dt="2021-12-03T21:35:39.278" v="237" actId="26606"/>
          <ac:spMkLst>
            <pc:docMk/>
            <pc:sldMk cId="1613014560" sldId="273"/>
            <ac:spMk id="21" creationId="{73DE2CFE-42F2-48F0-8706-5264E012B10C}"/>
          </ac:spMkLst>
        </pc:spChg>
        <pc:spChg chg="add del">
          <ac:chgData name="Wan, Matt" userId="8a1104dd-f9e2-4fe9-98f2-6b84f630339c" providerId="ADAL" clId="{CC9FD38D-A921-44CB-A0AD-F6CBEF4BB7CF}" dt="2021-12-03T21:35:37.248" v="234" actId="26606"/>
          <ac:spMkLst>
            <pc:docMk/>
            <pc:sldMk cId="1613014560" sldId="273"/>
            <ac:spMk id="26" creationId="{1825AC39-5F85-4CAA-8A81-A1287086B2B6}"/>
          </ac:spMkLst>
        </pc:spChg>
        <pc:spChg chg="add del">
          <ac:chgData name="Wan, Matt" userId="8a1104dd-f9e2-4fe9-98f2-6b84f630339c" providerId="ADAL" clId="{CC9FD38D-A921-44CB-A0AD-F6CBEF4BB7CF}" dt="2021-12-03T21:35:37.248" v="234" actId="26606"/>
          <ac:spMkLst>
            <pc:docMk/>
            <pc:sldMk cId="1613014560" sldId="273"/>
            <ac:spMk id="28" creationId="{95DA4D23-37FC-4B90-8188-F0377C5FF44B}"/>
          </ac:spMkLst>
        </pc:spChg>
        <pc:spChg chg="add del">
          <ac:chgData name="Wan, Matt" userId="8a1104dd-f9e2-4fe9-98f2-6b84f630339c" providerId="ADAL" clId="{CC9FD38D-A921-44CB-A0AD-F6CBEF4BB7CF}" dt="2021-12-03T21:35:37.248" v="234" actId="26606"/>
          <ac:spMkLst>
            <pc:docMk/>
            <pc:sldMk cId="1613014560" sldId="273"/>
            <ac:spMk id="30" creationId="{A7A4B465-FBCC-4CD4-89A1-82992A7B47FF}"/>
          </ac:spMkLst>
        </pc:spChg>
        <pc:spChg chg="add del">
          <ac:chgData name="Wan, Matt" userId="8a1104dd-f9e2-4fe9-98f2-6b84f630339c" providerId="ADAL" clId="{CC9FD38D-A921-44CB-A0AD-F6CBEF4BB7CF}" dt="2021-12-03T21:35:37.248" v="234" actId="26606"/>
          <ac:spMkLst>
            <pc:docMk/>
            <pc:sldMk cId="1613014560" sldId="273"/>
            <ac:spMk id="32" creationId="{909E572F-9CDC-4214-9D42-FF0017649590}"/>
          </ac:spMkLst>
        </pc:spChg>
        <pc:spChg chg="add del">
          <ac:chgData name="Wan, Matt" userId="8a1104dd-f9e2-4fe9-98f2-6b84f630339c" providerId="ADAL" clId="{CC9FD38D-A921-44CB-A0AD-F6CBEF4BB7CF}" dt="2021-12-03T21:35:36.327" v="232" actId="26606"/>
          <ac:spMkLst>
            <pc:docMk/>
            <pc:sldMk cId="1613014560" sldId="273"/>
            <ac:spMk id="37" creationId="{1825AC39-5F85-4CAA-8A81-A1287086B2B6}"/>
          </ac:spMkLst>
        </pc:spChg>
        <pc:spChg chg="add del">
          <ac:chgData name="Wan, Matt" userId="8a1104dd-f9e2-4fe9-98f2-6b84f630339c" providerId="ADAL" clId="{CC9FD38D-A921-44CB-A0AD-F6CBEF4BB7CF}" dt="2021-12-03T21:35:36.327" v="232" actId="26606"/>
          <ac:spMkLst>
            <pc:docMk/>
            <pc:sldMk cId="1613014560" sldId="273"/>
            <ac:spMk id="39" creationId="{95DA4D23-37FC-4B90-8188-F0377C5FF44B}"/>
          </ac:spMkLst>
        </pc:spChg>
        <pc:spChg chg="add del">
          <ac:chgData name="Wan, Matt" userId="8a1104dd-f9e2-4fe9-98f2-6b84f630339c" providerId="ADAL" clId="{CC9FD38D-A921-44CB-A0AD-F6CBEF4BB7CF}" dt="2021-12-03T21:35:36.327" v="232" actId="26606"/>
          <ac:spMkLst>
            <pc:docMk/>
            <pc:sldMk cId="1613014560" sldId="273"/>
            <ac:spMk id="41" creationId="{A7A4B465-FBCC-4CD4-89A1-82992A7B47FF}"/>
          </ac:spMkLst>
        </pc:spChg>
        <pc:spChg chg="add del">
          <ac:chgData name="Wan, Matt" userId="8a1104dd-f9e2-4fe9-98f2-6b84f630339c" providerId="ADAL" clId="{CC9FD38D-A921-44CB-A0AD-F6CBEF4BB7CF}" dt="2021-12-03T21:35:36.327" v="232" actId="26606"/>
          <ac:spMkLst>
            <pc:docMk/>
            <pc:sldMk cId="1613014560" sldId="273"/>
            <ac:spMk id="43" creationId="{909E572F-9CDC-4214-9D42-FF0017649590}"/>
          </ac:spMkLst>
        </pc:spChg>
        <pc:picChg chg="add del mod">
          <ac:chgData name="Wan, Matt" userId="8a1104dd-f9e2-4fe9-98f2-6b84f630339c" providerId="ADAL" clId="{CC9FD38D-A921-44CB-A0AD-F6CBEF4BB7CF}" dt="2021-12-07T20:24:02.738" v="1146" actId="478"/>
          <ac:picMkLst>
            <pc:docMk/>
            <pc:sldMk cId="1613014560" sldId="273"/>
            <ac:picMk id="4" creationId="{94836A77-90D3-41F6-B4BB-6C780F0F73E7}"/>
          </ac:picMkLst>
        </pc:picChg>
        <pc:picChg chg="add del mod">
          <ac:chgData name="Wan, Matt" userId="8a1104dd-f9e2-4fe9-98f2-6b84f630339c" providerId="ADAL" clId="{CC9FD38D-A921-44CB-A0AD-F6CBEF4BB7CF}" dt="2021-12-07T20:23:03.561" v="1139" actId="478"/>
          <ac:picMkLst>
            <pc:docMk/>
            <pc:sldMk cId="1613014560" sldId="273"/>
            <ac:picMk id="5" creationId="{F7958286-3D1A-4B45-B894-B058230BE31E}"/>
          </ac:picMkLst>
        </pc:picChg>
        <pc:picChg chg="del">
          <ac:chgData name="Wan, Matt" userId="8a1104dd-f9e2-4fe9-98f2-6b84f630339c" providerId="ADAL" clId="{CC9FD38D-A921-44CB-A0AD-F6CBEF4BB7CF}" dt="2021-12-03T21:34:55.988" v="219" actId="478"/>
          <ac:picMkLst>
            <pc:docMk/>
            <pc:sldMk cId="1613014560" sldId="273"/>
            <ac:picMk id="7" creationId="{5D7FEEE1-5E3D-5A4B-85D4-B08CEF1350B2}"/>
          </ac:picMkLst>
        </pc:picChg>
        <pc:picChg chg="add mod">
          <ac:chgData name="Wan, Matt" userId="8a1104dd-f9e2-4fe9-98f2-6b84f630339c" providerId="ADAL" clId="{CC9FD38D-A921-44CB-A0AD-F6CBEF4BB7CF}" dt="2021-12-07T20:24:19.254" v="1152" actId="1076"/>
          <ac:picMkLst>
            <pc:docMk/>
            <pc:sldMk cId="1613014560" sldId="273"/>
            <ac:picMk id="7" creationId="{92609A21-1DB5-4AED-8D84-7261C3F61E28}"/>
          </ac:picMkLst>
        </pc:picChg>
      </pc:sldChg>
      <pc:sldChg chg="modSp mod modNotesTx">
        <pc:chgData name="Wan, Matt" userId="8a1104dd-f9e2-4fe9-98f2-6b84f630339c" providerId="ADAL" clId="{CC9FD38D-A921-44CB-A0AD-F6CBEF4BB7CF}" dt="2021-12-07T20:47:00.842" v="1416" actId="20577"/>
        <pc:sldMkLst>
          <pc:docMk/>
          <pc:sldMk cId="2652674111" sldId="274"/>
        </pc:sldMkLst>
        <pc:spChg chg="mod">
          <ac:chgData name="Wan, Matt" userId="8a1104dd-f9e2-4fe9-98f2-6b84f630339c" providerId="ADAL" clId="{CC9FD38D-A921-44CB-A0AD-F6CBEF4BB7CF}" dt="2021-12-06T19:28:19.123" v="784" actId="20577"/>
          <ac:spMkLst>
            <pc:docMk/>
            <pc:sldMk cId="2652674111" sldId="274"/>
            <ac:spMk id="3" creationId="{A5B5B5B0-1B0F-4639-8847-6D2F6EC9E639}"/>
          </ac:spMkLst>
        </pc:spChg>
      </pc:sldChg>
      <pc:sldChg chg="modSp mod modNotesTx">
        <pc:chgData name="Wan, Matt" userId="8a1104dd-f9e2-4fe9-98f2-6b84f630339c" providerId="ADAL" clId="{CC9FD38D-A921-44CB-A0AD-F6CBEF4BB7CF}" dt="2021-12-07T20:47:35.796" v="1429" actId="20577"/>
        <pc:sldMkLst>
          <pc:docMk/>
          <pc:sldMk cId="3478461629" sldId="275"/>
        </pc:sldMkLst>
        <pc:spChg chg="mod">
          <ac:chgData name="Wan, Matt" userId="8a1104dd-f9e2-4fe9-98f2-6b84f630339c" providerId="ADAL" clId="{CC9FD38D-A921-44CB-A0AD-F6CBEF4BB7CF}" dt="2021-12-03T21:20:19.855" v="151" actId="1076"/>
          <ac:spMkLst>
            <pc:docMk/>
            <pc:sldMk cId="3478461629" sldId="275"/>
            <ac:spMk id="3" creationId="{82CCC2D3-29C3-6245-A5E0-3BB4D89AF4AF}"/>
          </ac:spMkLst>
        </pc:spChg>
      </pc:sldChg>
      <pc:sldChg chg="delSp modSp mod modNotesTx">
        <pc:chgData name="Wan, Matt" userId="8a1104dd-f9e2-4fe9-98f2-6b84f630339c" providerId="ADAL" clId="{CC9FD38D-A921-44CB-A0AD-F6CBEF4BB7CF}" dt="2021-12-03T21:56:07.013" v="323"/>
        <pc:sldMkLst>
          <pc:docMk/>
          <pc:sldMk cId="1821120055" sldId="276"/>
        </pc:sldMkLst>
        <pc:spChg chg="mod">
          <ac:chgData name="Wan, Matt" userId="8a1104dd-f9e2-4fe9-98f2-6b84f630339c" providerId="ADAL" clId="{CC9FD38D-A921-44CB-A0AD-F6CBEF4BB7CF}" dt="2021-12-03T21:20:17.163" v="150" actId="1076"/>
          <ac:spMkLst>
            <pc:docMk/>
            <pc:sldMk cId="1821120055" sldId="276"/>
            <ac:spMk id="3" creationId="{82CCC2D3-29C3-6245-A5E0-3BB4D89AF4AF}"/>
          </ac:spMkLst>
        </pc:spChg>
        <pc:spChg chg="del">
          <ac:chgData name="Wan, Matt" userId="8a1104dd-f9e2-4fe9-98f2-6b84f630339c" providerId="ADAL" clId="{CC9FD38D-A921-44CB-A0AD-F6CBEF4BB7CF}" dt="2021-12-03T21:20:10.778" v="149" actId="478"/>
          <ac:spMkLst>
            <pc:docMk/>
            <pc:sldMk cId="1821120055" sldId="276"/>
            <ac:spMk id="4" creationId="{00000000-0000-0000-0000-000000000000}"/>
          </ac:spMkLst>
        </pc:spChg>
      </pc:sldChg>
      <pc:sldChg chg="modSp del mod modAnim modNotesTx">
        <pc:chgData name="Wan, Matt" userId="8a1104dd-f9e2-4fe9-98f2-6b84f630339c" providerId="ADAL" clId="{CC9FD38D-A921-44CB-A0AD-F6CBEF4BB7CF}" dt="2021-12-07T20:46:28.207" v="1404" actId="47"/>
        <pc:sldMkLst>
          <pc:docMk/>
          <pc:sldMk cId="3744914953" sldId="277"/>
        </pc:sldMkLst>
        <pc:spChg chg="mod">
          <ac:chgData name="Wan, Matt" userId="8a1104dd-f9e2-4fe9-98f2-6b84f630339c" providerId="ADAL" clId="{CC9FD38D-A921-44CB-A0AD-F6CBEF4BB7CF}" dt="2021-12-07T20:30:17.843" v="1161" actId="14100"/>
          <ac:spMkLst>
            <pc:docMk/>
            <pc:sldMk cId="3744914953" sldId="277"/>
            <ac:spMk id="3" creationId="{CD7DD5F0-5068-B84E-96A0-4335D2309F5B}"/>
          </ac:spMkLst>
        </pc:spChg>
      </pc:sldChg>
      <pc:sldChg chg="addSp delSp modSp del mod delAnim modAnim modNotesTx">
        <pc:chgData name="Wan, Matt" userId="8a1104dd-f9e2-4fe9-98f2-6b84f630339c" providerId="ADAL" clId="{CC9FD38D-A921-44CB-A0AD-F6CBEF4BB7CF}" dt="2021-12-07T20:46:32.676" v="1406" actId="47"/>
        <pc:sldMkLst>
          <pc:docMk/>
          <pc:sldMk cId="2764892884" sldId="278"/>
        </pc:sldMkLst>
        <pc:picChg chg="add del mod">
          <ac:chgData name="Wan, Matt" userId="8a1104dd-f9e2-4fe9-98f2-6b84f630339c" providerId="ADAL" clId="{CC9FD38D-A921-44CB-A0AD-F6CBEF4BB7CF}" dt="2021-12-07T20:30:53.738" v="1166" actId="478"/>
          <ac:picMkLst>
            <pc:docMk/>
            <pc:sldMk cId="2764892884" sldId="278"/>
            <ac:picMk id="5" creationId="{3EE3F96E-367F-45D2-BD86-28B8C3F16B01}"/>
          </ac:picMkLst>
        </pc:picChg>
        <pc:picChg chg="del">
          <ac:chgData name="Wan, Matt" userId="8a1104dd-f9e2-4fe9-98f2-6b84f630339c" providerId="ADAL" clId="{CC9FD38D-A921-44CB-A0AD-F6CBEF4BB7CF}" dt="2021-12-06T21:32:25.832" v="1120" actId="478"/>
          <ac:picMkLst>
            <pc:docMk/>
            <pc:sldMk cId="2764892884" sldId="278"/>
            <ac:picMk id="6" creationId="{43974FC6-D57B-3B49-BF0D-94B4D75AE7C9}"/>
          </ac:picMkLst>
        </pc:picChg>
      </pc:sldChg>
      <pc:sldChg chg="modSp mod modNotesTx">
        <pc:chgData name="Wan, Matt" userId="8a1104dd-f9e2-4fe9-98f2-6b84f630339c" providerId="ADAL" clId="{CC9FD38D-A921-44CB-A0AD-F6CBEF4BB7CF}" dt="2021-12-07T20:47:20.540" v="1423" actId="20577"/>
        <pc:sldMkLst>
          <pc:docMk/>
          <pc:sldMk cId="1607679783" sldId="279"/>
        </pc:sldMkLst>
        <pc:picChg chg="mod">
          <ac:chgData name="Wan, Matt" userId="8a1104dd-f9e2-4fe9-98f2-6b84f630339c" providerId="ADAL" clId="{CC9FD38D-A921-44CB-A0AD-F6CBEF4BB7CF}" dt="2021-12-06T20:04:02.527" v="1053" actId="14100"/>
          <ac:picMkLst>
            <pc:docMk/>
            <pc:sldMk cId="1607679783" sldId="279"/>
            <ac:picMk id="5" creationId="{67AEC082-9DC9-DD4E-89B9-1F6D0A6838A8}"/>
          </ac:picMkLst>
        </pc:picChg>
      </pc:sldChg>
      <pc:sldChg chg="modNotesTx">
        <pc:chgData name="Wan, Matt" userId="8a1104dd-f9e2-4fe9-98f2-6b84f630339c" providerId="ADAL" clId="{CC9FD38D-A921-44CB-A0AD-F6CBEF4BB7CF}" dt="2021-12-07T20:47:38.177" v="1430" actId="20577"/>
        <pc:sldMkLst>
          <pc:docMk/>
          <pc:sldMk cId="955268400" sldId="280"/>
        </pc:sldMkLst>
      </pc:sldChg>
      <pc:sldChg chg="modNotesTx">
        <pc:chgData name="Wan, Matt" userId="8a1104dd-f9e2-4fe9-98f2-6b84f630339c" providerId="ADAL" clId="{CC9FD38D-A921-44CB-A0AD-F6CBEF4BB7CF}" dt="2021-12-07T20:47:39.952" v="1431" actId="20577"/>
        <pc:sldMkLst>
          <pc:docMk/>
          <pc:sldMk cId="837805619" sldId="281"/>
        </pc:sldMkLst>
      </pc:sldChg>
      <pc:sldChg chg="delSp del mod delAnim modNotesTx">
        <pc:chgData name="Wan, Matt" userId="8a1104dd-f9e2-4fe9-98f2-6b84f630339c" providerId="ADAL" clId="{CC9FD38D-A921-44CB-A0AD-F6CBEF4BB7CF}" dt="2021-12-07T20:46:34.857" v="1407" actId="47"/>
        <pc:sldMkLst>
          <pc:docMk/>
          <pc:sldMk cId="3942067966" sldId="282"/>
        </pc:sldMkLst>
        <pc:spChg chg="del">
          <ac:chgData name="Wan, Matt" userId="8a1104dd-f9e2-4fe9-98f2-6b84f630339c" providerId="ADAL" clId="{CC9FD38D-A921-44CB-A0AD-F6CBEF4BB7CF}" dt="2021-12-07T20:32:12.490" v="1180" actId="478"/>
          <ac:spMkLst>
            <pc:docMk/>
            <pc:sldMk cId="3942067966" sldId="282"/>
            <ac:spMk id="8" creationId="{CEA0EAEE-EF3B-D042-B887-B2230D2D84E7}"/>
          </ac:spMkLst>
        </pc:spChg>
      </pc:sldChg>
      <pc:sldChg chg="modNotesTx">
        <pc:chgData name="Wan, Matt" userId="8a1104dd-f9e2-4fe9-98f2-6b84f630339c" providerId="ADAL" clId="{CC9FD38D-A921-44CB-A0AD-F6CBEF4BB7CF}" dt="2021-12-07T20:47:06.192" v="1418" actId="20577"/>
        <pc:sldMkLst>
          <pc:docMk/>
          <pc:sldMk cId="270609161" sldId="283"/>
        </pc:sldMkLst>
      </pc:sldChg>
      <pc:sldChg chg="modNotesTx">
        <pc:chgData name="Wan, Matt" userId="8a1104dd-f9e2-4fe9-98f2-6b84f630339c" providerId="ADAL" clId="{CC9FD38D-A921-44CB-A0AD-F6CBEF4BB7CF}" dt="2021-12-07T20:47:09.223" v="1419" actId="20577"/>
        <pc:sldMkLst>
          <pc:docMk/>
          <pc:sldMk cId="3851124464" sldId="284"/>
        </pc:sldMkLst>
      </pc:sldChg>
      <pc:sldChg chg="modNotesTx">
        <pc:chgData name="Wan, Matt" userId="8a1104dd-f9e2-4fe9-98f2-6b84f630339c" providerId="ADAL" clId="{CC9FD38D-A921-44CB-A0AD-F6CBEF4BB7CF}" dt="2021-12-07T20:47:12.874" v="1420" actId="20577"/>
        <pc:sldMkLst>
          <pc:docMk/>
          <pc:sldMk cId="1083473283" sldId="286"/>
        </pc:sldMkLst>
      </pc:sldChg>
      <pc:sldChg chg="addSp delSp modSp new mod setBg addAnim delAnim modNotesTx">
        <pc:chgData name="Wan, Matt" userId="8a1104dd-f9e2-4fe9-98f2-6b84f630339c" providerId="ADAL" clId="{CC9FD38D-A921-44CB-A0AD-F6CBEF4BB7CF}" dt="2021-12-07T20:47:41.859" v="1432" actId="20577"/>
        <pc:sldMkLst>
          <pc:docMk/>
          <pc:sldMk cId="3663963562" sldId="287"/>
        </pc:sldMkLst>
        <pc:spChg chg="mod">
          <ac:chgData name="Wan, Matt" userId="8a1104dd-f9e2-4fe9-98f2-6b84f630339c" providerId="ADAL" clId="{CC9FD38D-A921-44CB-A0AD-F6CBEF4BB7CF}" dt="2021-12-07T20:41:14.654" v="1402" actId="1076"/>
          <ac:spMkLst>
            <pc:docMk/>
            <pc:sldMk cId="3663963562" sldId="287"/>
            <ac:spMk id="2" creationId="{9995ACD7-6782-42BE-B94A-A6D01273D66B}"/>
          </ac:spMkLst>
        </pc:spChg>
        <pc:spChg chg="del">
          <ac:chgData name="Wan, Matt" userId="8a1104dd-f9e2-4fe9-98f2-6b84f630339c" providerId="ADAL" clId="{CC9FD38D-A921-44CB-A0AD-F6CBEF4BB7CF}" dt="2021-12-06T19:22:29.347" v="608" actId="478"/>
          <ac:spMkLst>
            <pc:docMk/>
            <pc:sldMk cId="3663963562" sldId="287"/>
            <ac:spMk id="3" creationId="{86429814-0DBF-4CB1-93E6-E0790C39C054}"/>
          </ac:spMkLst>
        </pc:spChg>
        <pc:spChg chg="add del">
          <ac:chgData name="Wan, Matt" userId="8a1104dd-f9e2-4fe9-98f2-6b84f630339c" providerId="ADAL" clId="{CC9FD38D-A921-44CB-A0AD-F6CBEF4BB7CF}" dt="2021-12-06T19:22:50.816" v="612" actId="26606"/>
          <ac:spMkLst>
            <pc:docMk/>
            <pc:sldMk cId="3663963562" sldId="287"/>
            <ac:spMk id="7" creationId="{88294908-8B00-4F58-BBBA-20F71A40AA9E}"/>
          </ac:spMkLst>
        </pc:spChg>
        <pc:spChg chg="add del">
          <ac:chgData name="Wan, Matt" userId="8a1104dd-f9e2-4fe9-98f2-6b84f630339c" providerId="ADAL" clId="{CC9FD38D-A921-44CB-A0AD-F6CBEF4BB7CF}" dt="2021-12-06T19:22:50.816" v="612" actId="26606"/>
          <ac:spMkLst>
            <pc:docMk/>
            <pc:sldMk cId="3663963562" sldId="287"/>
            <ac:spMk id="9" creationId="{4364C879-1404-4203-8E9D-CC5DE0A621A2}"/>
          </ac:spMkLst>
        </pc:spChg>
        <pc:spChg chg="add del">
          <ac:chgData name="Wan, Matt" userId="8a1104dd-f9e2-4fe9-98f2-6b84f630339c" providerId="ADAL" clId="{CC9FD38D-A921-44CB-A0AD-F6CBEF4BB7CF}" dt="2021-12-06T19:22:50.816" v="612" actId="26606"/>
          <ac:spMkLst>
            <pc:docMk/>
            <pc:sldMk cId="3663963562" sldId="287"/>
            <ac:spMk id="11" creationId="{84617302-4B0D-4351-A6BB-6F0930D943AC}"/>
          </ac:spMkLst>
        </pc:spChg>
        <pc:spChg chg="add del">
          <ac:chgData name="Wan, Matt" userId="8a1104dd-f9e2-4fe9-98f2-6b84f630339c" providerId="ADAL" clId="{CC9FD38D-A921-44CB-A0AD-F6CBEF4BB7CF}" dt="2021-12-06T19:22:50.816" v="612" actId="26606"/>
          <ac:spMkLst>
            <pc:docMk/>
            <pc:sldMk cId="3663963562" sldId="287"/>
            <ac:spMk id="13" creationId="{DA2C7802-C2E0-4218-8F89-8DD7CCD2CD1C}"/>
          </ac:spMkLst>
        </pc:spChg>
        <pc:spChg chg="add del">
          <ac:chgData name="Wan, Matt" userId="8a1104dd-f9e2-4fe9-98f2-6b84f630339c" providerId="ADAL" clId="{CC9FD38D-A921-44CB-A0AD-F6CBEF4BB7CF}" dt="2021-12-06T19:22:50.816" v="612" actId="26606"/>
          <ac:spMkLst>
            <pc:docMk/>
            <pc:sldMk cId="3663963562" sldId="287"/>
            <ac:spMk id="15" creationId="{A6D7111A-21E5-4EE9-8A78-10E5530F0116}"/>
          </ac:spMkLst>
        </pc:spChg>
        <pc:spChg chg="add del">
          <ac:chgData name="Wan, Matt" userId="8a1104dd-f9e2-4fe9-98f2-6b84f630339c" providerId="ADAL" clId="{CC9FD38D-A921-44CB-A0AD-F6CBEF4BB7CF}" dt="2021-12-06T19:22:50.816" v="612" actId="26606"/>
          <ac:spMkLst>
            <pc:docMk/>
            <pc:sldMk cId="3663963562" sldId="287"/>
            <ac:spMk id="17" creationId="{A3969E80-A77B-49FC-9122-D89AFD5EE118}"/>
          </ac:spMkLst>
        </pc:spChg>
        <pc:spChg chg="add del">
          <ac:chgData name="Wan, Matt" userId="8a1104dd-f9e2-4fe9-98f2-6b84f630339c" providerId="ADAL" clId="{CC9FD38D-A921-44CB-A0AD-F6CBEF4BB7CF}" dt="2021-12-06T19:22:50.816" v="612" actId="26606"/>
          <ac:spMkLst>
            <pc:docMk/>
            <pc:sldMk cId="3663963562" sldId="287"/>
            <ac:spMk id="19" creationId="{1849CA57-76BD-4CF2-80BA-D7A46A01B7B1}"/>
          </ac:spMkLst>
        </pc:spChg>
        <pc:spChg chg="add del">
          <ac:chgData name="Wan, Matt" userId="8a1104dd-f9e2-4fe9-98f2-6b84f630339c" providerId="ADAL" clId="{CC9FD38D-A921-44CB-A0AD-F6CBEF4BB7CF}" dt="2021-12-06T19:22:50.816" v="612" actId="26606"/>
          <ac:spMkLst>
            <pc:docMk/>
            <pc:sldMk cId="3663963562" sldId="287"/>
            <ac:spMk id="21" creationId="{35E9085E-E730-4768-83D4-6CB7E9897153}"/>
          </ac:spMkLst>
        </pc:spChg>
        <pc:spChg chg="add del">
          <ac:chgData name="Wan, Matt" userId="8a1104dd-f9e2-4fe9-98f2-6b84f630339c" providerId="ADAL" clId="{CC9FD38D-A921-44CB-A0AD-F6CBEF4BB7CF}" dt="2021-12-06T19:22:50.816" v="612" actId="26606"/>
          <ac:spMkLst>
            <pc:docMk/>
            <pc:sldMk cId="3663963562" sldId="287"/>
            <ac:spMk id="23" creationId="{973272FE-A474-4CAE-8CA2-BCC8B476C3F4}"/>
          </ac:spMkLst>
        </pc:spChg>
        <pc:spChg chg="add del">
          <ac:chgData name="Wan, Matt" userId="8a1104dd-f9e2-4fe9-98f2-6b84f630339c" providerId="ADAL" clId="{CC9FD38D-A921-44CB-A0AD-F6CBEF4BB7CF}" dt="2021-12-06T19:22:50.816" v="612" actId="26606"/>
          <ac:spMkLst>
            <pc:docMk/>
            <pc:sldMk cId="3663963562" sldId="287"/>
            <ac:spMk id="25" creationId="{E07981EA-05A6-437C-88D7-B377B92B031D}"/>
          </ac:spMkLst>
        </pc:spChg>
        <pc:spChg chg="add del">
          <ac:chgData name="Wan, Matt" userId="8a1104dd-f9e2-4fe9-98f2-6b84f630339c" providerId="ADAL" clId="{CC9FD38D-A921-44CB-A0AD-F6CBEF4BB7CF}" dt="2021-12-06T19:22:50.816" v="612" actId="26606"/>
          <ac:spMkLst>
            <pc:docMk/>
            <pc:sldMk cId="3663963562" sldId="287"/>
            <ac:spMk id="27" creationId="{15E3C750-986E-4769-B1AE-49289FBEE757}"/>
          </ac:spMkLst>
        </pc:spChg>
        <pc:spChg chg="add del">
          <ac:chgData name="Wan, Matt" userId="8a1104dd-f9e2-4fe9-98f2-6b84f630339c" providerId="ADAL" clId="{CC9FD38D-A921-44CB-A0AD-F6CBEF4BB7CF}" dt="2021-12-06T20:08:36.169" v="1084" actId="26606"/>
          <ac:spMkLst>
            <pc:docMk/>
            <pc:sldMk cId="3663963562" sldId="287"/>
            <ac:spMk id="29" creationId="{FFD48BC7-DC40-47DE-87EE-9F4B6ECB9ABB}"/>
          </ac:spMkLst>
        </pc:spChg>
        <pc:spChg chg="add del">
          <ac:chgData name="Wan, Matt" userId="8a1104dd-f9e2-4fe9-98f2-6b84f630339c" providerId="ADAL" clId="{CC9FD38D-A921-44CB-A0AD-F6CBEF4BB7CF}" dt="2021-12-06T20:08:36.169" v="1084" actId="26606"/>
          <ac:spMkLst>
            <pc:docMk/>
            <pc:sldMk cId="3663963562" sldId="287"/>
            <ac:spMk id="30" creationId="{E502BBC7-2C76-46F3-BC24-5985BC13DB88}"/>
          </ac:spMkLst>
        </pc:spChg>
        <pc:spChg chg="add del">
          <ac:chgData name="Wan, Matt" userId="8a1104dd-f9e2-4fe9-98f2-6b84f630339c" providerId="ADAL" clId="{CC9FD38D-A921-44CB-A0AD-F6CBEF4BB7CF}" dt="2021-12-06T20:08:36.169" v="1084" actId="26606"/>
          <ac:spMkLst>
            <pc:docMk/>
            <pc:sldMk cId="3663963562" sldId="287"/>
            <ac:spMk id="31" creationId="{C7F28D52-2A5F-4D23-81AE-7CB8B591C7AF}"/>
          </ac:spMkLst>
        </pc:spChg>
        <pc:spChg chg="add del">
          <ac:chgData name="Wan, Matt" userId="8a1104dd-f9e2-4fe9-98f2-6b84f630339c" providerId="ADAL" clId="{CC9FD38D-A921-44CB-A0AD-F6CBEF4BB7CF}" dt="2021-12-06T20:08:36.169" v="1084" actId="26606"/>
          <ac:spMkLst>
            <pc:docMk/>
            <pc:sldMk cId="3663963562" sldId="287"/>
            <ac:spMk id="32" creationId="{3629484E-3792-4B3D-89AD-7C8A1ED0E0D4}"/>
          </ac:spMkLst>
        </pc:spChg>
        <pc:spChg chg="add del">
          <ac:chgData name="Wan, Matt" userId="8a1104dd-f9e2-4fe9-98f2-6b84f630339c" providerId="ADAL" clId="{CC9FD38D-A921-44CB-A0AD-F6CBEF4BB7CF}" dt="2021-12-06T20:07:56.763" v="1068" actId="26606"/>
          <ac:spMkLst>
            <pc:docMk/>
            <pc:sldMk cId="3663963562" sldId="287"/>
            <ac:spMk id="37" creationId="{47942995-B07F-4636-9A06-C6A104B260A8}"/>
          </ac:spMkLst>
        </pc:spChg>
        <pc:spChg chg="add del">
          <ac:chgData name="Wan, Matt" userId="8a1104dd-f9e2-4fe9-98f2-6b84f630339c" providerId="ADAL" clId="{CC9FD38D-A921-44CB-A0AD-F6CBEF4BB7CF}" dt="2021-12-06T20:08:36.169" v="1084" actId="26606"/>
          <ac:spMkLst>
            <pc:docMk/>
            <pc:sldMk cId="3663963562" sldId="287"/>
            <ac:spMk id="41" creationId="{F227E5B6-9132-43CA-B503-37A18562ADF2}"/>
          </ac:spMkLst>
        </pc:spChg>
        <pc:spChg chg="add del">
          <ac:chgData name="Wan, Matt" userId="8a1104dd-f9e2-4fe9-98f2-6b84f630339c" providerId="ADAL" clId="{CC9FD38D-A921-44CB-A0AD-F6CBEF4BB7CF}" dt="2021-12-06T20:07:58.915" v="1070" actId="26606"/>
          <ac:spMkLst>
            <pc:docMk/>
            <pc:sldMk cId="3663963562" sldId="287"/>
            <ac:spMk id="43" creationId="{AF2F604E-43BE-4DC3-B983-E071523364F8}"/>
          </ac:spMkLst>
        </pc:spChg>
        <pc:spChg chg="add del">
          <ac:chgData name="Wan, Matt" userId="8a1104dd-f9e2-4fe9-98f2-6b84f630339c" providerId="ADAL" clId="{CC9FD38D-A921-44CB-A0AD-F6CBEF4BB7CF}" dt="2021-12-06T20:07:56.763" v="1068" actId="26606"/>
          <ac:spMkLst>
            <pc:docMk/>
            <pc:sldMk cId="3663963562" sldId="287"/>
            <ac:spMk id="44" creationId="{B81933D1-5615-42C7-9C0B-4EB7105CCE2D}"/>
          </ac:spMkLst>
        </pc:spChg>
        <pc:spChg chg="add del">
          <ac:chgData name="Wan, Matt" userId="8a1104dd-f9e2-4fe9-98f2-6b84f630339c" providerId="ADAL" clId="{CC9FD38D-A921-44CB-A0AD-F6CBEF4BB7CF}" dt="2021-12-06T20:07:58.915" v="1070" actId="26606"/>
          <ac:spMkLst>
            <pc:docMk/>
            <pc:sldMk cId="3663963562" sldId="287"/>
            <ac:spMk id="45" creationId="{08C9B587-E65E-4B52-B37C-ABEBB6E87928}"/>
          </ac:spMkLst>
        </pc:spChg>
        <pc:spChg chg="add del">
          <ac:chgData name="Wan, Matt" userId="8a1104dd-f9e2-4fe9-98f2-6b84f630339c" providerId="ADAL" clId="{CC9FD38D-A921-44CB-A0AD-F6CBEF4BB7CF}" dt="2021-12-06T20:07:56.763" v="1068" actId="26606"/>
          <ac:spMkLst>
            <pc:docMk/>
            <pc:sldMk cId="3663963562" sldId="287"/>
            <ac:spMk id="46" creationId="{19C9EAEA-39D0-4B0E-A0EB-51E7B26740B1}"/>
          </ac:spMkLst>
        </pc:spChg>
        <pc:spChg chg="add del">
          <ac:chgData name="Wan, Matt" userId="8a1104dd-f9e2-4fe9-98f2-6b84f630339c" providerId="ADAL" clId="{CC9FD38D-A921-44CB-A0AD-F6CBEF4BB7CF}" dt="2021-12-06T20:08:36.169" v="1084" actId="26606"/>
          <ac:spMkLst>
            <pc:docMk/>
            <pc:sldMk cId="3663963562" sldId="287"/>
            <ac:spMk id="47" creationId="{D2929CB1-0E3C-4B2D-ADC5-0154FB33BA44}"/>
          </ac:spMkLst>
        </pc:spChg>
        <pc:spChg chg="add del">
          <ac:chgData name="Wan, Matt" userId="8a1104dd-f9e2-4fe9-98f2-6b84f630339c" providerId="ADAL" clId="{CC9FD38D-A921-44CB-A0AD-F6CBEF4BB7CF}" dt="2021-12-06T20:07:58.915" v="1070" actId="26606"/>
          <ac:spMkLst>
            <pc:docMk/>
            <pc:sldMk cId="3663963562" sldId="287"/>
            <ac:spMk id="48" creationId="{5DCB5928-DC7D-4612-9922-441966E15627}"/>
          </ac:spMkLst>
        </pc:spChg>
        <pc:spChg chg="add del">
          <ac:chgData name="Wan, Matt" userId="8a1104dd-f9e2-4fe9-98f2-6b84f630339c" providerId="ADAL" clId="{CC9FD38D-A921-44CB-A0AD-F6CBEF4BB7CF}" dt="2021-12-06T20:07:58.915" v="1070" actId="26606"/>
          <ac:spMkLst>
            <pc:docMk/>
            <pc:sldMk cId="3663963562" sldId="287"/>
            <ac:spMk id="49" creationId="{682C1161-1736-45EC-99B7-33F3CAE9D517}"/>
          </ac:spMkLst>
        </pc:spChg>
        <pc:spChg chg="add del">
          <ac:chgData name="Wan, Matt" userId="8a1104dd-f9e2-4fe9-98f2-6b84f630339c" providerId="ADAL" clId="{CC9FD38D-A921-44CB-A0AD-F6CBEF4BB7CF}" dt="2021-12-06T20:07:58.915" v="1070" actId="26606"/>
          <ac:spMkLst>
            <pc:docMk/>
            <pc:sldMk cId="3663963562" sldId="287"/>
            <ac:spMk id="50" creationId="{84D4DDB8-B68F-45B0-9F62-C4279996F672}"/>
          </ac:spMkLst>
        </pc:spChg>
        <pc:spChg chg="add del">
          <ac:chgData name="Wan, Matt" userId="8a1104dd-f9e2-4fe9-98f2-6b84f630339c" providerId="ADAL" clId="{CC9FD38D-A921-44CB-A0AD-F6CBEF4BB7CF}" dt="2021-12-06T20:08:36.169" v="1084" actId="26606"/>
          <ac:spMkLst>
            <pc:docMk/>
            <pc:sldMk cId="3663963562" sldId="287"/>
            <ac:spMk id="52" creationId="{362D44EE-C852-4460-B8B5-C4F2BC20510C}"/>
          </ac:spMkLst>
        </pc:spChg>
        <pc:spChg chg="add del">
          <ac:chgData name="Wan, Matt" userId="8a1104dd-f9e2-4fe9-98f2-6b84f630339c" providerId="ADAL" clId="{CC9FD38D-A921-44CB-A0AD-F6CBEF4BB7CF}" dt="2021-12-06T20:08:36.169" v="1084" actId="26606"/>
          <ac:spMkLst>
            <pc:docMk/>
            <pc:sldMk cId="3663963562" sldId="287"/>
            <ac:spMk id="53" creationId="{658970D8-8D1D-4B5C-894B-E871CC86543D}"/>
          </ac:spMkLst>
        </pc:spChg>
        <pc:spChg chg="add del">
          <ac:chgData name="Wan, Matt" userId="8a1104dd-f9e2-4fe9-98f2-6b84f630339c" providerId="ADAL" clId="{CC9FD38D-A921-44CB-A0AD-F6CBEF4BB7CF}" dt="2021-12-06T20:08:36.169" v="1084" actId="26606"/>
          <ac:spMkLst>
            <pc:docMk/>
            <pc:sldMk cId="3663963562" sldId="287"/>
            <ac:spMk id="54" creationId="{03C2051E-A88D-48E5-BACF-AAED17892722}"/>
          </ac:spMkLst>
        </pc:spChg>
        <pc:spChg chg="add del">
          <ac:chgData name="Wan, Matt" userId="8a1104dd-f9e2-4fe9-98f2-6b84f630339c" providerId="ADAL" clId="{CC9FD38D-A921-44CB-A0AD-F6CBEF4BB7CF}" dt="2021-12-06T20:08:36.169" v="1084" actId="26606"/>
          <ac:spMkLst>
            <pc:docMk/>
            <pc:sldMk cId="3663963562" sldId="287"/>
            <ac:spMk id="55" creationId="{7821A508-2985-4905-874A-527429BAABFA}"/>
          </ac:spMkLst>
        </pc:spChg>
        <pc:spChg chg="add del">
          <ac:chgData name="Wan, Matt" userId="8a1104dd-f9e2-4fe9-98f2-6b84f630339c" providerId="ADAL" clId="{CC9FD38D-A921-44CB-A0AD-F6CBEF4BB7CF}" dt="2021-12-06T20:08:36.169" v="1084" actId="26606"/>
          <ac:spMkLst>
            <pc:docMk/>
            <pc:sldMk cId="3663963562" sldId="287"/>
            <ac:spMk id="56" creationId="{5F2F0C84-BE8C-4DC2-A6D3-30349A801D5C}"/>
          </ac:spMkLst>
        </pc:spChg>
        <pc:grpChg chg="add del">
          <ac:chgData name="Wan, Matt" userId="8a1104dd-f9e2-4fe9-98f2-6b84f630339c" providerId="ADAL" clId="{CC9FD38D-A921-44CB-A0AD-F6CBEF4BB7CF}" dt="2021-12-06T20:07:56.763" v="1068" actId="26606"/>
          <ac:grpSpMkLst>
            <pc:docMk/>
            <pc:sldMk cId="3663963562" sldId="287"/>
            <ac:grpSpMk id="39" creationId="{032D8612-31EB-44CF-A1D0-14FD4C705424}"/>
          </ac:grpSpMkLst>
        </pc:grpChg>
        <pc:picChg chg="add del mod">
          <ac:chgData name="Wan, Matt" userId="8a1104dd-f9e2-4fe9-98f2-6b84f630339c" providerId="ADAL" clId="{CC9FD38D-A921-44CB-A0AD-F6CBEF4BB7CF}" dt="2021-12-06T20:09:13.254" v="1086" actId="478"/>
          <ac:picMkLst>
            <pc:docMk/>
            <pc:sldMk cId="3663963562" sldId="287"/>
            <ac:picMk id="5" creationId="{66829CCA-26D5-411A-9044-6FE3F4264747}"/>
          </ac:picMkLst>
        </pc:picChg>
        <pc:picChg chg="add mod">
          <ac:chgData name="Wan, Matt" userId="8a1104dd-f9e2-4fe9-98f2-6b84f630339c" providerId="ADAL" clId="{CC9FD38D-A921-44CB-A0AD-F6CBEF4BB7CF}" dt="2021-12-07T20:41:20.759" v="1403" actId="1076"/>
          <ac:picMkLst>
            <pc:docMk/>
            <pc:sldMk cId="3663963562" sldId="287"/>
            <ac:picMk id="8" creationId="{800D7DB3-4A60-48D1-86EA-A7B070A9AB98}"/>
          </ac:picMkLst>
        </pc:picChg>
      </pc:sldChg>
      <pc:sldChg chg="addSp delSp modSp new del mod">
        <pc:chgData name="Wan, Matt" userId="8a1104dd-f9e2-4fe9-98f2-6b84f630339c" providerId="ADAL" clId="{CC9FD38D-A921-44CB-A0AD-F6CBEF4BB7CF}" dt="2021-12-06T19:39:07.487" v="935" actId="2696"/>
        <pc:sldMkLst>
          <pc:docMk/>
          <pc:sldMk cId="3625708787" sldId="288"/>
        </pc:sldMkLst>
        <pc:spChg chg="del mod">
          <ac:chgData name="Wan, Matt" userId="8a1104dd-f9e2-4fe9-98f2-6b84f630339c" providerId="ADAL" clId="{CC9FD38D-A921-44CB-A0AD-F6CBEF4BB7CF}" dt="2021-12-06T19:37:56.072" v="891" actId="478"/>
          <ac:spMkLst>
            <pc:docMk/>
            <pc:sldMk cId="3625708787" sldId="288"/>
            <ac:spMk id="2" creationId="{6EC91A18-CF28-46D4-9893-556B84828A4A}"/>
          </ac:spMkLst>
        </pc:spChg>
        <pc:spChg chg="add del mod">
          <ac:chgData name="Wan, Matt" userId="8a1104dd-f9e2-4fe9-98f2-6b84f630339c" providerId="ADAL" clId="{CC9FD38D-A921-44CB-A0AD-F6CBEF4BB7CF}" dt="2021-12-06T19:38:58.239" v="932" actId="21"/>
          <ac:spMkLst>
            <pc:docMk/>
            <pc:sldMk cId="3625708787" sldId="288"/>
            <ac:spMk id="3" creationId="{68F6AEAC-D13A-4B49-9222-A139763A430C}"/>
          </ac:spMkLst>
        </pc:spChg>
      </pc:sldChg>
      <pc:sldChg chg="addSp delSp modSp new mod setBg modNotesTx">
        <pc:chgData name="Wan, Matt" userId="8a1104dd-f9e2-4fe9-98f2-6b84f630339c" providerId="ADAL" clId="{CC9FD38D-A921-44CB-A0AD-F6CBEF4BB7CF}" dt="2021-12-07T20:47:27.375" v="1426" actId="20577"/>
        <pc:sldMkLst>
          <pc:docMk/>
          <pc:sldMk cId="3040813042" sldId="289"/>
        </pc:sldMkLst>
        <pc:spChg chg="mod">
          <ac:chgData name="Wan, Matt" userId="8a1104dd-f9e2-4fe9-98f2-6b84f630339c" providerId="ADAL" clId="{CC9FD38D-A921-44CB-A0AD-F6CBEF4BB7CF}" dt="2021-12-06T19:41:27.663" v="991" actId="113"/>
          <ac:spMkLst>
            <pc:docMk/>
            <pc:sldMk cId="3040813042" sldId="289"/>
            <ac:spMk id="2" creationId="{64068D7F-8CAF-470C-9EFE-E4C7E825CD49}"/>
          </ac:spMkLst>
        </pc:spChg>
        <pc:spChg chg="mod">
          <ac:chgData name="Wan, Matt" userId="8a1104dd-f9e2-4fe9-98f2-6b84f630339c" providerId="ADAL" clId="{CC9FD38D-A921-44CB-A0AD-F6CBEF4BB7CF}" dt="2021-12-06T19:41:14.681" v="981" actId="1076"/>
          <ac:spMkLst>
            <pc:docMk/>
            <pc:sldMk cId="3040813042" sldId="289"/>
            <ac:spMk id="3" creationId="{0D71C95D-B876-4B93-AD84-F0450AC1802B}"/>
          </ac:spMkLst>
        </pc:spChg>
        <pc:spChg chg="add del">
          <ac:chgData name="Wan, Matt" userId="8a1104dd-f9e2-4fe9-98f2-6b84f630339c" providerId="ADAL" clId="{CC9FD38D-A921-44CB-A0AD-F6CBEF4BB7CF}" dt="2021-12-06T19:39:48.252" v="939" actId="26606"/>
          <ac:spMkLst>
            <pc:docMk/>
            <pc:sldMk cId="3040813042" sldId="289"/>
            <ac:spMk id="8" creationId="{907EF6B7-1338-4443-8C46-6A318D952DFD}"/>
          </ac:spMkLst>
        </pc:spChg>
        <pc:spChg chg="add del">
          <ac:chgData name="Wan, Matt" userId="8a1104dd-f9e2-4fe9-98f2-6b84f630339c" providerId="ADAL" clId="{CC9FD38D-A921-44CB-A0AD-F6CBEF4BB7CF}" dt="2021-12-06T19:39:48.252" v="939" actId="26606"/>
          <ac:spMkLst>
            <pc:docMk/>
            <pc:sldMk cId="3040813042" sldId="289"/>
            <ac:spMk id="10" creationId="{DAAE4CDD-124C-4DCF-9584-B6033B545DD5}"/>
          </ac:spMkLst>
        </pc:spChg>
        <pc:spChg chg="add del">
          <ac:chgData name="Wan, Matt" userId="8a1104dd-f9e2-4fe9-98f2-6b84f630339c" providerId="ADAL" clId="{CC9FD38D-A921-44CB-A0AD-F6CBEF4BB7CF}" dt="2021-12-06T19:39:48.252" v="939" actId="26606"/>
          <ac:spMkLst>
            <pc:docMk/>
            <pc:sldMk cId="3040813042" sldId="289"/>
            <ac:spMk id="12" creationId="{081E4A58-353D-44AE-B2FC-2A74E2E400F7}"/>
          </ac:spMkLst>
        </pc:spChg>
        <pc:spChg chg="add">
          <ac:chgData name="Wan, Matt" userId="8a1104dd-f9e2-4fe9-98f2-6b84f630339c" providerId="ADAL" clId="{CC9FD38D-A921-44CB-A0AD-F6CBEF4BB7CF}" dt="2021-12-06T19:39:48.252" v="939" actId="26606"/>
          <ac:spMkLst>
            <pc:docMk/>
            <pc:sldMk cId="3040813042" sldId="289"/>
            <ac:spMk id="17" creationId="{E92FEB64-6EEA-4759-B4A4-BD2C1E660BA8}"/>
          </ac:spMkLst>
        </pc:spChg>
        <pc:spChg chg="add">
          <ac:chgData name="Wan, Matt" userId="8a1104dd-f9e2-4fe9-98f2-6b84f630339c" providerId="ADAL" clId="{CC9FD38D-A921-44CB-A0AD-F6CBEF4BB7CF}" dt="2021-12-06T19:39:48.252" v="939" actId="26606"/>
          <ac:spMkLst>
            <pc:docMk/>
            <pc:sldMk cId="3040813042" sldId="289"/>
            <ac:spMk id="19" creationId="{B10BB131-AC8E-4A8E-A5D1-36260F720C3B}"/>
          </ac:spMkLst>
        </pc:spChg>
        <pc:spChg chg="add">
          <ac:chgData name="Wan, Matt" userId="8a1104dd-f9e2-4fe9-98f2-6b84f630339c" providerId="ADAL" clId="{CC9FD38D-A921-44CB-A0AD-F6CBEF4BB7CF}" dt="2021-12-06T19:39:48.252" v="939" actId="26606"/>
          <ac:spMkLst>
            <pc:docMk/>
            <pc:sldMk cId="3040813042" sldId="289"/>
            <ac:spMk id="21" creationId="{14847E93-7DC1-4D4B-8829-B19AA7137C50}"/>
          </ac:spMkLst>
        </pc:spChg>
        <pc:spChg chg="add">
          <ac:chgData name="Wan, Matt" userId="8a1104dd-f9e2-4fe9-98f2-6b84f630339c" providerId="ADAL" clId="{CC9FD38D-A921-44CB-A0AD-F6CBEF4BB7CF}" dt="2021-12-06T19:39:48.252" v="939" actId="26606"/>
          <ac:spMkLst>
            <pc:docMk/>
            <pc:sldMk cId="3040813042" sldId="289"/>
            <ac:spMk id="23" creationId="{5566D6E1-03A1-4D73-A4E0-35D74D568A04}"/>
          </ac:spMkLst>
        </pc:spChg>
        <pc:spChg chg="add">
          <ac:chgData name="Wan, Matt" userId="8a1104dd-f9e2-4fe9-98f2-6b84f630339c" providerId="ADAL" clId="{CC9FD38D-A921-44CB-A0AD-F6CBEF4BB7CF}" dt="2021-12-06T19:39:48.252" v="939" actId="26606"/>
          <ac:spMkLst>
            <pc:docMk/>
            <pc:sldMk cId="3040813042" sldId="289"/>
            <ac:spMk id="25" creationId="{9F835A99-04AC-494A-A572-AFE8413CC938}"/>
          </ac:spMkLst>
        </pc:spChg>
        <pc:spChg chg="add">
          <ac:chgData name="Wan, Matt" userId="8a1104dd-f9e2-4fe9-98f2-6b84f630339c" providerId="ADAL" clId="{CC9FD38D-A921-44CB-A0AD-F6CBEF4BB7CF}" dt="2021-12-06T19:39:48.252" v="939" actId="26606"/>
          <ac:spMkLst>
            <pc:docMk/>
            <pc:sldMk cId="3040813042" sldId="289"/>
            <ac:spMk id="27" creationId="{7B786209-1B0B-4CA9-9BDD-F7327066A84D}"/>
          </ac:spMkLst>
        </pc:spChg>
        <pc:spChg chg="add">
          <ac:chgData name="Wan, Matt" userId="8a1104dd-f9e2-4fe9-98f2-6b84f630339c" providerId="ADAL" clId="{CC9FD38D-A921-44CB-A0AD-F6CBEF4BB7CF}" dt="2021-12-06T19:39:48.252" v="939" actId="26606"/>
          <ac:spMkLst>
            <pc:docMk/>
            <pc:sldMk cId="3040813042" sldId="289"/>
            <ac:spMk id="29" creationId="{2D2964BB-484D-45AE-AD66-D407D0629652}"/>
          </ac:spMkLst>
        </pc:spChg>
        <pc:spChg chg="add">
          <ac:chgData name="Wan, Matt" userId="8a1104dd-f9e2-4fe9-98f2-6b84f630339c" providerId="ADAL" clId="{CC9FD38D-A921-44CB-A0AD-F6CBEF4BB7CF}" dt="2021-12-06T19:39:48.252" v="939" actId="26606"/>
          <ac:spMkLst>
            <pc:docMk/>
            <pc:sldMk cId="3040813042" sldId="289"/>
            <ac:spMk id="31" creationId="{6691AC69-A76E-4DAB-B565-468B6B87ACF3}"/>
          </ac:spMkLst>
        </pc:spChg>
      </pc:sldChg>
      <pc:sldChg chg="add modAnim modNotesTx">
        <pc:chgData name="Wan, Matt" userId="8a1104dd-f9e2-4fe9-98f2-6b84f630339c" providerId="ADAL" clId="{CC9FD38D-A921-44CB-A0AD-F6CBEF4BB7CF}" dt="2021-12-07T20:46:47.644" v="1410" actId="20577"/>
        <pc:sldMkLst>
          <pc:docMk/>
          <pc:sldMk cId="1504113590" sldId="290"/>
        </pc:sldMkLst>
      </pc:sldChg>
      <pc:sldChg chg="add modAnim modNotesTx">
        <pc:chgData name="Wan, Matt" userId="8a1104dd-f9e2-4fe9-98f2-6b84f630339c" providerId="ADAL" clId="{CC9FD38D-A921-44CB-A0AD-F6CBEF4BB7CF}" dt="2021-12-07T20:46:51.571" v="1412" actId="20577"/>
        <pc:sldMkLst>
          <pc:docMk/>
          <pc:sldMk cId="1176946085" sldId="291"/>
        </pc:sldMkLst>
      </pc:sldChg>
      <pc:sldChg chg="add modAnim modNotesTx">
        <pc:chgData name="Wan, Matt" userId="8a1104dd-f9e2-4fe9-98f2-6b84f630339c" providerId="ADAL" clId="{CC9FD38D-A921-44CB-A0AD-F6CBEF4BB7CF}" dt="2021-12-07T20:46:55.993" v="1414" actId="20577"/>
        <pc:sldMkLst>
          <pc:docMk/>
          <pc:sldMk cId="2217404803" sldId="292"/>
        </pc:sldMkLst>
      </pc:sldChg>
      <pc:sldChg chg="add modAnim modNotesTx">
        <pc:chgData name="Wan, Matt" userId="8a1104dd-f9e2-4fe9-98f2-6b84f630339c" providerId="ADAL" clId="{CC9FD38D-A921-44CB-A0AD-F6CBEF4BB7CF}" dt="2021-12-07T20:46:41.828" v="1408" actId="20577"/>
        <pc:sldMkLst>
          <pc:docMk/>
          <pc:sldMk cId="2844577473" sldId="293"/>
        </pc:sldMkLst>
      </pc:sldChg>
    </pc:docChg>
  </pc:docChgLst>
  <pc:docChgLst>
    <pc:chgData name="Wan, Matt" userId="8a1104dd-f9e2-4fe9-98f2-6b84f630339c" providerId="ADAL" clId="{631B33E3-578E-4988-8A12-FF66474B65F5}"/>
    <pc:docChg chg="modSld">
      <pc:chgData name="Wan, Matt" userId="8a1104dd-f9e2-4fe9-98f2-6b84f630339c" providerId="ADAL" clId="{631B33E3-578E-4988-8A12-FF66474B65F5}" dt="2022-04-12T19:44:11.041" v="0" actId="1076"/>
      <pc:docMkLst>
        <pc:docMk/>
      </pc:docMkLst>
      <pc:sldChg chg="modSp mod">
        <pc:chgData name="Wan, Matt" userId="8a1104dd-f9e2-4fe9-98f2-6b84f630339c" providerId="ADAL" clId="{631B33E3-578E-4988-8A12-FF66474B65F5}" dt="2022-04-12T19:44:11.041" v="0" actId="1076"/>
        <pc:sldMkLst>
          <pc:docMk/>
          <pc:sldMk cId="3371334607" sldId="260"/>
        </pc:sldMkLst>
        <pc:spChg chg="mod">
          <ac:chgData name="Wan, Matt" userId="8a1104dd-f9e2-4fe9-98f2-6b84f630339c" providerId="ADAL" clId="{631B33E3-578E-4988-8A12-FF66474B65F5}" dt="2022-04-12T19:44:11.041" v="0" actId="1076"/>
          <ac:spMkLst>
            <pc:docMk/>
            <pc:sldMk cId="3371334607" sldId="260"/>
            <ac:spMk id="3" creationId="{D760F3CF-30E7-4C66-AB36-65C9AB4DF72B}"/>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Matt\Downloads\PubMed_Timeline_Results_by_Year.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r>
              <a:rPr lang="en-US" sz="2000"/>
              <a:t>Key Word</a:t>
            </a:r>
            <a:r>
              <a:rPr lang="en-US" sz="2000" baseline="0"/>
              <a:t>: Delay Discounting</a:t>
            </a:r>
            <a:endParaRPr lang="en-US" sz="2000"/>
          </a:p>
        </c:rich>
      </c:tx>
      <c:layout>
        <c:manualLayout>
          <c:xMode val="edge"/>
          <c:yMode val="edge"/>
          <c:x val="0.11318895273077667"/>
          <c:y val="3.1241243819628742E-2"/>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PubMed_Timeline_Results_by_Year!$B$2</c:f>
              <c:strCache>
                <c:ptCount val="1"/>
                <c:pt idx="0">
                  <c:v>Count</c:v>
                </c:pt>
              </c:strCache>
            </c:strRef>
          </c:tx>
          <c:spPr>
            <a:ln w="25400" cap="rnd">
              <a:solidFill>
                <a:schemeClr val="tx1"/>
              </a:solidFill>
              <a:round/>
            </a:ln>
            <a:effectLst>
              <a:outerShdw blurRad="57150" dist="19050" dir="5400000" algn="ctr" rotWithShape="0">
                <a:srgbClr val="000000">
                  <a:alpha val="63000"/>
                </a:srgbClr>
              </a:outerShdw>
            </a:effectLst>
          </c:spPr>
          <c:marker>
            <c:symbol val="circle"/>
            <c:size val="8"/>
            <c:spPr>
              <a:solidFill>
                <a:schemeClr val="bg1"/>
              </a:solidFill>
              <a:ln w="31750" cap="rnd">
                <a:solidFill>
                  <a:schemeClr val="tx1"/>
                </a:solidFill>
                <a:round/>
              </a:ln>
              <a:effectLst>
                <a:outerShdw blurRad="57150" dist="19050" dir="5400000" algn="ctr" rotWithShape="0">
                  <a:srgbClr val="000000">
                    <a:alpha val="63000"/>
                  </a:srgbClr>
                </a:outerShdw>
              </a:effectLst>
            </c:spPr>
          </c:marker>
          <c:xVal>
            <c:numRef>
              <c:f>PubMed_Timeline_Results_by_Year!$A$4:$A$34</c:f>
              <c:numCache>
                <c:formatCode>General</c:formatCode>
                <c:ptCount val="31"/>
                <c:pt idx="0">
                  <c:v>2021</c:v>
                </c:pt>
                <c:pt idx="1">
                  <c:v>2020</c:v>
                </c:pt>
                <c:pt idx="2">
                  <c:v>2019</c:v>
                </c:pt>
                <c:pt idx="3">
                  <c:v>2018</c:v>
                </c:pt>
                <c:pt idx="4">
                  <c:v>2017</c:v>
                </c:pt>
                <c:pt idx="5">
                  <c:v>2016</c:v>
                </c:pt>
                <c:pt idx="6">
                  <c:v>2015</c:v>
                </c:pt>
                <c:pt idx="7">
                  <c:v>2014</c:v>
                </c:pt>
                <c:pt idx="8">
                  <c:v>2013</c:v>
                </c:pt>
                <c:pt idx="9">
                  <c:v>2012</c:v>
                </c:pt>
                <c:pt idx="10">
                  <c:v>2011</c:v>
                </c:pt>
                <c:pt idx="11">
                  <c:v>2010</c:v>
                </c:pt>
                <c:pt idx="12">
                  <c:v>2009</c:v>
                </c:pt>
                <c:pt idx="13">
                  <c:v>2008</c:v>
                </c:pt>
                <c:pt idx="14">
                  <c:v>2007</c:v>
                </c:pt>
                <c:pt idx="15">
                  <c:v>2006</c:v>
                </c:pt>
                <c:pt idx="16">
                  <c:v>2005</c:v>
                </c:pt>
                <c:pt idx="17">
                  <c:v>2004</c:v>
                </c:pt>
                <c:pt idx="18">
                  <c:v>2003</c:v>
                </c:pt>
                <c:pt idx="19">
                  <c:v>2002</c:v>
                </c:pt>
                <c:pt idx="20">
                  <c:v>2001</c:v>
                </c:pt>
                <c:pt idx="21">
                  <c:v>2000</c:v>
                </c:pt>
                <c:pt idx="22">
                  <c:v>1999</c:v>
                </c:pt>
                <c:pt idx="23">
                  <c:v>1997</c:v>
                </c:pt>
                <c:pt idx="24">
                  <c:v>1996</c:v>
                </c:pt>
                <c:pt idx="25">
                  <c:v>1995</c:v>
                </c:pt>
                <c:pt idx="26">
                  <c:v>1994</c:v>
                </c:pt>
                <c:pt idx="27">
                  <c:v>1993</c:v>
                </c:pt>
                <c:pt idx="28">
                  <c:v>1992</c:v>
                </c:pt>
                <c:pt idx="29">
                  <c:v>1991</c:v>
                </c:pt>
                <c:pt idx="30">
                  <c:v>1988</c:v>
                </c:pt>
              </c:numCache>
            </c:numRef>
          </c:xVal>
          <c:yVal>
            <c:numRef>
              <c:f>PubMed_Timeline_Results_by_Year!$B$4:$B$34</c:f>
              <c:numCache>
                <c:formatCode>General</c:formatCode>
                <c:ptCount val="31"/>
                <c:pt idx="0">
                  <c:v>236</c:v>
                </c:pt>
                <c:pt idx="1">
                  <c:v>289</c:v>
                </c:pt>
                <c:pt idx="2">
                  <c:v>283</c:v>
                </c:pt>
                <c:pt idx="3">
                  <c:v>275</c:v>
                </c:pt>
                <c:pt idx="4">
                  <c:v>270</c:v>
                </c:pt>
                <c:pt idx="5">
                  <c:v>277</c:v>
                </c:pt>
                <c:pt idx="6">
                  <c:v>286</c:v>
                </c:pt>
                <c:pt idx="7">
                  <c:v>204</c:v>
                </c:pt>
                <c:pt idx="8">
                  <c:v>168</c:v>
                </c:pt>
                <c:pt idx="9">
                  <c:v>151</c:v>
                </c:pt>
                <c:pt idx="10">
                  <c:v>113</c:v>
                </c:pt>
                <c:pt idx="11">
                  <c:v>79</c:v>
                </c:pt>
                <c:pt idx="12">
                  <c:v>71</c:v>
                </c:pt>
                <c:pt idx="13">
                  <c:v>44</c:v>
                </c:pt>
                <c:pt idx="14">
                  <c:v>48</c:v>
                </c:pt>
                <c:pt idx="15">
                  <c:v>47</c:v>
                </c:pt>
                <c:pt idx="16">
                  <c:v>25</c:v>
                </c:pt>
                <c:pt idx="17">
                  <c:v>22</c:v>
                </c:pt>
                <c:pt idx="18">
                  <c:v>22</c:v>
                </c:pt>
                <c:pt idx="19">
                  <c:v>10</c:v>
                </c:pt>
                <c:pt idx="20">
                  <c:v>8</c:v>
                </c:pt>
                <c:pt idx="21">
                  <c:v>6</c:v>
                </c:pt>
                <c:pt idx="22">
                  <c:v>7</c:v>
                </c:pt>
                <c:pt idx="23">
                  <c:v>4</c:v>
                </c:pt>
                <c:pt idx="24">
                  <c:v>3</c:v>
                </c:pt>
                <c:pt idx="25">
                  <c:v>2</c:v>
                </c:pt>
                <c:pt idx="26">
                  <c:v>1</c:v>
                </c:pt>
                <c:pt idx="27">
                  <c:v>1</c:v>
                </c:pt>
                <c:pt idx="28">
                  <c:v>2</c:v>
                </c:pt>
                <c:pt idx="29">
                  <c:v>1</c:v>
                </c:pt>
                <c:pt idx="30">
                  <c:v>3</c:v>
                </c:pt>
              </c:numCache>
            </c:numRef>
          </c:yVal>
          <c:smooth val="0"/>
          <c:extLst>
            <c:ext xmlns:c16="http://schemas.microsoft.com/office/drawing/2014/chart" uri="{C3380CC4-5D6E-409C-BE32-E72D297353CC}">
              <c16:uniqueId val="{00000000-8E15-449D-B24B-5DB71ABF80B0}"/>
            </c:ext>
          </c:extLst>
        </c:ser>
        <c:dLbls>
          <c:showLegendKey val="0"/>
          <c:showVal val="0"/>
          <c:showCatName val="0"/>
          <c:showSerName val="0"/>
          <c:showPercent val="0"/>
          <c:showBubbleSize val="0"/>
        </c:dLbls>
        <c:axId val="174511568"/>
        <c:axId val="174514896"/>
      </c:scatterChart>
      <c:valAx>
        <c:axId val="174511568"/>
        <c:scaling>
          <c:orientation val="minMax"/>
          <c:max val="2020"/>
          <c:min val="1990"/>
        </c:scaling>
        <c:delete val="0"/>
        <c:axPos val="b"/>
        <c:title>
          <c:tx>
            <c:rich>
              <a:bodyPr rot="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r>
                  <a:rPr lang="en-US" sz="2400" b="1"/>
                  <a:t>Year</a:t>
                </a:r>
              </a:p>
            </c:rich>
          </c:tx>
          <c:overlay val="0"/>
          <c:spPr>
            <a:noFill/>
            <a:ln>
              <a:noFill/>
            </a:ln>
            <a:effectLst/>
          </c:spPr>
          <c:txPr>
            <a:bodyPr rot="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74514896"/>
        <c:crosses val="autoZero"/>
        <c:crossBetween val="midCat"/>
      </c:valAx>
      <c:valAx>
        <c:axId val="174514896"/>
        <c:scaling>
          <c:orientation val="minMax"/>
          <c:max val="300"/>
        </c:scaling>
        <c:delete val="0"/>
        <c:axPos val="l"/>
        <c:title>
          <c:tx>
            <c:rich>
              <a:bodyPr rot="-54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r>
                  <a:rPr lang="en-US" sz="2000" b="1"/>
                  <a:t>Articles</a:t>
                </a:r>
                <a:r>
                  <a:rPr lang="en-US" sz="2000" b="1" baseline="0"/>
                  <a:t> Published </a:t>
                </a:r>
              </a:p>
              <a:p>
                <a:pPr>
                  <a:defRPr sz="2000" b="1"/>
                </a:pPr>
                <a:r>
                  <a:rPr lang="en-US" sz="2000" b="1" baseline="0"/>
                  <a:t>per Year (PubMed)</a:t>
                </a:r>
                <a:endParaRPr lang="en-US" sz="2000" b="1"/>
              </a:p>
            </c:rich>
          </c:tx>
          <c:layout>
            <c:manualLayout>
              <c:xMode val="edge"/>
              <c:yMode val="edge"/>
              <c:x val="1.6393020809366257E-3"/>
              <c:y val="0.2612544064752097"/>
            </c:manualLayout>
          </c:layout>
          <c:overlay val="0"/>
          <c:spPr>
            <a:noFill/>
            <a:ln>
              <a:noFill/>
            </a:ln>
            <a:effectLst/>
          </c:spPr>
          <c:txPr>
            <a:bodyPr rot="-54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a:solidFill>
              <a:schemeClr val="tx1"/>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74511568"/>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72066-2568-46C5-B9FC-2617B02FB770}" type="datetimeFigureOut">
              <a:rPr lang="en-US" smtClean="0"/>
              <a:t>4/12/2022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041748-BCFE-4339-84E2-70A657776F70}" type="slidenum">
              <a:rPr lang="en-US" smtClean="0"/>
              <a:t>‹#›</a:t>
            </a:fld>
            <a:endParaRPr lang="en-US"/>
          </a:p>
        </p:txBody>
      </p:sp>
    </p:spTree>
    <p:extLst>
      <p:ext uri="{BB962C8B-B14F-4D97-AF65-F5344CB8AC3E}">
        <p14:creationId xmlns:p14="http://schemas.microsoft.com/office/powerpoint/2010/main" val="1115781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8041748-BCFE-4339-84E2-70A657776F70}" type="slidenum">
              <a:rPr lang="en-US" smtClean="0"/>
              <a:t>1</a:t>
            </a:fld>
            <a:endParaRPr lang="en-US"/>
          </a:p>
        </p:txBody>
      </p:sp>
    </p:spTree>
    <p:extLst>
      <p:ext uri="{BB962C8B-B14F-4D97-AF65-F5344CB8AC3E}">
        <p14:creationId xmlns:p14="http://schemas.microsoft.com/office/powerpoint/2010/main" val="2754443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DengXian" panose="02010600030101010101" pitchFamily="2" charset="-122"/>
                    <a:cs typeface="Times New Roman" panose="02020603050405020304" pitchFamily="18" charset="0"/>
                  </a:rPr>
                  <a:t>The adjusting amount delay discounting task also consisted of three amount conditions, $30, $80, and $500. Each amount condition involved four delays, 7, 30, 90, and 180 days. The $500 amount condition involved one more delay, which is 720 days. The indifference point at each delay was reached by changing the amount of the immediate option after each participant’s decision. And the amount of the immediate option changes after each of participant decisions, whereas the amount of the later option stays the same for a group of choices. If the participants choose the immediate reward, it means the present value of the delay reward is smaller than the immediate reward so the amount of immediate reward will decrease in the next trial. On the other hand, if the participants choose the delayed reward, it means the present value of the delay reward is larger than the immediate reward the amount of immediate reward will increase in the next trial. Participants’ </a:t>
                </a:r>
                <a:r>
                  <a:rPr lang="en-US" sz="1800" i="0">
                    <a:effectLst/>
                    <a:latin typeface="Cambria Math" panose="02040503050406030204" pitchFamily="18" charset="0"/>
                    <a:ea typeface="DengXian" panose="02010600030101010101" pitchFamily="2" charset="-122"/>
                    <a:cs typeface="Times New Roman" panose="02020603050405020304" pitchFamily="18" charset="0"/>
                  </a:rPr>
                  <a:t>𝑘</a:t>
                </a:r>
                <a:r>
                  <a:rPr lang="en-US" sz="1800" dirty="0">
                    <a:effectLst/>
                    <a:latin typeface="Calibri" panose="020F0502020204030204" pitchFamily="34" charset="0"/>
                    <a:ea typeface="DengXian" panose="02010600030101010101" pitchFamily="2" charset="-122"/>
                    <a:cs typeface="Times New Roman" panose="02020603050405020304" pitchFamily="18" charset="0"/>
                  </a:rPr>
                  <a:t> parameter values were determined by fitting the indifference points at each delay with the hyperbolic discounting function. </a:t>
                </a:r>
              </a:p>
              <a:p>
                <a:endParaRPr lang="en-US" dirty="0"/>
              </a:p>
            </p:txBody>
          </p:sp>
        </mc:Fallback>
      </mc:AlternateContent>
      <p:sp>
        <p:nvSpPr>
          <p:cNvPr id="4" name="Slide Number Placeholder 3"/>
          <p:cNvSpPr>
            <a:spLocks noGrp="1"/>
          </p:cNvSpPr>
          <p:nvPr>
            <p:ph type="sldNum" sz="quarter" idx="5"/>
          </p:nvPr>
        </p:nvSpPr>
        <p:spPr/>
        <p:txBody>
          <a:bodyPr/>
          <a:lstStyle/>
          <a:p>
            <a:fld id="{58041748-BCFE-4339-84E2-70A657776F70}" type="slidenum">
              <a:rPr lang="en-US" smtClean="0"/>
              <a:t>10</a:t>
            </a:fld>
            <a:endParaRPr lang="en-US"/>
          </a:p>
        </p:txBody>
      </p:sp>
    </p:spTree>
    <p:extLst>
      <p:ext uri="{BB962C8B-B14F-4D97-AF65-F5344CB8AC3E}">
        <p14:creationId xmlns:p14="http://schemas.microsoft.com/office/powerpoint/2010/main" val="2966372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041748-BCFE-4339-84E2-70A657776F70}" type="slidenum">
              <a:rPr lang="en-US" smtClean="0"/>
              <a:t>11</a:t>
            </a:fld>
            <a:endParaRPr lang="en-US"/>
          </a:p>
        </p:txBody>
      </p:sp>
    </p:spTree>
    <p:extLst>
      <p:ext uri="{BB962C8B-B14F-4D97-AF65-F5344CB8AC3E}">
        <p14:creationId xmlns:p14="http://schemas.microsoft.com/office/powerpoint/2010/main" val="350268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041748-BCFE-4339-84E2-70A657776F70}" type="slidenum">
              <a:rPr lang="en-US" smtClean="0"/>
              <a:t>12</a:t>
            </a:fld>
            <a:endParaRPr lang="en-US"/>
          </a:p>
        </p:txBody>
      </p:sp>
    </p:spTree>
    <p:extLst>
      <p:ext uri="{BB962C8B-B14F-4D97-AF65-F5344CB8AC3E}">
        <p14:creationId xmlns:p14="http://schemas.microsoft.com/office/powerpoint/2010/main" val="2822031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041748-BCFE-4339-84E2-70A657776F70}" type="slidenum">
              <a:rPr lang="en-US" smtClean="0"/>
              <a:t>13</a:t>
            </a:fld>
            <a:endParaRPr lang="en-US"/>
          </a:p>
        </p:txBody>
      </p:sp>
    </p:spTree>
    <p:extLst>
      <p:ext uri="{BB962C8B-B14F-4D97-AF65-F5344CB8AC3E}">
        <p14:creationId xmlns:p14="http://schemas.microsoft.com/office/powerpoint/2010/main" val="4199448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DengXian" panose="02010600030101010101" pitchFamily="2" charset="-122"/>
                    <a:cs typeface="Times New Roman" panose="02020603050405020304" pitchFamily="18" charset="0"/>
                  </a:rPr>
                  <a:t>This procedure continues until the immediate choice was judged equal in value to that of the delayed reward, where we recorded the point as the indifference points at each delay.</a:t>
                </a:r>
                <a:r>
                  <a:rPr lang="en-US" sz="1800" kern="1200" dirty="0">
                    <a:solidFill>
                      <a:srgbClr val="002060"/>
                    </a:solidFill>
                    <a:effectLst/>
                    <a:latin typeface="Calibri" panose="020F0502020204030204" pitchFamily="34" charset="0"/>
                    <a:ea typeface="DengXian" panose="02010600030101010101" pitchFamily="2" charset="-122"/>
                    <a:cs typeface="Times New Roman" panose="02020603050405020304" pitchFamily="18" charset="0"/>
                  </a:rPr>
                  <a:t> </a:t>
                </a:r>
                <a:r>
                  <a:rPr lang="en-US" sz="1800" dirty="0">
                    <a:effectLst/>
                    <a:latin typeface="Calibri" panose="020F0502020204030204" pitchFamily="34" charset="0"/>
                    <a:ea typeface="DengXian" panose="02010600030101010101" pitchFamily="2" charset="-122"/>
                    <a:cs typeface="Times New Roman" panose="02020603050405020304" pitchFamily="18" charset="0"/>
                  </a:rPr>
                  <a:t>Participants’ </a:t>
                </a:r>
                <a:r>
                  <a:rPr lang="en-US" sz="1800" i="0">
                    <a:effectLst/>
                    <a:latin typeface="Cambria Math" panose="02040503050406030204" pitchFamily="18" charset="0"/>
                    <a:ea typeface="DengXian" panose="02010600030101010101" pitchFamily="2" charset="-122"/>
                    <a:cs typeface="Times New Roman" panose="02020603050405020304" pitchFamily="18" charset="0"/>
                  </a:rPr>
                  <a:t>𝑘</a:t>
                </a:r>
                <a:r>
                  <a:rPr lang="en-US" sz="1800" dirty="0">
                    <a:effectLst/>
                    <a:latin typeface="Calibri" panose="020F0502020204030204" pitchFamily="34" charset="0"/>
                    <a:ea typeface="DengXian" panose="02010600030101010101" pitchFamily="2" charset="-122"/>
                    <a:cs typeface="Times New Roman" panose="02020603050405020304" pitchFamily="18" charset="0"/>
                  </a:rPr>
                  <a:t> parameters were determined by fitting the indifference points with the hyperbolic discounting function I have shown in previous slides.</a:t>
                </a:r>
                <a:endParaRPr lang="en-US" dirty="0"/>
              </a:p>
            </p:txBody>
          </p:sp>
        </mc:Fallback>
      </mc:AlternateContent>
      <p:sp>
        <p:nvSpPr>
          <p:cNvPr id="4" name="Slide Number Placeholder 3"/>
          <p:cNvSpPr>
            <a:spLocks noGrp="1"/>
          </p:cNvSpPr>
          <p:nvPr>
            <p:ph type="sldNum" sz="quarter" idx="5"/>
          </p:nvPr>
        </p:nvSpPr>
        <p:spPr/>
        <p:txBody>
          <a:bodyPr/>
          <a:lstStyle/>
          <a:p>
            <a:fld id="{58041748-BCFE-4339-84E2-70A657776F70}" type="slidenum">
              <a:rPr lang="en-US" smtClean="0"/>
              <a:t>14</a:t>
            </a:fld>
            <a:endParaRPr lang="en-US"/>
          </a:p>
        </p:txBody>
      </p:sp>
    </p:spTree>
    <p:extLst>
      <p:ext uri="{BB962C8B-B14F-4D97-AF65-F5344CB8AC3E}">
        <p14:creationId xmlns:p14="http://schemas.microsoft.com/office/powerpoint/2010/main" val="4159505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041748-BCFE-4339-84E2-70A657776F70}" type="slidenum">
              <a:rPr lang="en-US" smtClean="0"/>
              <a:t>15</a:t>
            </a:fld>
            <a:endParaRPr lang="en-US"/>
          </a:p>
        </p:txBody>
      </p:sp>
    </p:spTree>
    <p:extLst>
      <p:ext uri="{BB962C8B-B14F-4D97-AF65-F5344CB8AC3E}">
        <p14:creationId xmlns:p14="http://schemas.microsoft.com/office/powerpoint/2010/main" val="3236408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041748-BCFE-4339-84E2-70A657776F70}" type="slidenum">
              <a:rPr lang="en-US" smtClean="0"/>
              <a:t>16</a:t>
            </a:fld>
            <a:endParaRPr lang="en-US"/>
          </a:p>
        </p:txBody>
      </p:sp>
    </p:spTree>
    <p:extLst>
      <p:ext uri="{BB962C8B-B14F-4D97-AF65-F5344CB8AC3E}">
        <p14:creationId xmlns:p14="http://schemas.microsoft.com/office/powerpoint/2010/main" val="237019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041748-BCFE-4339-84E2-70A657776F70}" type="slidenum">
              <a:rPr lang="en-US" smtClean="0"/>
              <a:t>17</a:t>
            </a:fld>
            <a:endParaRPr lang="en-US"/>
          </a:p>
        </p:txBody>
      </p:sp>
    </p:spTree>
    <p:extLst>
      <p:ext uri="{BB962C8B-B14F-4D97-AF65-F5344CB8AC3E}">
        <p14:creationId xmlns:p14="http://schemas.microsoft.com/office/powerpoint/2010/main" val="21003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8041748-BCFE-4339-84E2-70A657776F70}" type="slidenum">
              <a:rPr lang="en-US" smtClean="0"/>
              <a:t>18</a:t>
            </a:fld>
            <a:endParaRPr lang="en-US"/>
          </a:p>
        </p:txBody>
      </p:sp>
    </p:spTree>
    <p:extLst>
      <p:ext uri="{BB962C8B-B14F-4D97-AF65-F5344CB8AC3E}">
        <p14:creationId xmlns:p14="http://schemas.microsoft.com/office/powerpoint/2010/main" val="2587488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8041748-BCFE-4339-84E2-70A657776F70}" type="slidenum">
              <a:rPr lang="en-US" smtClean="0"/>
              <a:t>19</a:t>
            </a:fld>
            <a:endParaRPr lang="en-US"/>
          </a:p>
        </p:txBody>
      </p:sp>
    </p:spTree>
    <p:extLst>
      <p:ext uri="{BB962C8B-B14F-4D97-AF65-F5344CB8AC3E}">
        <p14:creationId xmlns:p14="http://schemas.microsoft.com/office/powerpoint/2010/main" val="3305460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58041748-BCFE-4339-84E2-70A657776F70}" type="slidenum">
              <a:rPr lang="en-US" smtClean="0"/>
              <a:t>2</a:t>
            </a:fld>
            <a:endParaRPr lang="en-US"/>
          </a:p>
        </p:txBody>
      </p:sp>
    </p:spTree>
    <p:extLst>
      <p:ext uri="{BB962C8B-B14F-4D97-AF65-F5344CB8AC3E}">
        <p14:creationId xmlns:p14="http://schemas.microsoft.com/office/powerpoint/2010/main" val="6481167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041748-BCFE-4339-84E2-70A657776F70}" type="slidenum">
              <a:rPr lang="en-US" smtClean="0"/>
              <a:t>20</a:t>
            </a:fld>
            <a:endParaRPr lang="en-US"/>
          </a:p>
        </p:txBody>
      </p:sp>
    </p:spTree>
    <p:extLst>
      <p:ext uri="{BB962C8B-B14F-4D97-AF65-F5344CB8AC3E}">
        <p14:creationId xmlns:p14="http://schemas.microsoft.com/office/powerpoint/2010/main" val="13178355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041748-BCFE-4339-84E2-70A657776F70}" type="slidenum">
              <a:rPr lang="en-US" smtClean="0"/>
              <a:t>21</a:t>
            </a:fld>
            <a:endParaRPr lang="en-US"/>
          </a:p>
        </p:txBody>
      </p:sp>
    </p:spTree>
    <p:extLst>
      <p:ext uri="{BB962C8B-B14F-4D97-AF65-F5344CB8AC3E}">
        <p14:creationId xmlns:p14="http://schemas.microsoft.com/office/powerpoint/2010/main" val="34315008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041748-BCFE-4339-84E2-70A657776F70}" type="slidenum">
              <a:rPr lang="en-US" smtClean="0"/>
              <a:t>22</a:t>
            </a:fld>
            <a:endParaRPr lang="en-US"/>
          </a:p>
        </p:txBody>
      </p:sp>
    </p:spTree>
    <p:extLst>
      <p:ext uri="{BB962C8B-B14F-4D97-AF65-F5344CB8AC3E}">
        <p14:creationId xmlns:p14="http://schemas.microsoft.com/office/powerpoint/2010/main" val="6584257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041748-BCFE-4339-84E2-70A657776F70}" type="slidenum">
              <a:rPr lang="en-US" smtClean="0"/>
              <a:t>23</a:t>
            </a:fld>
            <a:endParaRPr lang="en-US"/>
          </a:p>
        </p:txBody>
      </p:sp>
    </p:spTree>
    <p:extLst>
      <p:ext uri="{BB962C8B-B14F-4D97-AF65-F5344CB8AC3E}">
        <p14:creationId xmlns:p14="http://schemas.microsoft.com/office/powerpoint/2010/main" val="5810388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041748-BCFE-4339-84E2-70A657776F70}" type="slidenum">
              <a:rPr lang="en-US" smtClean="0"/>
              <a:t>24</a:t>
            </a:fld>
            <a:endParaRPr lang="en-US"/>
          </a:p>
        </p:txBody>
      </p:sp>
    </p:spTree>
    <p:extLst>
      <p:ext uri="{BB962C8B-B14F-4D97-AF65-F5344CB8AC3E}">
        <p14:creationId xmlns:p14="http://schemas.microsoft.com/office/powerpoint/2010/main" val="5373201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8041748-BCFE-4339-84E2-70A657776F70}" type="slidenum">
              <a:rPr lang="en-US" smtClean="0"/>
              <a:t>25</a:t>
            </a:fld>
            <a:endParaRPr lang="en-US"/>
          </a:p>
        </p:txBody>
      </p:sp>
    </p:spTree>
    <p:extLst>
      <p:ext uri="{BB962C8B-B14F-4D97-AF65-F5344CB8AC3E}">
        <p14:creationId xmlns:p14="http://schemas.microsoft.com/office/powerpoint/2010/main" val="8461843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041748-BCFE-4339-84E2-70A657776F70}" type="slidenum">
              <a:rPr lang="en-US" smtClean="0"/>
              <a:t>26</a:t>
            </a:fld>
            <a:endParaRPr lang="en-US"/>
          </a:p>
        </p:txBody>
      </p:sp>
    </p:spTree>
    <p:extLst>
      <p:ext uri="{BB962C8B-B14F-4D97-AF65-F5344CB8AC3E}">
        <p14:creationId xmlns:p14="http://schemas.microsoft.com/office/powerpoint/2010/main" val="2579440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8041748-BCFE-4339-84E2-70A657776F70}" type="slidenum">
              <a:rPr lang="en-US" smtClean="0"/>
              <a:t>3</a:t>
            </a:fld>
            <a:endParaRPr lang="en-US"/>
          </a:p>
        </p:txBody>
      </p:sp>
    </p:spTree>
    <p:extLst>
      <p:ext uri="{BB962C8B-B14F-4D97-AF65-F5344CB8AC3E}">
        <p14:creationId xmlns:p14="http://schemas.microsoft.com/office/powerpoint/2010/main" val="1220823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58041748-BCFE-4339-84E2-70A657776F70}" type="slidenum">
              <a:rPr lang="en-US" smtClean="0"/>
              <a:t>4</a:t>
            </a:fld>
            <a:endParaRPr lang="en-US"/>
          </a:p>
        </p:txBody>
      </p:sp>
    </p:spTree>
    <p:extLst>
      <p:ext uri="{BB962C8B-B14F-4D97-AF65-F5344CB8AC3E}">
        <p14:creationId xmlns:p14="http://schemas.microsoft.com/office/powerpoint/2010/main" val="2659789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041748-BCFE-4339-84E2-70A657776F70}" type="slidenum">
              <a:rPr lang="en-US" smtClean="0"/>
              <a:t>5</a:t>
            </a:fld>
            <a:endParaRPr lang="en-US"/>
          </a:p>
        </p:txBody>
      </p:sp>
    </p:spTree>
    <p:extLst>
      <p:ext uri="{BB962C8B-B14F-4D97-AF65-F5344CB8AC3E}">
        <p14:creationId xmlns:p14="http://schemas.microsoft.com/office/powerpoint/2010/main" val="1148515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8041748-BCFE-4339-84E2-70A657776F70}" type="slidenum">
              <a:rPr lang="en-US" smtClean="0"/>
              <a:t>6</a:t>
            </a:fld>
            <a:endParaRPr lang="en-US"/>
          </a:p>
        </p:txBody>
      </p:sp>
    </p:spTree>
    <p:extLst>
      <p:ext uri="{BB962C8B-B14F-4D97-AF65-F5344CB8AC3E}">
        <p14:creationId xmlns:p14="http://schemas.microsoft.com/office/powerpoint/2010/main" val="1588497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8041748-BCFE-4339-84E2-70A657776F70}" type="slidenum">
              <a:rPr lang="en-US" smtClean="0"/>
              <a:t>7</a:t>
            </a:fld>
            <a:endParaRPr lang="en-US"/>
          </a:p>
        </p:txBody>
      </p:sp>
    </p:spTree>
    <p:extLst>
      <p:ext uri="{BB962C8B-B14F-4D97-AF65-F5344CB8AC3E}">
        <p14:creationId xmlns:p14="http://schemas.microsoft.com/office/powerpoint/2010/main" val="2019585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8041748-BCFE-4339-84E2-70A657776F70}" type="slidenum">
              <a:rPr lang="en-US" smtClean="0"/>
              <a:t>8</a:t>
            </a:fld>
            <a:endParaRPr lang="en-US"/>
          </a:p>
        </p:txBody>
      </p:sp>
    </p:spTree>
    <p:extLst>
      <p:ext uri="{BB962C8B-B14F-4D97-AF65-F5344CB8AC3E}">
        <p14:creationId xmlns:p14="http://schemas.microsoft.com/office/powerpoint/2010/main" val="1312227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041748-BCFE-4339-84E2-70A657776F70}" type="slidenum">
              <a:rPr lang="en-US" smtClean="0"/>
              <a:t>9</a:t>
            </a:fld>
            <a:endParaRPr lang="en-US"/>
          </a:p>
        </p:txBody>
      </p:sp>
    </p:spTree>
    <p:extLst>
      <p:ext uri="{BB962C8B-B14F-4D97-AF65-F5344CB8AC3E}">
        <p14:creationId xmlns:p14="http://schemas.microsoft.com/office/powerpoint/2010/main" val="2563799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07687-7CCC-41E1-BAE4-4E56E5B034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F01349-F037-43E0-9DEB-916A9D9844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F263B7-D2B2-4442-9C8A-E39E649EDBF4}"/>
              </a:ext>
            </a:extLst>
          </p:cNvPr>
          <p:cNvSpPr>
            <a:spLocks noGrp="1"/>
          </p:cNvSpPr>
          <p:nvPr>
            <p:ph type="dt" sz="half" idx="10"/>
          </p:nvPr>
        </p:nvSpPr>
        <p:spPr/>
        <p:txBody>
          <a:bodyPr/>
          <a:lstStyle/>
          <a:p>
            <a:fld id="{25D92508-D83E-4924-92F5-81B80CF8BFA0}" type="datetimeFigureOut">
              <a:rPr lang="en-US" smtClean="0"/>
              <a:t>4/12/2022</a:t>
            </a:fld>
            <a:endParaRPr lang="en-US"/>
          </a:p>
        </p:txBody>
      </p:sp>
      <p:sp>
        <p:nvSpPr>
          <p:cNvPr id="5" name="Footer Placeholder 4">
            <a:extLst>
              <a:ext uri="{FF2B5EF4-FFF2-40B4-BE49-F238E27FC236}">
                <a16:creationId xmlns:a16="http://schemas.microsoft.com/office/drawing/2014/main" id="{134F1183-2D91-48A1-ADAA-DCA42233EE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8D1126-2885-4F4E-BA76-AAE1E6E60C84}"/>
              </a:ext>
            </a:extLst>
          </p:cNvPr>
          <p:cNvSpPr>
            <a:spLocks noGrp="1"/>
          </p:cNvSpPr>
          <p:nvPr>
            <p:ph type="sldNum" sz="quarter" idx="12"/>
          </p:nvPr>
        </p:nvSpPr>
        <p:spPr/>
        <p:txBody>
          <a:bodyPr/>
          <a:lstStyle/>
          <a:p>
            <a:fld id="{D296EE69-E718-485D-952A-57053152CB65}" type="slidenum">
              <a:rPr lang="en-US" smtClean="0"/>
              <a:t>‹#›</a:t>
            </a:fld>
            <a:endParaRPr lang="en-US"/>
          </a:p>
        </p:txBody>
      </p:sp>
    </p:spTree>
    <p:extLst>
      <p:ext uri="{BB962C8B-B14F-4D97-AF65-F5344CB8AC3E}">
        <p14:creationId xmlns:p14="http://schemas.microsoft.com/office/powerpoint/2010/main" val="1550530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9092-A79B-4418-9F6B-803DAB91D9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2C82EE-2E1B-4C90-87E9-998E90B347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2E0856-9841-493B-A25D-730B4C294412}"/>
              </a:ext>
            </a:extLst>
          </p:cNvPr>
          <p:cNvSpPr>
            <a:spLocks noGrp="1"/>
          </p:cNvSpPr>
          <p:nvPr>
            <p:ph type="dt" sz="half" idx="10"/>
          </p:nvPr>
        </p:nvSpPr>
        <p:spPr/>
        <p:txBody>
          <a:bodyPr/>
          <a:lstStyle/>
          <a:p>
            <a:fld id="{25D92508-D83E-4924-92F5-81B80CF8BFA0}" type="datetimeFigureOut">
              <a:rPr lang="en-US" smtClean="0"/>
              <a:t>4/12/2022</a:t>
            </a:fld>
            <a:endParaRPr lang="en-US"/>
          </a:p>
        </p:txBody>
      </p:sp>
      <p:sp>
        <p:nvSpPr>
          <p:cNvPr id="5" name="Footer Placeholder 4">
            <a:extLst>
              <a:ext uri="{FF2B5EF4-FFF2-40B4-BE49-F238E27FC236}">
                <a16:creationId xmlns:a16="http://schemas.microsoft.com/office/drawing/2014/main" id="{0E7462FC-D324-494F-8750-A25DCBE6EB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26EB6B-55D6-43F7-B52F-74EDB4DCD9D3}"/>
              </a:ext>
            </a:extLst>
          </p:cNvPr>
          <p:cNvSpPr>
            <a:spLocks noGrp="1"/>
          </p:cNvSpPr>
          <p:nvPr>
            <p:ph type="sldNum" sz="quarter" idx="12"/>
          </p:nvPr>
        </p:nvSpPr>
        <p:spPr/>
        <p:txBody>
          <a:bodyPr/>
          <a:lstStyle/>
          <a:p>
            <a:fld id="{D296EE69-E718-485D-952A-57053152CB65}" type="slidenum">
              <a:rPr lang="en-US" smtClean="0"/>
              <a:t>‹#›</a:t>
            </a:fld>
            <a:endParaRPr lang="en-US"/>
          </a:p>
        </p:txBody>
      </p:sp>
    </p:spTree>
    <p:extLst>
      <p:ext uri="{BB962C8B-B14F-4D97-AF65-F5344CB8AC3E}">
        <p14:creationId xmlns:p14="http://schemas.microsoft.com/office/powerpoint/2010/main" val="3965128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F8AF19-67AD-41E7-BD44-FF51997FB3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CF92C1-D3D6-4236-803F-ED15F0AF41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ED090-104E-46B7-BDFD-81BF76315C6C}"/>
              </a:ext>
            </a:extLst>
          </p:cNvPr>
          <p:cNvSpPr>
            <a:spLocks noGrp="1"/>
          </p:cNvSpPr>
          <p:nvPr>
            <p:ph type="dt" sz="half" idx="10"/>
          </p:nvPr>
        </p:nvSpPr>
        <p:spPr/>
        <p:txBody>
          <a:bodyPr/>
          <a:lstStyle/>
          <a:p>
            <a:fld id="{25D92508-D83E-4924-92F5-81B80CF8BFA0}" type="datetimeFigureOut">
              <a:rPr lang="en-US" smtClean="0"/>
              <a:t>4/12/2022</a:t>
            </a:fld>
            <a:endParaRPr lang="en-US"/>
          </a:p>
        </p:txBody>
      </p:sp>
      <p:sp>
        <p:nvSpPr>
          <p:cNvPr id="5" name="Footer Placeholder 4">
            <a:extLst>
              <a:ext uri="{FF2B5EF4-FFF2-40B4-BE49-F238E27FC236}">
                <a16:creationId xmlns:a16="http://schemas.microsoft.com/office/drawing/2014/main" id="{3B447895-4071-47DC-8CBC-9355BC920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419362-A30C-44F5-A3DE-0B245447FC5C}"/>
              </a:ext>
            </a:extLst>
          </p:cNvPr>
          <p:cNvSpPr>
            <a:spLocks noGrp="1"/>
          </p:cNvSpPr>
          <p:nvPr>
            <p:ph type="sldNum" sz="quarter" idx="12"/>
          </p:nvPr>
        </p:nvSpPr>
        <p:spPr/>
        <p:txBody>
          <a:bodyPr/>
          <a:lstStyle/>
          <a:p>
            <a:fld id="{D296EE69-E718-485D-952A-57053152CB65}" type="slidenum">
              <a:rPr lang="en-US" smtClean="0"/>
              <a:t>‹#›</a:t>
            </a:fld>
            <a:endParaRPr lang="en-US"/>
          </a:p>
        </p:txBody>
      </p:sp>
    </p:spTree>
    <p:extLst>
      <p:ext uri="{BB962C8B-B14F-4D97-AF65-F5344CB8AC3E}">
        <p14:creationId xmlns:p14="http://schemas.microsoft.com/office/powerpoint/2010/main" val="115233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F2B0-B897-4492-817E-FC6C62E0AD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0CD583-413E-4D7C-92F5-6C90218AF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CAA9D-D422-4D1B-ABA7-C06F15858406}"/>
              </a:ext>
            </a:extLst>
          </p:cNvPr>
          <p:cNvSpPr>
            <a:spLocks noGrp="1"/>
          </p:cNvSpPr>
          <p:nvPr>
            <p:ph type="dt" sz="half" idx="10"/>
          </p:nvPr>
        </p:nvSpPr>
        <p:spPr/>
        <p:txBody>
          <a:bodyPr/>
          <a:lstStyle/>
          <a:p>
            <a:fld id="{25D92508-D83E-4924-92F5-81B80CF8BFA0}" type="datetimeFigureOut">
              <a:rPr lang="en-US" smtClean="0"/>
              <a:t>4/12/2022</a:t>
            </a:fld>
            <a:endParaRPr lang="en-US"/>
          </a:p>
        </p:txBody>
      </p:sp>
      <p:sp>
        <p:nvSpPr>
          <p:cNvPr id="5" name="Footer Placeholder 4">
            <a:extLst>
              <a:ext uri="{FF2B5EF4-FFF2-40B4-BE49-F238E27FC236}">
                <a16:creationId xmlns:a16="http://schemas.microsoft.com/office/drawing/2014/main" id="{435C043E-1E42-4C9C-B621-5DFC739737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30BCCE-675C-4339-9D7C-9F32662FF326}"/>
              </a:ext>
            </a:extLst>
          </p:cNvPr>
          <p:cNvSpPr>
            <a:spLocks noGrp="1"/>
          </p:cNvSpPr>
          <p:nvPr>
            <p:ph type="sldNum" sz="quarter" idx="12"/>
          </p:nvPr>
        </p:nvSpPr>
        <p:spPr/>
        <p:txBody>
          <a:bodyPr/>
          <a:lstStyle/>
          <a:p>
            <a:fld id="{D296EE69-E718-485D-952A-57053152CB65}" type="slidenum">
              <a:rPr lang="en-US" smtClean="0"/>
              <a:t>‹#›</a:t>
            </a:fld>
            <a:endParaRPr lang="en-US"/>
          </a:p>
        </p:txBody>
      </p:sp>
    </p:spTree>
    <p:extLst>
      <p:ext uri="{BB962C8B-B14F-4D97-AF65-F5344CB8AC3E}">
        <p14:creationId xmlns:p14="http://schemas.microsoft.com/office/powerpoint/2010/main" val="2771548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4C9AE-575A-4B5A-AB86-567BCE98DE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AF1324-CF48-4E9F-A20F-1177BECDEA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24E5-4853-498F-8367-0A9D145E4433}"/>
              </a:ext>
            </a:extLst>
          </p:cNvPr>
          <p:cNvSpPr>
            <a:spLocks noGrp="1"/>
          </p:cNvSpPr>
          <p:nvPr>
            <p:ph type="dt" sz="half" idx="10"/>
          </p:nvPr>
        </p:nvSpPr>
        <p:spPr/>
        <p:txBody>
          <a:bodyPr/>
          <a:lstStyle/>
          <a:p>
            <a:fld id="{25D92508-D83E-4924-92F5-81B80CF8BFA0}" type="datetimeFigureOut">
              <a:rPr lang="en-US" smtClean="0"/>
              <a:t>4/12/2022</a:t>
            </a:fld>
            <a:endParaRPr lang="en-US"/>
          </a:p>
        </p:txBody>
      </p:sp>
      <p:sp>
        <p:nvSpPr>
          <p:cNvPr id="5" name="Footer Placeholder 4">
            <a:extLst>
              <a:ext uri="{FF2B5EF4-FFF2-40B4-BE49-F238E27FC236}">
                <a16:creationId xmlns:a16="http://schemas.microsoft.com/office/drawing/2014/main" id="{A7E6EF04-2F4B-4176-8851-EE34BACDE3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6EF235-482E-48A5-AF86-917E908C6480}"/>
              </a:ext>
            </a:extLst>
          </p:cNvPr>
          <p:cNvSpPr>
            <a:spLocks noGrp="1"/>
          </p:cNvSpPr>
          <p:nvPr>
            <p:ph type="sldNum" sz="quarter" idx="12"/>
          </p:nvPr>
        </p:nvSpPr>
        <p:spPr/>
        <p:txBody>
          <a:bodyPr/>
          <a:lstStyle/>
          <a:p>
            <a:fld id="{D296EE69-E718-485D-952A-57053152CB65}" type="slidenum">
              <a:rPr lang="en-US" smtClean="0"/>
              <a:t>‹#›</a:t>
            </a:fld>
            <a:endParaRPr lang="en-US"/>
          </a:p>
        </p:txBody>
      </p:sp>
    </p:spTree>
    <p:extLst>
      <p:ext uri="{BB962C8B-B14F-4D97-AF65-F5344CB8AC3E}">
        <p14:creationId xmlns:p14="http://schemas.microsoft.com/office/powerpoint/2010/main" val="1050938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A9EC4-2055-4616-8465-358561B101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1B4897-B353-485D-BF19-1F0FDBC64C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777D37-F0B1-4576-9901-6BA93C576E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40EF52-7246-4C97-8F70-B733A203C98C}"/>
              </a:ext>
            </a:extLst>
          </p:cNvPr>
          <p:cNvSpPr>
            <a:spLocks noGrp="1"/>
          </p:cNvSpPr>
          <p:nvPr>
            <p:ph type="dt" sz="half" idx="10"/>
          </p:nvPr>
        </p:nvSpPr>
        <p:spPr/>
        <p:txBody>
          <a:bodyPr/>
          <a:lstStyle/>
          <a:p>
            <a:fld id="{25D92508-D83E-4924-92F5-81B80CF8BFA0}" type="datetimeFigureOut">
              <a:rPr lang="en-US" smtClean="0"/>
              <a:t>4/12/2022</a:t>
            </a:fld>
            <a:endParaRPr lang="en-US"/>
          </a:p>
        </p:txBody>
      </p:sp>
      <p:sp>
        <p:nvSpPr>
          <p:cNvPr id="6" name="Footer Placeholder 5">
            <a:extLst>
              <a:ext uri="{FF2B5EF4-FFF2-40B4-BE49-F238E27FC236}">
                <a16:creationId xmlns:a16="http://schemas.microsoft.com/office/drawing/2014/main" id="{5608A7CF-2DDF-4762-88A7-8EA1513585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731251-DC97-4457-B59F-4128762893BD}"/>
              </a:ext>
            </a:extLst>
          </p:cNvPr>
          <p:cNvSpPr>
            <a:spLocks noGrp="1"/>
          </p:cNvSpPr>
          <p:nvPr>
            <p:ph type="sldNum" sz="quarter" idx="12"/>
          </p:nvPr>
        </p:nvSpPr>
        <p:spPr/>
        <p:txBody>
          <a:bodyPr/>
          <a:lstStyle/>
          <a:p>
            <a:fld id="{D296EE69-E718-485D-952A-57053152CB65}" type="slidenum">
              <a:rPr lang="en-US" smtClean="0"/>
              <a:t>‹#›</a:t>
            </a:fld>
            <a:endParaRPr lang="en-US"/>
          </a:p>
        </p:txBody>
      </p:sp>
    </p:spTree>
    <p:extLst>
      <p:ext uri="{BB962C8B-B14F-4D97-AF65-F5344CB8AC3E}">
        <p14:creationId xmlns:p14="http://schemas.microsoft.com/office/powerpoint/2010/main" val="3327163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F8C59-9049-4DC4-9178-78DE1655B9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B7EA5A-FD12-426C-B82F-17581FF911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E5A97F-4E73-4B6C-8D2A-61E5A35B18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852687-91EC-458C-ABE8-F77A09F9FB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BCCD62-4073-480E-BC5D-E6BA4E8573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ED558C-3DC0-4F79-9B6B-9A7757FF65E6}"/>
              </a:ext>
            </a:extLst>
          </p:cNvPr>
          <p:cNvSpPr>
            <a:spLocks noGrp="1"/>
          </p:cNvSpPr>
          <p:nvPr>
            <p:ph type="dt" sz="half" idx="10"/>
          </p:nvPr>
        </p:nvSpPr>
        <p:spPr/>
        <p:txBody>
          <a:bodyPr/>
          <a:lstStyle/>
          <a:p>
            <a:fld id="{25D92508-D83E-4924-92F5-81B80CF8BFA0}" type="datetimeFigureOut">
              <a:rPr lang="en-US" smtClean="0"/>
              <a:t>4/12/2022</a:t>
            </a:fld>
            <a:endParaRPr lang="en-US"/>
          </a:p>
        </p:txBody>
      </p:sp>
      <p:sp>
        <p:nvSpPr>
          <p:cNvPr id="8" name="Footer Placeholder 7">
            <a:extLst>
              <a:ext uri="{FF2B5EF4-FFF2-40B4-BE49-F238E27FC236}">
                <a16:creationId xmlns:a16="http://schemas.microsoft.com/office/drawing/2014/main" id="{39383578-1911-4AAB-A12A-8B28B7F38E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702721-3225-4C3E-A366-D0BC6971DC8C}"/>
              </a:ext>
            </a:extLst>
          </p:cNvPr>
          <p:cNvSpPr>
            <a:spLocks noGrp="1"/>
          </p:cNvSpPr>
          <p:nvPr>
            <p:ph type="sldNum" sz="quarter" idx="12"/>
          </p:nvPr>
        </p:nvSpPr>
        <p:spPr/>
        <p:txBody>
          <a:bodyPr/>
          <a:lstStyle/>
          <a:p>
            <a:fld id="{D296EE69-E718-485D-952A-57053152CB65}" type="slidenum">
              <a:rPr lang="en-US" smtClean="0"/>
              <a:t>‹#›</a:t>
            </a:fld>
            <a:endParaRPr lang="en-US"/>
          </a:p>
        </p:txBody>
      </p:sp>
    </p:spTree>
    <p:extLst>
      <p:ext uri="{BB962C8B-B14F-4D97-AF65-F5344CB8AC3E}">
        <p14:creationId xmlns:p14="http://schemas.microsoft.com/office/powerpoint/2010/main" val="42993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A4003-53A8-4D0D-8ED5-10A107385F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8D09F6-2E2A-4FC6-9082-7C9C6936ED19}"/>
              </a:ext>
            </a:extLst>
          </p:cNvPr>
          <p:cNvSpPr>
            <a:spLocks noGrp="1"/>
          </p:cNvSpPr>
          <p:nvPr>
            <p:ph type="dt" sz="half" idx="10"/>
          </p:nvPr>
        </p:nvSpPr>
        <p:spPr/>
        <p:txBody>
          <a:bodyPr/>
          <a:lstStyle/>
          <a:p>
            <a:fld id="{25D92508-D83E-4924-92F5-81B80CF8BFA0}" type="datetimeFigureOut">
              <a:rPr lang="en-US" smtClean="0"/>
              <a:t>4/12/2022</a:t>
            </a:fld>
            <a:endParaRPr lang="en-US"/>
          </a:p>
        </p:txBody>
      </p:sp>
      <p:sp>
        <p:nvSpPr>
          <p:cNvPr id="4" name="Footer Placeholder 3">
            <a:extLst>
              <a:ext uri="{FF2B5EF4-FFF2-40B4-BE49-F238E27FC236}">
                <a16:creationId xmlns:a16="http://schemas.microsoft.com/office/drawing/2014/main" id="{6C3C9141-1ADB-4DAD-86DD-6445B6CE6D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A2D57B-148C-4633-9ED3-CFF89D515214}"/>
              </a:ext>
            </a:extLst>
          </p:cNvPr>
          <p:cNvSpPr>
            <a:spLocks noGrp="1"/>
          </p:cNvSpPr>
          <p:nvPr>
            <p:ph type="sldNum" sz="quarter" idx="12"/>
          </p:nvPr>
        </p:nvSpPr>
        <p:spPr/>
        <p:txBody>
          <a:bodyPr/>
          <a:lstStyle/>
          <a:p>
            <a:fld id="{D296EE69-E718-485D-952A-57053152CB65}" type="slidenum">
              <a:rPr lang="en-US" smtClean="0"/>
              <a:t>‹#›</a:t>
            </a:fld>
            <a:endParaRPr lang="en-US"/>
          </a:p>
        </p:txBody>
      </p:sp>
    </p:spTree>
    <p:extLst>
      <p:ext uri="{BB962C8B-B14F-4D97-AF65-F5344CB8AC3E}">
        <p14:creationId xmlns:p14="http://schemas.microsoft.com/office/powerpoint/2010/main" val="764116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64AFA1-BB65-455B-9537-DC5FA778B791}"/>
              </a:ext>
            </a:extLst>
          </p:cNvPr>
          <p:cNvSpPr>
            <a:spLocks noGrp="1"/>
          </p:cNvSpPr>
          <p:nvPr>
            <p:ph type="dt" sz="half" idx="10"/>
          </p:nvPr>
        </p:nvSpPr>
        <p:spPr/>
        <p:txBody>
          <a:bodyPr/>
          <a:lstStyle/>
          <a:p>
            <a:fld id="{25D92508-D83E-4924-92F5-81B80CF8BFA0}" type="datetimeFigureOut">
              <a:rPr lang="en-US" smtClean="0"/>
              <a:t>4/12/2022</a:t>
            </a:fld>
            <a:endParaRPr lang="en-US"/>
          </a:p>
        </p:txBody>
      </p:sp>
      <p:sp>
        <p:nvSpPr>
          <p:cNvPr id="3" name="Footer Placeholder 2">
            <a:extLst>
              <a:ext uri="{FF2B5EF4-FFF2-40B4-BE49-F238E27FC236}">
                <a16:creationId xmlns:a16="http://schemas.microsoft.com/office/drawing/2014/main" id="{F2A18876-99D8-4824-BF62-74F73060E0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C25D07-4C04-4BD9-AF51-8014389B3CBE}"/>
              </a:ext>
            </a:extLst>
          </p:cNvPr>
          <p:cNvSpPr>
            <a:spLocks noGrp="1"/>
          </p:cNvSpPr>
          <p:nvPr>
            <p:ph type="sldNum" sz="quarter" idx="12"/>
          </p:nvPr>
        </p:nvSpPr>
        <p:spPr/>
        <p:txBody>
          <a:bodyPr/>
          <a:lstStyle/>
          <a:p>
            <a:fld id="{D296EE69-E718-485D-952A-57053152CB65}" type="slidenum">
              <a:rPr lang="en-US" smtClean="0"/>
              <a:t>‹#›</a:t>
            </a:fld>
            <a:endParaRPr lang="en-US"/>
          </a:p>
        </p:txBody>
      </p:sp>
    </p:spTree>
    <p:extLst>
      <p:ext uri="{BB962C8B-B14F-4D97-AF65-F5344CB8AC3E}">
        <p14:creationId xmlns:p14="http://schemas.microsoft.com/office/powerpoint/2010/main" val="1855647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0CEF-1E9C-40B4-B850-82D80304FB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E986FB-FE9E-4F5B-91E7-D151695EBD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2F556B-255E-4771-8F6A-EBB57F104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E4BDDA-A297-43F2-909B-AA915909A6D6}"/>
              </a:ext>
            </a:extLst>
          </p:cNvPr>
          <p:cNvSpPr>
            <a:spLocks noGrp="1"/>
          </p:cNvSpPr>
          <p:nvPr>
            <p:ph type="dt" sz="half" idx="10"/>
          </p:nvPr>
        </p:nvSpPr>
        <p:spPr/>
        <p:txBody>
          <a:bodyPr/>
          <a:lstStyle/>
          <a:p>
            <a:fld id="{25D92508-D83E-4924-92F5-81B80CF8BFA0}" type="datetimeFigureOut">
              <a:rPr lang="en-US" smtClean="0"/>
              <a:t>4/12/2022</a:t>
            </a:fld>
            <a:endParaRPr lang="en-US"/>
          </a:p>
        </p:txBody>
      </p:sp>
      <p:sp>
        <p:nvSpPr>
          <p:cNvPr id="6" name="Footer Placeholder 5">
            <a:extLst>
              <a:ext uri="{FF2B5EF4-FFF2-40B4-BE49-F238E27FC236}">
                <a16:creationId xmlns:a16="http://schemas.microsoft.com/office/drawing/2014/main" id="{9ACD8703-1769-435A-B8AB-C27E9BA19B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C321D9-9D24-46B6-8690-140BAB3E230E}"/>
              </a:ext>
            </a:extLst>
          </p:cNvPr>
          <p:cNvSpPr>
            <a:spLocks noGrp="1"/>
          </p:cNvSpPr>
          <p:nvPr>
            <p:ph type="sldNum" sz="quarter" idx="12"/>
          </p:nvPr>
        </p:nvSpPr>
        <p:spPr/>
        <p:txBody>
          <a:bodyPr/>
          <a:lstStyle/>
          <a:p>
            <a:fld id="{D296EE69-E718-485D-952A-57053152CB65}" type="slidenum">
              <a:rPr lang="en-US" smtClean="0"/>
              <a:t>‹#›</a:t>
            </a:fld>
            <a:endParaRPr lang="en-US"/>
          </a:p>
        </p:txBody>
      </p:sp>
    </p:spTree>
    <p:extLst>
      <p:ext uri="{BB962C8B-B14F-4D97-AF65-F5344CB8AC3E}">
        <p14:creationId xmlns:p14="http://schemas.microsoft.com/office/powerpoint/2010/main" val="196040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FA5FD-6488-494D-90ED-0967DC7AA7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C7C852-F7FB-4587-90DF-C5F73EBEB2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2122F9-A628-42CB-A476-F5DEC6B96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4C524B-749B-4140-8AC0-F7158A15EF15}"/>
              </a:ext>
            </a:extLst>
          </p:cNvPr>
          <p:cNvSpPr>
            <a:spLocks noGrp="1"/>
          </p:cNvSpPr>
          <p:nvPr>
            <p:ph type="dt" sz="half" idx="10"/>
          </p:nvPr>
        </p:nvSpPr>
        <p:spPr/>
        <p:txBody>
          <a:bodyPr/>
          <a:lstStyle/>
          <a:p>
            <a:fld id="{25D92508-D83E-4924-92F5-81B80CF8BFA0}" type="datetimeFigureOut">
              <a:rPr lang="en-US" smtClean="0"/>
              <a:t>4/12/2022</a:t>
            </a:fld>
            <a:endParaRPr lang="en-US"/>
          </a:p>
        </p:txBody>
      </p:sp>
      <p:sp>
        <p:nvSpPr>
          <p:cNvPr id="6" name="Footer Placeholder 5">
            <a:extLst>
              <a:ext uri="{FF2B5EF4-FFF2-40B4-BE49-F238E27FC236}">
                <a16:creationId xmlns:a16="http://schemas.microsoft.com/office/drawing/2014/main" id="{70B7C0E5-0DDA-450D-8169-7099FCCAFC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B8C1F9-01BD-4FE5-9F35-B4C48CA8C9C0}"/>
              </a:ext>
            </a:extLst>
          </p:cNvPr>
          <p:cNvSpPr>
            <a:spLocks noGrp="1"/>
          </p:cNvSpPr>
          <p:nvPr>
            <p:ph type="sldNum" sz="quarter" idx="12"/>
          </p:nvPr>
        </p:nvSpPr>
        <p:spPr/>
        <p:txBody>
          <a:bodyPr/>
          <a:lstStyle/>
          <a:p>
            <a:fld id="{D296EE69-E718-485D-952A-57053152CB65}" type="slidenum">
              <a:rPr lang="en-US" smtClean="0"/>
              <a:t>‹#›</a:t>
            </a:fld>
            <a:endParaRPr lang="en-US"/>
          </a:p>
        </p:txBody>
      </p:sp>
    </p:spTree>
    <p:extLst>
      <p:ext uri="{BB962C8B-B14F-4D97-AF65-F5344CB8AC3E}">
        <p14:creationId xmlns:p14="http://schemas.microsoft.com/office/powerpoint/2010/main" val="728404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95DFF9-3D3D-44CE-BF01-EC33584B00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9726DC-2D79-4C26-BA73-DDC0CEF22A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DD3196-7B6D-4DEC-B04D-ADB99AE6D7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D92508-D83E-4924-92F5-81B80CF8BFA0}" type="datetimeFigureOut">
              <a:rPr lang="en-US" smtClean="0"/>
              <a:t>4/12/2022</a:t>
            </a:fld>
            <a:endParaRPr lang="en-US"/>
          </a:p>
        </p:txBody>
      </p:sp>
      <p:sp>
        <p:nvSpPr>
          <p:cNvPr id="5" name="Footer Placeholder 4">
            <a:extLst>
              <a:ext uri="{FF2B5EF4-FFF2-40B4-BE49-F238E27FC236}">
                <a16:creationId xmlns:a16="http://schemas.microsoft.com/office/drawing/2014/main" id="{7123573F-C69C-4E92-B03B-E274FF86EF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A60903-4DD3-4D0B-8F07-AC3325A9CA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96EE69-E718-485D-952A-57053152CB65}" type="slidenum">
              <a:rPr lang="en-US" smtClean="0"/>
              <a:t>‹#›</a:t>
            </a:fld>
            <a:endParaRPr lang="en-US"/>
          </a:p>
        </p:txBody>
      </p:sp>
    </p:spTree>
    <p:extLst>
      <p:ext uri="{BB962C8B-B14F-4D97-AF65-F5344CB8AC3E}">
        <p14:creationId xmlns:p14="http://schemas.microsoft.com/office/powerpoint/2010/main" val="3677746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1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6" name="Freeform: Shape 1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7" name="Freeform: Shape 2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AB09E9-0FF1-43C3-9D12-26334FB1606D}"/>
              </a:ext>
            </a:extLst>
          </p:cNvPr>
          <p:cNvSpPr>
            <a:spLocks noGrp="1"/>
          </p:cNvSpPr>
          <p:nvPr>
            <p:ph type="ctrTitle"/>
          </p:nvPr>
        </p:nvSpPr>
        <p:spPr>
          <a:xfrm>
            <a:off x="1524003" y="1999615"/>
            <a:ext cx="9144000" cy="2764028"/>
          </a:xfrm>
        </p:spPr>
        <p:txBody>
          <a:bodyPr anchor="ctr">
            <a:normAutofit/>
          </a:bodyPr>
          <a:lstStyle/>
          <a:p>
            <a:r>
              <a:rPr lang="en-US" sz="4500" dirty="0"/>
              <a:t>Comparison of the Monetary Choice Questionnaire and the Adjusting-Amount Procedure for Measuring Delay Discounting</a:t>
            </a:r>
          </a:p>
        </p:txBody>
      </p:sp>
      <p:sp>
        <p:nvSpPr>
          <p:cNvPr id="3" name="Subtitle 2">
            <a:extLst>
              <a:ext uri="{FF2B5EF4-FFF2-40B4-BE49-F238E27FC236}">
                <a16:creationId xmlns:a16="http://schemas.microsoft.com/office/drawing/2014/main" id="{A687111E-BBE2-4CE3-AA69-964B14070ABB}"/>
              </a:ext>
            </a:extLst>
          </p:cNvPr>
          <p:cNvSpPr>
            <a:spLocks noGrp="1"/>
          </p:cNvSpPr>
          <p:nvPr>
            <p:ph type="subTitle" idx="1"/>
          </p:nvPr>
        </p:nvSpPr>
        <p:spPr>
          <a:xfrm>
            <a:off x="1966912" y="5645150"/>
            <a:ext cx="8258176" cy="631825"/>
          </a:xfrm>
        </p:spPr>
        <p:txBody>
          <a:bodyPr anchor="ctr">
            <a:normAutofit/>
          </a:bodyPr>
          <a:lstStyle/>
          <a:p>
            <a:r>
              <a:rPr lang="en-US" sz="1500"/>
              <a:t>Haoran (Matt) Wan</a:t>
            </a:r>
          </a:p>
          <a:p>
            <a:r>
              <a:rPr lang="en-US" sz="1500"/>
              <a:t>Dec. 8, 2021</a:t>
            </a:r>
          </a:p>
        </p:txBody>
      </p:sp>
      <p:sp>
        <p:nvSpPr>
          <p:cNvPr id="68" name="Rectangle 2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0249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0" name="Rectangle 19">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236EB0-F78D-40FE-9B47-F217716FAA75}"/>
              </a:ext>
            </a:extLst>
          </p:cNvPr>
          <p:cNvSpPr>
            <a:spLocks noGrp="1"/>
          </p:cNvSpPr>
          <p:nvPr>
            <p:ph type="title"/>
          </p:nvPr>
        </p:nvSpPr>
        <p:spPr>
          <a:xfrm>
            <a:off x="1289302" y="1087388"/>
            <a:ext cx="9849751" cy="1020733"/>
          </a:xfrm>
        </p:spPr>
        <p:txBody>
          <a:bodyPr anchor="b">
            <a:normAutofit/>
          </a:bodyPr>
          <a:lstStyle/>
          <a:p>
            <a:r>
              <a:rPr lang="en-US" sz="5400" dirty="0"/>
              <a:t>Adjusting-Amount</a:t>
            </a:r>
          </a:p>
        </p:txBody>
      </p:sp>
      <p:sp>
        <p:nvSpPr>
          <p:cNvPr id="3" name="Content Placeholder 2">
            <a:extLst>
              <a:ext uri="{FF2B5EF4-FFF2-40B4-BE49-F238E27FC236}">
                <a16:creationId xmlns:a16="http://schemas.microsoft.com/office/drawing/2014/main" id="{A5B5B5B0-1B0F-4639-8847-6D2F6EC9E639}"/>
              </a:ext>
            </a:extLst>
          </p:cNvPr>
          <p:cNvSpPr>
            <a:spLocks noGrp="1"/>
          </p:cNvSpPr>
          <p:nvPr>
            <p:ph idx="1"/>
          </p:nvPr>
        </p:nvSpPr>
        <p:spPr>
          <a:xfrm>
            <a:off x="1289301" y="2272590"/>
            <a:ext cx="9849751" cy="3809138"/>
          </a:xfrm>
        </p:spPr>
        <p:txBody>
          <a:bodyPr anchor="ctr">
            <a:noAutofit/>
          </a:bodyPr>
          <a:lstStyle/>
          <a:p>
            <a:pPr marL="0" indent="0">
              <a:spcBef>
                <a:spcPts val="1600"/>
              </a:spcBef>
              <a:buNone/>
            </a:pPr>
            <a:r>
              <a:rPr lang="en-US" dirty="0"/>
              <a:t>Three delayed amount conditions: $30, $80, $500</a:t>
            </a:r>
          </a:p>
          <a:p>
            <a:pPr marL="0" indent="0">
              <a:spcBef>
                <a:spcPts val="1600"/>
              </a:spcBef>
              <a:buNone/>
            </a:pPr>
            <a:endParaRPr lang="en-US" dirty="0"/>
          </a:p>
          <a:p>
            <a:pPr marL="0" indent="0">
              <a:spcBef>
                <a:spcPts val="1600"/>
              </a:spcBef>
              <a:buNone/>
            </a:pPr>
            <a:r>
              <a:rPr lang="en-US" dirty="0"/>
              <a:t>Each delayed amount condition involved four delays:  7, 30, 90, and 180 days [and 730 days for $500].</a:t>
            </a:r>
          </a:p>
        </p:txBody>
      </p:sp>
    </p:spTree>
    <p:extLst>
      <p:ext uri="{BB962C8B-B14F-4D97-AF65-F5344CB8AC3E}">
        <p14:creationId xmlns:p14="http://schemas.microsoft.com/office/powerpoint/2010/main" val="1233973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ape&#10;&#10;Description automatically generated">
            <a:extLst>
              <a:ext uri="{FF2B5EF4-FFF2-40B4-BE49-F238E27FC236}">
                <a16:creationId xmlns:a16="http://schemas.microsoft.com/office/drawing/2014/main" id="{351F01E9-5D06-8F48-9A6C-F6E72DEAFC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8024" y="2247989"/>
            <a:ext cx="9172903" cy="2362021"/>
          </a:xfrm>
          <a:prstGeom prst="rect">
            <a:avLst/>
          </a:prstGeom>
        </p:spPr>
      </p:pic>
    </p:spTree>
    <p:extLst>
      <p:ext uri="{BB962C8B-B14F-4D97-AF65-F5344CB8AC3E}">
        <p14:creationId xmlns:p14="http://schemas.microsoft.com/office/powerpoint/2010/main" val="270609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Shape&#10;&#10;Description automatically generated">
            <a:extLst>
              <a:ext uri="{FF2B5EF4-FFF2-40B4-BE49-F238E27FC236}">
                <a16:creationId xmlns:a16="http://schemas.microsoft.com/office/drawing/2014/main" id="{4AFEBA5D-E822-0245-AED3-D3D3570C5A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8114" y="2292372"/>
            <a:ext cx="9232723" cy="2273256"/>
          </a:xfrm>
          <a:prstGeom prst="rect">
            <a:avLst/>
          </a:prstGeom>
        </p:spPr>
      </p:pic>
    </p:spTree>
    <p:extLst>
      <p:ext uri="{BB962C8B-B14F-4D97-AF65-F5344CB8AC3E}">
        <p14:creationId xmlns:p14="http://schemas.microsoft.com/office/powerpoint/2010/main" val="3851124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Shape&#10;&#10;Description automatically generated with medium confidence">
            <a:extLst>
              <a:ext uri="{FF2B5EF4-FFF2-40B4-BE49-F238E27FC236}">
                <a16:creationId xmlns:a16="http://schemas.microsoft.com/office/drawing/2014/main" id="{3AC18EA3-843D-F849-AA26-79F67D54B5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4184" y="2305839"/>
            <a:ext cx="9060583" cy="2246322"/>
          </a:xfrm>
          <a:prstGeom prst="rect">
            <a:avLst/>
          </a:prstGeom>
        </p:spPr>
      </p:pic>
    </p:spTree>
    <p:extLst>
      <p:ext uri="{BB962C8B-B14F-4D97-AF65-F5344CB8AC3E}">
        <p14:creationId xmlns:p14="http://schemas.microsoft.com/office/powerpoint/2010/main" val="2830316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2A00AFB-D6C0-9F4E-B8FB-6BBA0F27B565}"/>
                  </a:ext>
                </a:extLst>
              </p:cNvPr>
              <p:cNvSpPr txBox="1"/>
              <p:nvPr/>
            </p:nvSpPr>
            <p:spPr>
              <a:xfrm>
                <a:off x="2268710" y="1669544"/>
                <a:ext cx="7651531" cy="3518912"/>
              </a:xfrm>
              <a:prstGeom prst="rect">
                <a:avLst/>
              </a:prstGeom>
              <a:noFill/>
            </p:spPr>
            <p:txBody>
              <a:bodyPr wrap="square" rtlCol="0">
                <a:spAutoFit/>
              </a:bodyPr>
              <a:lstStyle/>
              <a:p>
                <a:pPr>
                  <a:spcBef>
                    <a:spcPts val="1600"/>
                  </a:spcBef>
                </a:pPr>
                <a:r>
                  <a:rPr lang="en-US" sz="2800" dirty="0"/>
                  <a:t>The amount of the immediate reward was adjusted until it was judged equal in value to that of the delayed reward (the indifference point).</a:t>
                </a:r>
              </a:p>
              <a:p>
                <a:pPr>
                  <a:spcBef>
                    <a:spcPts val="1600"/>
                  </a:spcBef>
                </a:pPr>
                <a:endParaRPr lang="en-US" sz="2800" dirty="0"/>
              </a:p>
              <a:p>
                <a:pPr>
                  <a:spcBef>
                    <a:spcPts val="1600"/>
                  </a:spcBef>
                </a:pPr>
                <a:r>
                  <a:rPr lang="en-US" sz="2800" dirty="0"/>
                  <a:t>Participants’ </a:t>
                </a:r>
                <a14:m>
                  <m:oMath xmlns:m="http://schemas.openxmlformats.org/officeDocument/2006/math">
                    <m:r>
                      <a:rPr lang="en-US" sz="2800" i="1">
                        <a:latin typeface="Cambria Math" panose="02040503050406030204" pitchFamily="18" charset="0"/>
                      </a:rPr>
                      <m:t>𝑘</m:t>
                    </m:r>
                  </m:oMath>
                </a14:m>
                <a:r>
                  <a:rPr lang="en-US" sz="2800" dirty="0"/>
                  <a:t> parameter was determined by fitting the hyperbolic discounting function to the obtained indifference points.</a:t>
                </a:r>
              </a:p>
            </p:txBody>
          </p:sp>
        </mc:Choice>
        <mc:Fallback xmlns="">
          <p:sp>
            <p:nvSpPr>
              <p:cNvPr id="2" name="TextBox 1">
                <a:extLst>
                  <a:ext uri="{FF2B5EF4-FFF2-40B4-BE49-F238E27FC236}">
                    <a16:creationId xmlns:a16="http://schemas.microsoft.com/office/drawing/2014/main" id="{C2A00AFB-D6C0-9F4E-B8FB-6BBA0F27B565}"/>
                  </a:ext>
                </a:extLst>
              </p:cNvPr>
              <p:cNvSpPr txBox="1">
                <a:spLocks noRot="1" noChangeAspect="1" noMove="1" noResize="1" noEditPoints="1" noAdjustHandles="1" noChangeArrowheads="1" noChangeShapeType="1" noTextEdit="1"/>
              </p:cNvSpPr>
              <p:nvPr/>
            </p:nvSpPr>
            <p:spPr>
              <a:xfrm>
                <a:off x="2268710" y="1669544"/>
                <a:ext cx="7651531" cy="3518912"/>
              </a:xfrm>
              <a:prstGeom prst="rect">
                <a:avLst/>
              </a:prstGeom>
              <a:blipFill>
                <a:blip r:embed="rId3"/>
                <a:stretch>
                  <a:fillRect l="-1658" t="-1799" r="-2653" b="-3957"/>
                </a:stretch>
              </a:blipFill>
            </p:spPr>
            <p:txBody>
              <a:bodyPr/>
              <a:lstStyle/>
              <a:p>
                <a:r>
                  <a:rPr lang="en-US">
                    <a:noFill/>
                  </a:rPr>
                  <a:t> </a:t>
                </a:r>
              </a:p>
            </p:txBody>
          </p:sp>
        </mc:Fallback>
      </mc:AlternateContent>
    </p:spTree>
    <p:extLst>
      <p:ext uri="{BB962C8B-B14F-4D97-AF65-F5344CB8AC3E}">
        <p14:creationId xmlns:p14="http://schemas.microsoft.com/office/powerpoint/2010/main" val="1083473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6EB0-F78D-40FE-9B47-F217716FAA75}"/>
              </a:ext>
            </a:extLst>
          </p:cNvPr>
          <p:cNvSpPr>
            <a:spLocks noGrp="1"/>
          </p:cNvSpPr>
          <p:nvPr>
            <p:ph type="title"/>
          </p:nvPr>
        </p:nvSpPr>
        <p:spPr>
          <a:xfrm>
            <a:off x="1913468" y="365125"/>
            <a:ext cx="9440332" cy="1325563"/>
          </a:xfrm>
        </p:spPr>
        <p:txBody>
          <a:bodyPr>
            <a:normAutofit/>
          </a:bodyPr>
          <a:lstStyle/>
          <a:p>
            <a:r>
              <a:rPr lang="en-US" sz="5400"/>
              <a:t>Data Analysis</a:t>
            </a:r>
          </a:p>
        </p:txBody>
      </p:sp>
      <p:sp>
        <p:nvSpPr>
          <p:cNvPr id="28" name="Rectangle 27">
            <a:extLst>
              <a:ext uri="{FF2B5EF4-FFF2-40B4-BE49-F238E27FC236}">
                <a16:creationId xmlns:a16="http://schemas.microsoft.com/office/drawing/2014/main" id="{5DD103AA-7536-490B-973F-73CA63A7E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25" name="Graphic 24" descr="Statistics">
            <a:extLst>
              <a:ext uri="{FF2B5EF4-FFF2-40B4-BE49-F238E27FC236}">
                <a16:creationId xmlns:a16="http://schemas.microsoft.com/office/drawing/2014/main" id="{40A1B710-B86C-4201-9EC3-A225D2EA4A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A5B5B5B0-1B0F-4639-8847-6D2F6EC9E639}"/>
              </a:ext>
            </a:extLst>
          </p:cNvPr>
          <p:cNvSpPr>
            <a:spLocks noGrp="1"/>
          </p:cNvSpPr>
          <p:nvPr>
            <p:ph idx="1"/>
          </p:nvPr>
        </p:nvSpPr>
        <p:spPr>
          <a:xfrm>
            <a:off x="838200" y="1825625"/>
            <a:ext cx="10515600" cy="4351338"/>
          </a:xfrm>
        </p:spPr>
        <p:txBody>
          <a:bodyPr>
            <a:normAutofit/>
          </a:bodyPr>
          <a:lstStyle/>
          <a:p>
            <a:pPr marL="0" indent="0">
              <a:lnSpc>
                <a:spcPct val="114000"/>
              </a:lnSpc>
              <a:buNone/>
            </a:pPr>
            <a:r>
              <a:rPr lang="en-US" dirty="0"/>
              <a:t>Participants’ responses were modeled using Bayesian multilevel regression.</a:t>
            </a:r>
          </a:p>
          <a:p>
            <a:pPr marL="0" indent="0">
              <a:lnSpc>
                <a:spcPct val="114000"/>
              </a:lnSpc>
              <a:spcBef>
                <a:spcPts val="2200"/>
              </a:spcBef>
              <a:buNone/>
            </a:pPr>
            <a:r>
              <a:rPr lang="en-US" dirty="0"/>
              <a:t>Our multi-level models consisted of individual-level and group-level estimations and assumed that the parameters that explained observed individual performances were drawn from an unknown population.</a:t>
            </a:r>
          </a:p>
          <a:p>
            <a:pPr marL="0" indent="0">
              <a:lnSpc>
                <a:spcPct val="114000"/>
              </a:lnSpc>
              <a:spcBef>
                <a:spcPts val="2200"/>
              </a:spcBef>
              <a:buNone/>
            </a:pPr>
            <a:r>
              <a:rPr lang="en-US" dirty="0"/>
              <a:t>We assumed uniform priors for all regression for comparison purposes.</a:t>
            </a:r>
          </a:p>
        </p:txBody>
      </p:sp>
    </p:spTree>
    <p:extLst>
      <p:ext uri="{BB962C8B-B14F-4D97-AF65-F5344CB8AC3E}">
        <p14:creationId xmlns:p14="http://schemas.microsoft.com/office/powerpoint/2010/main" val="751714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Freeform: Shape 3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9" name="Freeform: Shape 38">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5934C1-838D-2C4C-A7D6-6870811C3DC2}"/>
              </a:ext>
            </a:extLst>
          </p:cNvPr>
          <p:cNvSpPr>
            <a:spLocks noGrp="1"/>
          </p:cNvSpPr>
          <p:nvPr>
            <p:ph type="title"/>
          </p:nvPr>
        </p:nvSpPr>
        <p:spPr>
          <a:xfrm>
            <a:off x="362832" y="1088008"/>
            <a:ext cx="3633347" cy="1330978"/>
          </a:xfrm>
        </p:spPr>
        <p:txBody>
          <a:bodyPr anchor="ctr">
            <a:normAutofit fontScale="90000"/>
          </a:bodyPr>
          <a:lstStyle/>
          <a:p>
            <a:r>
              <a:rPr lang="en-US" sz="4800" dirty="0"/>
              <a:t>Results – MCQ</a:t>
            </a:r>
            <a:br>
              <a:rPr lang="en-US" sz="2800" dirty="0"/>
            </a:br>
            <a:r>
              <a:rPr lang="en-US" sz="3100" dirty="0"/>
              <a:t>Logistic regression</a:t>
            </a:r>
          </a:p>
        </p:txBody>
      </p:sp>
      <p:sp>
        <p:nvSpPr>
          <p:cNvPr id="41" name="Rectangle 4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3" name="Rectangle 4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CB0EBE-36F2-9246-8ADF-A5227F584011}"/>
                  </a:ext>
                </a:extLst>
              </p:cNvPr>
              <p:cNvSpPr>
                <a:spLocks noGrp="1"/>
              </p:cNvSpPr>
              <p:nvPr>
                <p:ph idx="1"/>
              </p:nvPr>
            </p:nvSpPr>
            <p:spPr>
              <a:xfrm>
                <a:off x="362832" y="2862964"/>
                <a:ext cx="4169544" cy="2907028"/>
              </a:xfrm>
            </p:spPr>
            <p:txBody>
              <a:bodyPr anchor="t">
                <a:noAutofit/>
              </a:bodyPr>
              <a:lstStyle/>
              <a:p>
                <a:pPr marL="0" lvl="2" indent="0">
                  <a:spcBef>
                    <a:spcPts val="1800"/>
                  </a:spcBef>
                  <a:buNone/>
                </a:pPr>
                <a:r>
                  <a:rPr lang="en-US" sz="2800" dirty="0"/>
                  <a:t>Choice of the delayed amount increased systematically as a function of the </a:t>
                </a:r>
                <a14:m>
                  <m:oMath xmlns:m="http://schemas.openxmlformats.org/officeDocument/2006/math">
                    <m:r>
                      <a:rPr lang="en-US" sz="2800">
                        <a:latin typeface="Cambria Math" panose="02040503050406030204" pitchFamily="18" charset="0"/>
                      </a:rPr>
                      <m:t>𝑘</m:t>
                    </m:r>
                    <m:r>
                      <a:rPr lang="en-US" sz="2800">
                        <a:latin typeface="Cambria Math" panose="02040503050406030204" pitchFamily="18" charset="0"/>
                      </a:rPr>
                      <m:t> </m:t>
                    </m:r>
                  </m:oMath>
                </a14:m>
                <a:r>
                  <a:rPr lang="en-US" sz="2800" dirty="0"/>
                  <a:t>for each amount.</a:t>
                </a:r>
                <a:endParaRPr lang="en-US" sz="2800" i="1" dirty="0"/>
              </a:p>
              <a:p>
                <a:pPr marL="0" lvl="2" indent="0">
                  <a:lnSpc>
                    <a:spcPct val="200000"/>
                  </a:lnSpc>
                  <a:spcBef>
                    <a:spcPts val="1800"/>
                  </a:spcBef>
                  <a:buNone/>
                </a:pPr>
                <a:r>
                  <a:rPr lang="en-US" sz="2800" i="1" dirty="0"/>
                  <a:t>Magnitude effect</a:t>
                </a:r>
              </a:p>
            </p:txBody>
          </p:sp>
        </mc:Choice>
        <mc:Fallback xmlns="">
          <p:sp>
            <p:nvSpPr>
              <p:cNvPr id="3" name="Content Placeholder 2">
                <a:extLst>
                  <a:ext uri="{FF2B5EF4-FFF2-40B4-BE49-F238E27FC236}">
                    <a16:creationId xmlns:a16="http://schemas.microsoft.com/office/drawing/2014/main" id="{D0CB0EBE-36F2-9246-8ADF-A5227F584011}"/>
                  </a:ext>
                </a:extLst>
              </p:cNvPr>
              <p:cNvSpPr>
                <a:spLocks noGrp="1" noRot="1" noChangeAspect="1" noMove="1" noResize="1" noEditPoints="1" noAdjustHandles="1" noChangeArrowheads="1" noChangeShapeType="1" noTextEdit="1"/>
              </p:cNvSpPr>
              <p:nvPr>
                <p:ph idx="1"/>
              </p:nvPr>
            </p:nvSpPr>
            <p:spPr>
              <a:xfrm>
                <a:off x="362832" y="2862964"/>
                <a:ext cx="4169544" cy="2907028"/>
              </a:xfrm>
              <a:blipFill>
                <a:blip r:embed="rId3"/>
                <a:stretch>
                  <a:fillRect l="-3070" t="-3564" r="-3655"/>
                </a:stretch>
              </a:blipFill>
            </p:spPr>
            <p:txBody>
              <a:bodyPr/>
              <a:lstStyle/>
              <a:p>
                <a:r>
                  <a:rPr lang="en-US">
                    <a:noFill/>
                  </a:rPr>
                  <a:t> </a:t>
                </a:r>
              </a:p>
            </p:txBody>
          </p:sp>
        </mc:Fallback>
      </mc:AlternateContent>
      <p:pic>
        <p:nvPicPr>
          <p:cNvPr id="8" name="Picture 7" descr="Chart, histogram&#10;&#10;Description automatically generated">
            <a:extLst>
              <a:ext uri="{FF2B5EF4-FFF2-40B4-BE49-F238E27FC236}">
                <a16:creationId xmlns:a16="http://schemas.microsoft.com/office/drawing/2014/main" id="{0793686E-29FF-4302-A0AB-E7E3CFBA4D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1184" y="1426546"/>
            <a:ext cx="6922008" cy="4189918"/>
          </a:xfrm>
          <a:prstGeom prst="rect">
            <a:avLst/>
          </a:prstGeom>
        </p:spPr>
      </p:pic>
    </p:spTree>
    <p:extLst>
      <p:ext uri="{BB962C8B-B14F-4D97-AF65-F5344CB8AC3E}">
        <p14:creationId xmlns:p14="http://schemas.microsoft.com/office/powerpoint/2010/main" val="2381946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50CEED20-A22C-4FC3-BC0E-F4FE53FDE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0DB27C-EE0A-2B4A-AAA6-54327197256A}"/>
              </a:ext>
            </a:extLst>
          </p:cNvPr>
          <p:cNvSpPr>
            <a:spLocks noGrp="1"/>
          </p:cNvSpPr>
          <p:nvPr>
            <p:ph type="title"/>
          </p:nvPr>
        </p:nvSpPr>
        <p:spPr>
          <a:xfrm>
            <a:off x="1113810" y="2825248"/>
            <a:ext cx="4036334" cy="2387600"/>
          </a:xfrm>
        </p:spPr>
        <p:txBody>
          <a:bodyPr vert="horz" lIns="91440" tIns="45720" rIns="91440" bIns="45720" rtlCol="0" anchor="t">
            <a:normAutofit/>
          </a:bodyPr>
          <a:lstStyle/>
          <a:p>
            <a:r>
              <a:rPr lang="en-US" kern="1200" dirty="0">
                <a:solidFill>
                  <a:schemeClr val="tx1"/>
                </a:solidFill>
                <a:latin typeface="+mj-lt"/>
                <a:ea typeface="+mj-ea"/>
                <a:cs typeface="+mj-cs"/>
              </a:rPr>
              <a:t>Results – MCQ</a:t>
            </a:r>
            <a:br>
              <a:rPr lang="en-US" sz="3400" kern="1200" dirty="0">
                <a:solidFill>
                  <a:schemeClr val="tx1"/>
                </a:solidFill>
                <a:latin typeface="+mj-lt"/>
                <a:ea typeface="+mj-ea"/>
                <a:cs typeface="+mj-cs"/>
              </a:rPr>
            </a:br>
            <a:r>
              <a:rPr lang="en-US" sz="2400" kern="1200" dirty="0">
                <a:solidFill>
                  <a:schemeClr val="tx1"/>
                </a:solidFill>
                <a:latin typeface="+mj-lt"/>
                <a:ea typeface="+mj-ea"/>
                <a:cs typeface="+mj-cs"/>
              </a:rPr>
              <a:t>Binomial Regression: Proportion of delayed choices</a:t>
            </a:r>
            <a:endParaRPr lang="en-US" sz="3400" kern="1200" dirty="0">
              <a:solidFill>
                <a:schemeClr val="tx1"/>
              </a:solidFill>
              <a:latin typeface="+mj-lt"/>
              <a:ea typeface="+mj-ea"/>
              <a:cs typeface="+mj-cs"/>
            </a:endParaRPr>
          </a:p>
        </p:txBody>
      </p:sp>
      <p:grpSp>
        <p:nvGrpSpPr>
          <p:cNvPr id="44" name="Group 4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849524"/>
            <a:ext cx="731521" cy="673460"/>
            <a:chOff x="3940602" y="308034"/>
            <a:chExt cx="2116791" cy="3428999"/>
          </a:xfrm>
          <a:solidFill>
            <a:schemeClr val="accent4"/>
          </a:solidFill>
        </p:grpSpPr>
        <p:sp>
          <p:nvSpPr>
            <p:cNvPr id="45" name="Rectangle 4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ox and whisker chart&#10;&#10;Description automatically generated">
            <a:extLst>
              <a:ext uri="{FF2B5EF4-FFF2-40B4-BE49-F238E27FC236}">
                <a16:creationId xmlns:a16="http://schemas.microsoft.com/office/drawing/2014/main" id="{67AEC082-9DC9-DD4E-89B9-1F6D0A6838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5810" y="1573606"/>
            <a:ext cx="6009366" cy="3710787"/>
          </a:xfrm>
          <a:prstGeom prst="rect">
            <a:avLst/>
          </a:prstGeom>
        </p:spPr>
      </p:pic>
      <p:sp>
        <p:nvSpPr>
          <p:cNvPr id="51" name="Rectangle 5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679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60116-DDD6-2C4B-86C1-8D0DDC9A144F}"/>
              </a:ext>
            </a:extLst>
          </p:cNvPr>
          <p:cNvSpPr>
            <a:spLocks noGrp="1"/>
          </p:cNvSpPr>
          <p:nvPr>
            <p:ph type="title"/>
          </p:nvPr>
        </p:nvSpPr>
        <p:spPr>
          <a:xfrm>
            <a:off x="616533" y="744552"/>
            <a:ext cx="5787265" cy="1200361"/>
          </a:xfrm>
        </p:spPr>
        <p:txBody>
          <a:bodyPr anchor="b">
            <a:normAutofit/>
          </a:bodyPr>
          <a:lstStyle/>
          <a:p>
            <a:r>
              <a:rPr lang="en-US" sz="3500" dirty="0"/>
              <a:t>Results – Adjusting Amount</a:t>
            </a:r>
            <a:br>
              <a:rPr lang="en-US" sz="2400" dirty="0"/>
            </a:br>
            <a:r>
              <a:rPr lang="en-US" sz="2400" dirty="0"/>
              <a:t>Hyperbolic discounting</a:t>
            </a:r>
          </a:p>
        </p:txBody>
      </p:sp>
      <p:sp>
        <p:nvSpPr>
          <p:cNvPr id="36" name="Rectangle 3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4203804-5796-0A40-9F16-E633E6ACE1D3}"/>
              </a:ext>
            </a:extLst>
          </p:cNvPr>
          <p:cNvSpPr>
            <a:spLocks noGrp="1"/>
          </p:cNvSpPr>
          <p:nvPr>
            <p:ph idx="1"/>
          </p:nvPr>
        </p:nvSpPr>
        <p:spPr>
          <a:xfrm>
            <a:off x="645066" y="2031101"/>
            <a:ext cx="4559980" cy="3511943"/>
          </a:xfrm>
        </p:spPr>
        <p:txBody>
          <a:bodyPr anchor="ctr">
            <a:normAutofit/>
          </a:bodyPr>
          <a:lstStyle/>
          <a:p>
            <a:pPr marL="0" indent="0">
              <a:buNone/>
            </a:pPr>
            <a:r>
              <a:rPr lang="en-US" dirty="0"/>
              <a:t>The subjective (present) value of the delayed reward decreased systematically as a function of delay, and also showed the magnitude effect.</a:t>
            </a:r>
          </a:p>
        </p:txBody>
      </p:sp>
      <p:sp>
        <p:nvSpPr>
          <p:cNvPr id="38" name="Rectangle 3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histogram&#10;&#10;Description automatically generated">
            <a:extLst>
              <a:ext uri="{FF2B5EF4-FFF2-40B4-BE49-F238E27FC236}">
                <a16:creationId xmlns:a16="http://schemas.microsoft.com/office/drawing/2014/main" id="{EC4BBE99-6A11-4B5B-AE38-2143CAAF9A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6791" y="1878129"/>
            <a:ext cx="6184975" cy="3817885"/>
          </a:xfrm>
          <a:prstGeom prst="rect">
            <a:avLst/>
          </a:prstGeom>
        </p:spPr>
      </p:pic>
    </p:spTree>
    <p:extLst>
      <p:ext uri="{BB962C8B-B14F-4D97-AF65-F5344CB8AC3E}">
        <p14:creationId xmlns:p14="http://schemas.microsoft.com/office/powerpoint/2010/main" val="2594952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44">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60116-DDD6-2C4B-86C1-8D0DDC9A144F}"/>
              </a:ext>
            </a:extLst>
          </p:cNvPr>
          <p:cNvSpPr>
            <a:spLocks noGrp="1"/>
          </p:cNvSpPr>
          <p:nvPr>
            <p:ph type="title"/>
          </p:nvPr>
        </p:nvSpPr>
        <p:spPr>
          <a:xfrm>
            <a:off x="731522" y="3050219"/>
            <a:ext cx="4954287" cy="881655"/>
          </a:xfrm>
        </p:spPr>
        <p:txBody>
          <a:bodyPr vert="horz" lIns="91440" tIns="45720" rIns="91440" bIns="45720" rtlCol="0" anchor="t">
            <a:normAutofit fontScale="90000"/>
          </a:bodyPr>
          <a:lstStyle/>
          <a:p>
            <a:r>
              <a:rPr lang="en-US" sz="3800" dirty="0"/>
              <a:t>Results – Adjusting Amount</a:t>
            </a:r>
            <a:br>
              <a:rPr lang="en-US" sz="3800" dirty="0"/>
            </a:br>
            <a:r>
              <a:rPr lang="en-US" sz="2400" dirty="0"/>
              <a:t>Area under Curve (</a:t>
            </a:r>
            <a:r>
              <a:rPr lang="en-US" sz="2400" dirty="0" err="1"/>
              <a:t>AuC</a:t>
            </a:r>
            <a:r>
              <a:rPr lang="en-US" sz="2400" dirty="0"/>
              <a:t>)</a:t>
            </a:r>
            <a:endParaRPr lang="en-US" sz="3800" dirty="0"/>
          </a:p>
        </p:txBody>
      </p:sp>
      <p:grpSp>
        <p:nvGrpSpPr>
          <p:cNvPr id="47" name="Group 4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48" name="Rectangle 4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Rectangle 5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ox and whisker chart&#10;&#10;Description automatically generated">
            <a:extLst>
              <a:ext uri="{FF2B5EF4-FFF2-40B4-BE49-F238E27FC236}">
                <a16:creationId xmlns:a16="http://schemas.microsoft.com/office/drawing/2014/main" id="{FD4BECFF-9EAD-0541-B4DC-4422503340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9179" y="1545349"/>
            <a:ext cx="6005997" cy="3710152"/>
          </a:xfrm>
          <a:prstGeom prst="rect">
            <a:avLst/>
          </a:prstGeom>
        </p:spPr>
      </p:pic>
    </p:spTree>
    <p:extLst>
      <p:ext uri="{BB962C8B-B14F-4D97-AF65-F5344CB8AC3E}">
        <p14:creationId xmlns:p14="http://schemas.microsoft.com/office/powerpoint/2010/main" val="3582250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49B1EB5-A67B-6743-91B3-8FFE0C8D8529}"/>
              </a:ext>
            </a:extLst>
          </p:cNvPr>
          <p:cNvSpPr>
            <a:spLocks noGrp="1"/>
          </p:cNvSpPr>
          <p:nvPr>
            <p:ph type="title"/>
          </p:nvPr>
        </p:nvSpPr>
        <p:spPr>
          <a:xfrm>
            <a:off x="621792" y="1161288"/>
            <a:ext cx="3602736" cy="4526280"/>
          </a:xfrm>
        </p:spPr>
        <p:txBody>
          <a:bodyPr>
            <a:normAutofit/>
          </a:bodyPr>
          <a:lstStyle/>
          <a:p>
            <a:r>
              <a:rPr lang="en-US" sz="5400" dirty="0"/>
              <a:t>Delay Discounting</a:t>
            </a:r>
          </a:p>
        </p:txBody>
      </p:sp>
      <p:sp>
        <p:nvSpPr>
          <p:cNvPr id="19"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D7DD5F0-5068-B84E-96A0-4335D2309F5B}"/>
              </a:ext>
            </a:extLst>
          </p:cNvPr>
          <p:cNvSpPr>
            <a:spLocks noGrp="1"/>
          </p:cNvSpPr>
          <p:nvPr>
            <p:ph idx="1"/>
          </p:nvPr>
        </p:nvSpPr>
        <p:spPr>
          <a:xfrm>
            <a:off x="5434149" y="932688"/>
            <a:ext cx="5916603" cy="5555198"/>
          </a:xfrm>
        </p:spPr>
        <p:txBody>
          <a:bodyPr anchor="ctr">
            <a:noAutofit/>
          </a:bodyPr>
          <a:lstStyle/>
          <a:p>
            <a:pPr marL="0" indent="0">
              <a:lnSpc>
                <a:spcPct val="114000"/>
              </a:lnSpc>
              <a:buNone/>
            </a:pPr>
            <a:r>
              <a:rPr lang="en-US" i="1" dirty="0"/>
              <a:t>Delay discounting</a:t>
            </a:r>
            <a:r>
              <a:rPr lang="en-US" dirty="0"/>
              <a:t> refers to the decrease in the subjective (present) value of a reward as the time to its receipt increases.</a:t>
            </a:r>
          </a:p>
          <a:p>
            <a:pPr marL="0" indent="0">
              <a:lnSpc>
                <a:spcPct val="114000"/>
              </a:lnSpc>
              <a:buNone/>
            </a:pPr>
            <a:endParaRPr lang="en-US" i="1" dirty="0"/>
          </a:p>
          <a:p>
            <a:pPr marL="0" indent="0">
              <a:lnSpc>
                <a:spcPct val="114000"/>
              </a:lnSpc>
              <a:buNone/>
            </a:pPr>
            <a:r>
              <a:rPr lang="en-US" i="1" dirty="0"/>
              <a:t>Delay discounting</a:t>
            </a:r>
            <a:r>
              <a:rPr lang="en-US" dirty="0"/>
              <a:t> is a growing area of research with implications for many socially important domains such as savings, investment, and health-related decisions.</a:t>
            </a:r>
          </a:p>
        </p:txBody>
      </p:sp>
    </p:spTree>
    <p:extLst>
      <p:ext uri="{BB962C8B-B14F-4D97-AF65-F5344CB8AC3E}">
        <p14:creationId xmlns:p14="http://schemas.microsoft.com/office/powerpoint/2010/main" val="1504113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068D7F-8CAF-470C-9EFE-E4C7E825CD49}"/>
              </a:ext>
            </a:extLst>
          </p:cNvPr>
          <p:cNvSpPr>
            <a:spLocks noGrp="1"/>
          </p:cNvSpPr>
          <p:nvPr>
            <p:ph type="title"/>
          </p:nvPr>
        </p:nvSpPr>
        <p:spPr>
          <a:xfrm>
            <a:off x="1397109" y="1947868"/>
            <a:ext cx="3240506" cy="2635374"/>
          </a:xfrm>
        </p:spPr>
        <p:txBody>
          <a:bodyPr>
            <a:normAutofit/>
          </a:bodyPr>
          <a:lstStyle/>
          <a:p>
            <a:pPr algn="ctr"/>
            <a:r>
              <a:rPr lang="en-US" sz="6600" b="1" dirty="0">
                <a:solidFill>
                  <a:srgbClr val="FFFFFF"/>
                </a:solidFill>
              </a:rPr>
              <a:t>Main Question</a:t>
            </a:r>
          </a:p>
        </p:txBody>
      </p:sp>
      <p:sp>
        <p:nvSpPr>
          <p:cNvPr id="21" name="Freeform: Shape 20">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D71C95D-B876-4B93-AD84-F0450AC1802B}"/>
              </a:ext>
            </a:extLst>
          </p:cNvPr>
          <p:cNvSpPr>
            <a:spLocks noGrp="1"/>
          </p:cNvSpPr>
          <p:nvPr>
            <p:ph idx="1"/>
          </p:nvPr>
        </p:nvSpPr>
        <p:spPr>
          <a:xfrm>
            <a:off x="5813181" y="2168714"/>
            <a:ext cx="5892969" cy="2642226"/>
          </a:xfrm>
        </p:spPr>
        <p:txBody>
          <a:bodyPr anchor="t">
            <a:normAutofit/>
          </a:bodyPr>
          <a:lstStyle/>
          <a:p>
            <a:pPr marL="0" indent="0">
              <a:buNone/>
            </a:pPr>
            <a:r>
              <a:rPr lang="en-US" sz="4400" dirty="0"/>
              <a:t>Do the MCQ and the adjusting-amount tasks measure the same underlying construct?</a:t>
            </a:r>
          </a:p>
          <a:p>
            <a:endParaRPr lang="en-US" dirty="0"/>
          </a:p>
        </p:txBody>
      </p:sp>
      <p:sp>
        <p:nvSpPr>
          <p:cNvPr id="27" name="Freeform: Shape 26">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040813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EBD0F15-C854-2647-8148-727A47B1DD6F}"/>
              </a:ext>
            </a:extLst>
          </p:cNvPr>
          <p:cNvSpPr>
            <a:spLocks noGrp="1"/>
          </p:cNvSpPr>
          <p:nvPr>
            <p:ph type="title"/>
          </p:nvPr>
        </p:nvSpPr>
        <p:spPr>
          <a:xfrm>
            <a:off x="286767" y="191238"/>
            <a:ext cx="11618465" cy="1602131"/>
          </a:xfrm>
        </p:spPr>
        <p:txBody>
          <a:bodyPr>
            <a:normAutofit fontScale="90000"/>
          </a:bodyPr>
          <a:lstStyle/>
          <a:p>
            <a:pPr algn="ctr">
              <a:lnSpc>
                <a:spcPct val="114000"/>
              </a:lnSpc>
              <a:spcBef>
                <a:spcPts val="1800"/>
              </a:spcBef>
            </a:pPr>
            <a:r>
              <a:rPr lang="en-US" sz="4900" dirty="0"/>
              <a:t>Comparisons between MCQ and Adjusting Amount</a:t>
            </a:r>
            <a:br>
              <a:rPr lang="en-US" sz="3600" dirty="0"/>
            </a:br>
            <a:r>
              <a:rPr lang="en-US" sz="4000" dirty="0"/>
              <a:t>Correlations among dependent variables for each task</a:t>
            </a:r>
            <a:endParaRPr lang="en-US" sz="3600" dirty="0"/>
          </a:p>
        </p:txBody>
      </p:sp>
      <p:sp>
        <p:nvSpPr>
          <p:cNvPr id="20"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23" name="Table 4">
                <a:extLst>
                  <a:ext uri="{FF2B5EF4-FFF2-40B4-BE49-F238E27FC236}">
                    <a16:creationId xmlns:a16="http://schemas.microsoft.com/office/drawing/2014/main" id="{83BA47BF-26EF-B042-928B-8BD39E3F4923}"/>
                  </a:ext>
                </a:extLst>
              </p:cNvPr>
              <p:cNvGraphicFramePr>
                <a:graphicFrameLocks noGrp="1"/>
              </p:cNvGraphicFramePr>
              <p:nvPr>
                <p:ph idx="1"/>
                <p:extLst>
                  <p:ext uri="{D42A27DB-BD31-4B8C-83A1-F6EECF244321}">
                    <p14:modId xmlns:p14="http://schemas.microsoft.com/office/powerpoint/2010/main" val="2626460688"/>
                  </p:ext>
                </p:extLst>
              </p:nvPr>
            </p:nvGraphicFramePr>
            <p:xfrm>
              <a:off x="643466" y="4192967"/>
              <a:ext cx="10455457" cy="1417320"/>
            </p:xfrm>
            <a:graphic>
              <a:graphicData uri="http://schemas.openxmlformats.org/drawingml/2006/table">
                <a:tbl>
                  <a:tblPr firstRow="1" bandRow="1">
                    <a:tableStyleId>{5C22544A-7EE6-4342-B048-85BDC9FD1C3A}</a:tableStyleId>
                  </a:tblPr>
                  <a:tblGrid>
                    <a:gridCol w="3007856">
                      <a:extLst>
                        <a:ext uri="{9D8B030D-6E8A-4147-A177-3AD203B41FA5}">
                          <a16:colId xmlns:a16="http://schemas.microsoft.com/office/drawing/2014/main" val="2657332221"/>
                        </a:ext>
                      </a:extLst>
                    </a:gridCol>
                    <a:gridCol w="2711279">
                      <a:extLst>
                        <a:ext uri="{9D8B030D-6E8A-4147-A177-3AD203B41FA5}">
                          <a16:colId xmlns:a16="http://schemas.microsoft.com/office/drawing/2014/main" val="354579042"/>
                        </a:ext>
                      </a:extLst>
                    </a:gridCol>
                    <a:gridCol w="1467606">
                      <a:extLst>
                        <a:ext uri="{9D8B030D-6E8A-4147-A177-3AD203B41FA5}">
                          <a16:colId xmlns:a16="http://schemas.microsoft.com/office/drawing/2014/main" val="23872609"/>
                        </a:ext>
                      </a:extLst>
                    </a:gridCol>
                    <a:gridCol w="3268716">
                      <a:extLst>
                        <a:ext uri="{9D8B030D-6E8A-4147-A177-3AD203B41FA5}">
                          <a16:colId xmlns:a16="http://schemas.microsoft.com/office/drawing/2014/main" val="1287123319"/>
                        </a:ext>
                      </a:extLst>
                    </a:gridCol>
                  </a:tblGrid>
                  <a:tr h="393118">
                    <a:tc>
                      <a:txBody>
                        <a:bodyPr/>
                        <a:lstStyle/>
                        <a:p>
                          <a:r>
                            <a:rPr lang="en-US" sz="2000" i="1" dirty="0"/>
                            <a:t>$80</a:t>
                          </a:r>
                        </a:p>
                      </a:txBody>
                      <a:tcPr marL="167640" marR="167640" marT="83820" marB="83820">
                        <a:lnTlToBr w="12700" cap="flat" cmpd="sng" algn="ctr">
                          <a:noFill/>
                          <a:prstDash val="solid"/>
                          <a:round/>
                          <a:headEnd type="none" w="med" len="med"/>
                          <a:tailEnd type="none" w="med" len="med"/>
                        </a:lnTlToBr>
                      </a:tcPr>
                    </a:tc>
                    <a:tc>
                      <a:txBody>
                        <a:bodyPr/>
                        <a:lstStyle/>
                        <a:p>
                          <a14:m>
                            <m:oMath xmlns:m="http://schemas.openxmlformats.org/officeDocument/2006/math">
                              <m:r>
                                <a:rPr lang="en-US" sz="2000" i="1" dirty="0" smtClean="0">
                                  <a:latin typeface="Cambria Math" panose="02040503050406030204" pitchFamily="18" charset="0"/>
                                </a:rPr>
                                <m:t>𝑘</m:t>
                              </m:r>
                            </m:oMath>
                          </a14:m>
                          <a:r>
                            <a:rPr lang="en-US" sz="2000" dirty="0"/>
                            <a:t> (Logistic Regression)</a:t>
                          </a:r>
                        </a:p>
                      </a:txBody>
                      <a:tcPr marL="167640" marR="167640" marT="83820" marB="83820"/>
                    </a:tc>
                    <a:tc>
                      <a:txBody>
                        <a:bodyPr/>
                        <a:lstStyle/>
                        <a:p>
                          <a:r>
                            <a:rPr lang="en-US" sz="2000" dirty="0"/>
                            <a:t>Kirby </a:t>
                          </a:r>
                          <a14:m>
                            <m:oMath xmlns:m="http://schemas.openxmlformats.org/officeDocument/2006/math">
                              <m:r>
                                <a:rPr lang="en-US" sz="2000" i="1" dirty="0" smtClean="0">
                                  <a:latin typeface="Cambria Math" panose="02040503050406030204" pitchFamily="18" charset="0"/>
                                </a:rPr>
                                <m:t>𝑘</m:t>
                              </m:r>
                            </m:oMath>
                          </a14:m>
                          <a:endParaRPr lang="en-US" sz="2000" dirty="0"/>
                        </a:p>
                      </a:txBody>
                      <a:tcPr marL="167640" marR="167640" marT="83820" marB="83820"/>
                    </a:tc>
                    <a:tc>
                      <a:txBody>
                        <a:bodyPr/>
                        <a:lstStyle/>
                        <a:p>
                          <a:r>
                            <a:rPr lang="en-US" sz="2000" dirty="0"/>
                            <a:t>Prop. of delayed choices</a:t>
                          </a:r>
                        </a:p>
                      </a:txBody>
                      <a:tcPr marL="167640" marR="167640" marT="83820" marB="83820"/>
                    </a:tc>
                    <a:extLst>
                      <a:ext uri="{0D108BD9-81ED-4DB2-BD59-A6C34878D82A}">
                        <a16:rowId xmlns:a16="http://schemas.microsoft.com/office/drawing/2014/main" val="2469506456"/>
                      </a:ext>
                    </a:extLst>
                  </a:tr>
                  <a:tr h="466601">
                    <a:tc>
                      <a:txBody>
                        <a:bodyPr/>
                        <a:lstStyle/>
                        <a:p>
                          <a:pPr marL="0" algn="l" defTabSz="914400" rtl="0" eaLnBrk="1" latinLnBrk="0" hangingPunct="1"/>
                          <a:r>
                            <a:rPr lang="en-US" sz="2000" b="1" kern="1200" dirty="0">
                              <a:solidFill>
                                <a:schemeClr val="lt1"/>
                              </a:solidFill>
                              <a:latin typeface="+mn-lt"/>
                              <a:ea typeface="+mn-ea"/>
                              <a:cs typeface="+mn-cs"/>
                            </a:rPr>
                            <a:t>Adjusting Amount </a:t>
                          </a:r>
                          <a14:m>
                            <m:oMath xmlns:m="http://schemas.openxmlformats.org/officeDocument/2006/math">
                              <m:r>
                                <a:rPr lang="en-US" sz="2000" b="1" i="1" kern="1200" dirty="0" smtClean="0">
                                  <a:solidFill>
                                    <a:schemeClr val="lt1"/>
                                  </a:solidFill>
                                  <a:latin typeface="Cambria Math" panose="02040503050406030204" pitchFamily="18" charset="0"/>
                                  <a:ea typeface="+mn-ea"/>
                                  <a:cs typeface="+mn-cs"/>
                                </a:rPr>
                                <m:t>𝒌</m:t>
                              </m:r>
                            </m:oMath>
                          </a14:m>
                          <a:endParaRPr lang="en-US" sz="2000" b="1" kern="1200" dirty="0">
                            <a:solidFill>
                              <a:schemeClr val="lt1"/>
                            </a:solidFill>
                            <a:latin typeface="+mn-lt"/>
                            <a:ea typeface="+mn-ea"/>
                            <a:cs typeface="+mn-cs"/>
                          </a:endParaRPr>
                        </a:p>
                      </a:txBody>
                      <a:tcPr marL="167640" marR="167640" marT="83820" marB="83820">
                        <a:solidFill>
                          <a:schemeClr val="accent1"/>
                        </a:solidFill>
                      </a:tcPr>
                    </a:tc>
                    <a:tc>
                      <a:txBody>
                        <a:bodyPr/>
                        <a:lstStyle/>
                        <a:p>
                          <a:r>
                            <a:rPr lang="en-US" sz="2000" b="0" i="0" kern="1200">
                              <a:solidFill>
                                <a:schemeClr val="dk1"/>
                              </a:solidFill>
                              <a:effectLst/>
                              <a:latin typeface="+mn-lt"/>
                              <a:ea typeface="+mn-ea"/>
                              <a:cs typeface="+mn-cs"/>
                            </a:rPr>
                            <a:t>0.773</a:t>
                          </a:r>
                          <a:endParaRPr lang="en-US" sz="2000"/>
                        </a:p>
                      </a:txBody>
                      <a:tcPr marL="167640" marR="167640" marT="83820" marB="83820"/>
                    </a:tc>
                    <a:tc>
                      <a:txBody>
                        <a:bodyPr/>
                        <a:lstStyle/>
                        <a:p>
                          <a:r>
                            <a:rPr lang="en-US" sz="2000" b="0" i="0" kern="1200">
                              <a:solidFill>
                                <a:schemeClr val="dk1"/>
                              </a:solidFill>
                              <a:effectLst/>
                              <a:latin typeface="+mn-lt"/>
                              <a:ea typeface="+mn-ea"/>
                              <a:cs typeface="+mn-cs"/>
                            </a:rPr>
                            <a:t>0.736</a:t>
                          </a:r>
                          <a:endParaRPr lang="en-US" sz="2000"/>
                        </a:p>
                      </a:txBody>
                      <a:tcPr marL="167640" marR="167640" marT="83820" marB="83820"/>
                    </a:tc>
                    <a:tc>
                      <a:txBody>
                        <a:bodyPr/>
                        <a:lstStyle/>
                        <a:p>
                          <a:r>
                            <a:rPr lang="en-US" sz="2000" b="0" i="0" kern="1200">
                              <a:solidFill>
                                <a:schemeClr val="dk1"/>
                              </a:solidFill>
                              <a:effectLst/>
                              <a:latin typeface="+mn-lt"/>
                              <a:ea typeface="+mn-ea"/>
                              <a:cs typeface="+mn-cs"/>
                            </a:rPr>
                            <a:t>-0.804</a:t>
                          </a:r>
                          <a:endParaRPr lang="en-US" sz="2000"/>
                        </a:p>
                      </a:txBody>
                      <a:tcPr marL="167640" marR="167640" marT="83820" marB="83820"/>
                    </a:tc>
                    <a:extLst>
                      <a:ext uri="{0D108BD9-81ED-4DB2-BD59-A6C34878D82A}">
                        <a16:rowId xmlns:a16="http://schemas.microsoft.com/office/drawing/2014/main" val="3114911160"/>
                      </a:ext>
                    </a:extLst>
                  </a:tr>
                  <a:tr h="379062">
                    <a:tc>
                      <a:txBody>
                        <a:bodyPr/>
                        <a:lstStyle/>
                        <a:p>
                          <a:pPr marL="0" algn="l" defTabSz="914400" rtl="0" eaLnBrk="1" latinLnBrk="0" hangingPunct="1"/>
                          <a:r>
                            <a:rPr lang="en-US" sz="2000" b="1" kern="1200" dirty="0" err="1">
                              <a:solidFill>
                                <a:schemeClr val="lt1"/>
                              </a:solidFill>
                              <a:latin typeface="+mn-lt"/>
                              <a:ea typeface="+mn-ea"/>
                              <a:cs typeface="+mn-cs"/>
                            </a:rPr>
                            <a:t>AuC</a:t>
                          </a:r>
                          <a:endParaRPr lang="en-US" sz="2000" b="1" kern="1200" dirty="0">
                            <a:solidFill>
                              <a:schemeClr val="lt1"/>
                            </a:solidFill>
                            <a:latin typeface="+mn-lt"/>
                            <a:ea typeface="+mn-ea"/>
                            <a:cs typeface="+mn-cs"/>
                          </a:endParaRPr>
                        </a:p>
                      </a:txBody>
                      <a:tcPr marL="167640" marR="167640" marT="83820" marB="83820">
                        <a:solidFill>
                          <a:schemeClr val="accent1"/>
                        </a:solidFill>
                      </a:tcPr>
                    </a:tc>
                    <a:tc>
                      <a:txBody>
                        <a:bodyPr/>
                        <a:lstStyle/>
                        <a:p>
                          <a:r>
                            <a:rPr lang="en-US" sz="2000" b="0" i="0" kern="1200">
                              <a:solidFill>
                                <a:schemeClr val="dk1"/>
                              </a:solidFill>
                              <a:effectLst/>
                              <a:latin typeface="+mn-lt"/>
                              <a:ea typeface="+mn-ea"/>
                              <a:cs typeface="+mn-cs"/>
                            </a:rPr>
                            <a:t>-0.750</a:t>
                          </a:r>
                          <a:endParaRPr lang="en-US" sz="2000"/>
                        </a:p>
                      </a:txBody>
                      <a:tcPr marL="167640" marR="167640" marT="83820" marB="83820"/>
                    </a:tc>
                    <a:tc>
                      <a:txBody>
                        <a:bodyPr/>
                        <a:lstStyle/>
                        <a:p>
                          <a:r>
                            <a:rPr lang="en-US" sz="2000" b="0" i="0" kern="1200">
                              <a:solidFill>
                                <a:schemeClr val="dk1"/>
                              </a:solidFill>
                              <a:effectLst/>
                              <a:latin typeface="+mn-lt"/>
                              <a:ea typeface="+mn-ea"/>
                              <a:cs typeface="+mn-cs"/>
                            </a:rPr>
                            <a:t>-0.718</a:t>
                          </a:r>
                          <a:endParaRPr lang="en-US" sz="2000"/>
                        </a:p>
                      </a:txBody>
                      <a:tcPr marL="167640" marR="167640" marT="83820" marB="83820"/>
                    </a:tc>
                    <a:tc>
                      <a:txBody>
                        <a:bodyPr/>
                        <a:lstStyle/>
                        <a:p>
                          <a:r>
                            <a:rPr lang="en-US" sz="2000" b="0" i="0" kern="1200" dirty="0">
                              <a:solidFill>
                                <a:schemeClr val="dk1"/>
                              </a:solidFill>
                              <a:effectLst/>
                              <a:latin typeface="+mn-lt"/>
                              <a:ea typeface="+mn-ea"/>
                              <a:cs typeface="+mn-cs"/>
                            </a:rPr>
                            <a:t>0.779</a:t>
                          </a:r>
                          <a:endParaRPr lang="en-US" sz="2000" dirty="0"/>
                        </a:p>
                      </a:txBody>
                      <a:tcPr marL="167640" marR="167640" marT="83820" marB="83820"/>
                    </a:tc>
                    <a:extLst>
                      <a:ext uri="{0D108BD9-81ED-4DB2-BD59-A6C34878D82A}">
                        <a16:rowId xmlns:a16="http://schemas.microsoft.com/office/drawing/2014/main" val="52290807"/>
                      </a:ext>
                    </a:extLst>
                  </a:tr>
                </a:tbl>
              </a:graphicData>
            </a:graphic>
          </p:graphicFrame>
        </mc:Choice>
        <mc:Fallback xmlns="">
          <p:graphicFrame>
            <p:nvGraphicFramePr>
              <p:cNvPr id="23" name="Table 4">
                <a:extLst>
                  <a:ext uri="{FF2B5EF4-FFF2-40B4-BE49-F238E27FC236}">
                    <a16:creationId xmlns:a16="http://schemas.microsoft.com/office/drawing/2014/main" id="{83BA47BF-26EF-B042-928B-8BD39E3F4923}"/>
                  </a:ext>
                </a:extLst>
              </p:cNvPr>
              <p:cNvGraphicFramePr>
                <a:graphicFrameLocks noGrp="1"/>
              </p:cNvGraphicFramePr>
              <p:nvPr>
                <p:ph idx="1"/>
                <p:extLst>
                  <p:ext uri="{D42A27DB-BD31-4B8C-83A1-F6EECF244321}">
                    <p14:modId xmlns:p14="http://schemas.microsoft.com/office/powerpoint/2010/main" val="2626460688"/>
                  </p:ext>
                </p:extLst>
              </p:nvPr>
            </p:nvGraphicFramePr>
            <p:xfrm>
              <a:off x="643466" y="4192967"/>
              <a:ext cx="10455457" cy="1417320"/>
            </p:xfrm>
            <a:graphic>
              <a:graphicData uri="http://schemas.openxmlformats.org/drawingml/2006/table">
                <a:tbl>
                  <a:tblPr firstRow="1" bandRow="1">
                    <a:tableStyleId>{5C22544A-7EE6-4342-B048-85BDC9FD1C3A}</a:tableStyleId>
                  </a:tblPr>
                  <a:tblGrid>
                    <a:gridCol w="3007856">
                      <a:extLst>
                        <a:ext uri="{9D8B030D-6E8A-4147-A177-3AD203B41FA5}">
                          <a16:colId xmlns:a16="http://schemas.microsoft.com/office/drawing/2014/main" val="2657332221"/>
                        </a:ext>
                      </a:extLst>
                    </a:gridCol>
                    <a:gridCol w="2711279">
                      <a:extLst>
                        <a:ext uri="{9D8B030D-6E8A-4147-A177-3AD203B41FA5}">
                          <a16:colId xmlns:a16="http://schemas.microsoft.com/office/drawing/2014/main" val="354579042"/>
                        </a:ext>
                      </a:extLst>
                    </a:gridCol>
                    <a:gridCol w="1467606">
                      <a:extLst>
                        <a:ext uri="{9D8B030D-6E8A-4147-A177-3AD203B41FA5}">
                          <a16:colId xmlns:a16="http://schemas.microsoft.com/office/drawing/2014/main" val="23872609"/>
                        </a:ext>
                      </a:extLst>
                    </a:gridCol>
                    <a:gridCol w="3268716">
                      <a:extLst>
                        <a:ext uri="{9D8B030D-6E8A-4147-A177-3AD203B41FA5}">
                          <a16:colId xmlns:a16="http://schemas.microsoft.com/office/drawing/2014/main" val="1287123319"/>
                        </a:ext>
                      </a:extLst>
                    </a:gridCol>
                  </a:tblGrid>
                  <a:tr h="472440">
                    <a:tc>
                      <a:txBody>
                        <a:bodyPr/>
                        <a:lstStyle/>
                        <a:p>
                          <a:r>
                            <a:rPr lang="en-US" sz="2000" i="1" dirty="0"/>
                            <a:t>$80</a:t>
                          </a:r>
                        </a:p>
                      </a:txBody>
                      <a:tcPr marL="167640" marR="167640" marT="83820" marB="83820">
                        <a:lnTlToBr w="12700" cap="flat" cmpd="sng" algn="ctr">
                          <a:noFill/>
                          <a:prstDash val="solid"/>
                          <a:round/>
                          <a:headEnd type="none" w="med" len="med"/>
                          <a:tailEnd type="none" w="med" len="med"/>
                        </a:lnTlToBr>
                      </a:tcPr>
                    </a:tc>
                    <a:tc>
                      <a:txBody>
                        <a:bodyPr/>
                        <a:lstStyle/>
                        <a:p>
                          <a:endParaRPr lang="en-US"/>
                        </a:p>
                      </a:txBody>
                      <a:tcPr marL="167640" marR="167640" marT="83820" marB="83820">
                        <a:blipFill>
                          <a:blip r:embed="rId3"/>
                          <a:stretch>
                            <a:fillRect l="-111236" t="-1282" r="-175506" b="-214103"/>
                          </a:stretch>
                        </a:blipFill>
                      </a:tcPr>
                    </a:tc>
                    <a:tc>
                      <a:txBody>
                        <a:bodyPr/>
                        <a:lstStyle/>
                        <a:p>
                          <a:endParaRPr lang="en-US"/>
                        </a:p>
                      </a:txBody>
                      <a:tcPr marL="167640" marR="167640" marT="83820" marB="83820">
                        <a:blipFill>
                          <a:blip r:embed="rId3"/>
                          <a:stretch>
                            <a:fillRect l="-390041" t="-1282" r="-224066" b="-214103"/>
                          </a:stretch>
                        </a:blipFill>
                      </a:tcPr>
                    </a:tc>
                    <a:tc>
                      <a:txBody>
                        <a:bodyPr/>
                        <a:lstStyle/>
                        <a:p>
                          <a:r>
                            <a:rPr lang="en-US" sz="2000" dirty="0"/>
                            <a:t>Prop. of delayed choices</a:t>
                          </a:r>
                        </a:p>
                      </a:txBody>
                      <a:tcPr marL="167640" marR="167640" marT="83820" marB="83820"/>
                    </a:tc>
                    <a:extLst>
                      <a:ext uri="{0D108BD9-81ED-4DB2-BD59-A6C34878D82A}">
                        <a16:rowId xmlns:a16="http://schemas.microsoft.com/office/drawing/2014/main" val="2469506456"/>
                      </a:ext>
                    </a:extLst>
                  </a:tr>
                  <a:tr h="472440">
                    <a:tc>
                      <a:txBody>
                        <a:bodyPr/>
                        <a:lstStyle/>
                        <a:p>
                          <a:endParaRPr lang="en-US"/>
                        </a:p>
                      </a:txBody>
                      <a:tcPr marL="167640" marR="167640" marT="83820" marB="83820">
                        <a:blipFill>
                          <a:blip r:embed="rId3"/>
                          <a:stretch>
                            <a:fillRect l="-202" t="-101282" r="-248178" b="-114103"/>
                          </a:stretch>
                        </a:blipFill>
                      </a:tcPr>
                    </a:tc>
                    <a:tc>
                      <a:txBody>
                        <a:bodyPr/>
                        <a:lstStyle/>
                        <a:p>
                          <a:r>
                            <a:rPr lang="en-US" sz="2000" b="0" i="0" kern="1200">
                              <a:solidFill>
                                <a:schemeClr val="dk1"/>
                              </a:solidFill>
                              <a:effectLst/>
                              <a:latin typeface="+mn-lt"/>
                              <a:ea typeface="+mn-ea"/>
                              <a:cs typeface="+mn-cs"/>
                            </a:rPr>
                            <a:t>0.773</a:t>
                          </a:r>
                          <a:endParaRPr lang="en-US" sz="2000"/>
                        </a:p>
                      </a:txBody>
                      <a:tcPr marL="167640" marR="167640" marT="83820" marB="83820"/>
                    </a:tc>
                    <a:tc>
                      <a:txBody>
                        <a:bodyPr/>
                        <a:lstStyle/>
                        <a:p>
                          <a:r>
                            <a:rPr lang="en-US" sz="2000" b="0" i="0" kern="1200">
                              <a:solidFill>
                                <a:schemeClr val="dk1"/>
                              </a:solidFill>
                              <a:effectLst/>
                              <a:latin typeface="+mn-lt"/>
                              <a:ea typeface="+mn-ea"/>
                              <a:cs typeface="+mn-cs"/>
                            </a:rPr>
                            <a:t>0.736</a:t>
                          </a:r>
                          <a:endParaRPr lang="en-US" sz="2000"/>
                        </a:p>
                      </a:txBody>
                      <a:tcPr marL="167640" marR="167640" marT="83820" marB="83820"/>
                    </a:tc>
                    <a:tc>
                      <a:txBody>
                        <a:bodyPr/>
                        <a:lstStyle/>
                        <a:p>
                          <a:r>
                            <a:rPr lang="en-US" sz="2000" b="0" i="0" kern="1200">
                              <a:solidFill>
                                <a:schemeClr val="dk1"/>
                              </a:solidFill>
                              <a:effectLst/>
                              <a:latin typeface="+mn-lt"/>
                              <a:ea typeface="+mn-ea"/>
                              <a:cs typeface="+mn-cs"/>
                            </a:rPr>
                            <a:t>-0.804</a:t>
                          </a:r>
                          <a:endParaRPr lang="en-US" sz="2000"/>
                        </a:p>
                      </a:txBody>
                      <a:tcPr marL="167640" marR="167640" marT="83820" marB="83820"/>
                    </a:tc>
                    <a:extLst>
                      <a:ext uri="{0D108BD9-81ED-4DB2-BD59-A6C34878D82A}">
                        <a16:rowId xmlns:a16="http://schemas.microsoft.com/office/drawing/2014/main" val="3114911160"/>
                      </a:ext>
                    </a:extLst>
                  </a:tr>
                  <a:tr h="472440">
                    <a:tc>
                      <a:txBody>
                        <a:bodyPr/>
                        <a:lstStyle/>
                        <a:p>
                          <a:pPr marL="0" algn="l" defTabSz="914400" rtl="0" eaLnBrk="1" latinLnBrk="0" hangingPunct="1"/>
                          <a:r>
                            <a:rPr lang="en-US" sz="2000" b="1" kern="1200" dirty="0" err="1">
                              <a:solidFill>
                                <a:schemeClr val="lt1"/>
                              </a:solidFill>
                              <a:latin typeface="+mn-lt"/>
                              <a:ea typeface="+mn-ea"/>
                              <a:cs typeface="+mn-cs"/>
                            </a:rPr>
                            <a:t>AuC</a:t>
                          </a:r>
                          <a:endParaRPr lang="en-US" sz="2000" b="1" kern="1200" dirty="0">
                            <a:solidFill>
                              <a:schemeClr val="lt1"/>
                            </a:solidFill>
                            <a:latin typeface="+mn-lt"/>
                            <a:ea typeface="+mn-ea"/>
                            <a:cs typeface="+mn-cs"/>
                          </a:endParaRPr>
                        </a:p>
                      </a:txBody>
                      <a:tcPr marL="167640" marR="167640" marT="83820" marB="83820">
                        <a:solidFill>
                          <a:schemeClr val="accent1"/>
                        </a:solidFill>
                      </a:tcPr>
                    </a:tc>
                    <a:tc>
                      <a:txBody>
                        <a:bodyPr/>
                        <a:lstStyle/>
                        <a:p>
                          <a:r>
                            <a:rPr lang="en-US" sz="2000" b="0" i="0" kern="1200">
                              <a:solidFill>
                                <a:schemeClr val="dk1"/>
                              </a:solidFill>
                              <a:effectLst/>
                              <a:latin typeface="+mn-lt"/>
                              <a:ea typeface="+mn-ea"/>
                              <a:cs typeface="+mn-cs"/>
                            </a:rPr>
                            <a:t>-0.750</a:t>
                          </a:r>
                          <a:endParaRPr lang="en-US" sz="2000"/>
                        </a:p>
                      </a:txBody>
                      <a:tcPr marL="167640" marR="167640" marT="83820" marB="83820"/>
                    </a:tc>
                    <a:tc>
                      <a:txBody>
                        <a:bodyPr/>
                        <a:lstStyle/>
                        <a:p>
                          <a:r>
                            <a:rPr lang="en-US" sz="2000" b="0" i="0" kern="1200">
                              <a:solidFill>
                                <a:schemeClr val="dk1"/>
                              </a:solidFill>
                              <a:effectLst/>
                              <a:latin typeface="+mn-lt"/>
                              <a:ea typeface="+mn-ea"/>
                              <a:cs typeface="+mn-cs"/>
                            </a:rPr>
                            <a:t>-0.718</a:t>
                          </a:r>
                          <a:endParaRPr lang="en-US" sz="2000"/>
                        </a:p>
                      </a:txBody>
                      <a:tcPr marL="167640" marR="167640" marT="83820" marB="83820"/>
                    </a:tc>
                    <a:tc>
                      <a:txBody>
                        <a:bodyPr/>
                        <a:lstStyle/>
                        <a:p>
                          <a:r>
                            <a:rPr lang="en-US" sz="2000" b="0" i="0" kern="1200" dirty="0">
                              <a:solidFill>
                                <a:schemeClr val="dk1"/>
                              </a:solidFill>
                              <a:effectLst/>
                              <a:latin typeface="+mn-lt"/>
                              <a:ea typeface="+mn-ea"/>
                              <a:cs typeface="+mn-cs"/>
                            </a:rPr>
                            <a:t>0.779</a:t>
                          </a:r>
                          <a:endParaRPr lang="en-US" sz="2000" dirty="0"/>
                        </a:p>
                      </a:txBody>
                      <a:tcPr marL="167640" marR="167640" marT="83820" marB="83820"/>
                    </a:tc>
                    <a:extLst>
                      <a:ext uri="{0D108BD9-81ED-4DB2-BD59-A6C34878D82A}">
                        <a16:rowId xmlns:a16="http://schemas.microsoft.com/office/drawing/2014/main" val="5229080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4" name="Table 23">
                <a:extLst>
                  <a:ext uri="{FF2B5EF4-FFF2-40B4-BE49-F238E27FC236}">
                    <a16:creationId xmlns:a16="http://schemas.microsoft.com/office/drawing/2014/main" id="{85EBD424-2EB1-A440-9EFA-B1FC81BA455F}"/>
                  </a:ext>
                </a:extLst>
              </p:cNvPr>
              <p:cNvGraphicFramePr>
                <a:graphicFrameLocks noGrp="1"/>
              </p:cNvGraphicFramePr>
              <p:nvPr>
                <p:extLst>
                  <p:ext uri="{D42A27DB-BD31-4B8C-83A1-F6EECF244321}">
                    <p14:modId xmlns:p14="http://schemas.microsoft.com/office/powerpoint/2010/main" val="3269242816"/>
                  </p:ext>
                </p:extLst>
              </p:nvPr>
            </p:nvGraphicFramePr>
            <p:xfrm>
              <a:off x="643465" y="2358153"/>
              <a:ext cx="10455457" cy="1392201"/>
            </p:xfrm>
            <a:graphic>
              <a:graphicData uri="http://schemas.openxmlformats.org/drawingml/2006/table">
                <a:tbl>
                  <a:tblPr firstRow="1" bandRow="1">
                    <a:tableStyleId>{5C22544A-7EE6-4342-B048-85BDC9FD1C3A}</a:tableStyleId>
                  </a:tblPr>
                  <a:tblGrid>
                    <a:gridCol w="3003623">
                      <a:extLst>
                        <a:ext uri="{9D8B030D-6E8A-4147-A177-3AD203B41FA5}">
                          <a16:colId xmlns:a16="http://schemas.microsoft.com/office/drawing/2014/main" val="2657332221"/>
                        </a:ext>
                      </a:extLst>
                    </a:gridCol>
                    <a:gridCol w="2722179">
                      <a:extLst>
                        <a:ext uri="{9D8B030D-6E8A-4147-A177-3AD203B41FA5}">
                          <a16:colId xmlns:a16="http://schemas.microsoft.com/office/drawing/2014/main" val="354579042"/>
                        </a:ext>
                      </a:extLst>
                    </a:gridCol>
                    <a:gridCol w="1471448">
                      <a:extLst>
                        <a:ext uri="{9D8B030D-6E8A-4147-A177-3AD203B41FA5}">
                          <a16:colId xmlns:a16="http://schemas.microsoft.com/office/drawing/2014/main" val="23872609"/>
                        </a:ext>
                      </a:extLst>
                    </a:gridCol>
                    <a:gridCol w="3258207">
                      <a:extLst>
                        <a:ext uri="{9D8B030D-6E8A-4147-A177-3AD203B41FA5}">
                          <a16:colId xmlns:a16="http://schemas.microsoft.com/office/drawing/2014/main" val="1287123319"/>
                        </a:ext>
                      </a:extLst>
                    </a:gridCol>
                  </a:tblGrid>
                  <a:tr h="477513">
                    <a:tc>
                      <a:txBody>
                        <a:bodyPr/>
                        <a:lstStyle/>
                        <a:p>
                          <a:r>
                            <a:rPr lang="en-US" sz="2000" i="1" dirty="0"/>
                            <a:t>$30</a:t>
                          </a:r>
                        </a:p>
                      </a:txBody>
                      <a:tcPr>
                        <a:lnTlToBr w="12700" cap="flat" cmpd="sng" algn="ctr">
                          <a:noFill/>
                          <a:prstDash val="solid"/>
                          <a:round/>
                          <a:headEnd type="none" w="med" len="med"/>
                          <a:tailEnd type="none" w="med" len="med"/>
                        </a:lnTlToBr>
                      </a:tcPr>
                    </a:tc>
                    <a:tc>
                      <a:txBody>
                        <a:bodyPr/>
                        <a:lstStyle/>
                        <a:p>
                          <a14:m>
                            <m:oMath xmlns:m="http://schemas.openxmlformats.org/officeDocument/2006/math">
                              <m:r>
                                <a:rPr lang="en-US" sz="2000" i="1" dirty="0" smtClean="0">
                                  <a:latin typeface="Cambria Math" panose="02040503050406030204" pitchFamily="18" charset="0"/>
                                </a:rPr>
                                <m:t>𝑘</m:t>
                              </m:r>
                            </m:oMath>
                          </a14:m>
                          <a:r>
                            <a:rPr lang="en-US" sz="2000" dirty="0"/>
                            <a:t> (Logistic Regression)</a:t>
                          </a:r>
                        </a:p>
                      </a:txBody>
                      <a:tcPr/>
                    </a:tc>
                    <a:tc>
                      <a:txBody>
                        <a:bodyPr/>
                        <a:lstStyle/>
                        <a:p>
                          <a:r>
                            <a:rPr lang="en-US" sz="2000" dirty="0"/>
                            <a:t>Kirby </a:t>
                          </a:r>
                          <a14:m>
                            <m:oMath xmlns:m="http://schemas.openxmlformats.org/officeDocument/2006/math">
                              <m:r>
                                <a:rPr lang="en-US" sz="2000" i="1" dirty="0" smtClean="0">
                                  <a:latin typeface="Cambria Math" panose="02040503050406030204" pitchFamily="18" charset="0"/>
                                </a:rPr>
                                <m:t>𝑘</m:t>
                              </m:r>
                            </m:oMath>
                          </a14:m>
                          <a:endParaRPr lang="en-US" sz="2000" dirty="0"/>
                        </a:p>
                      </a:txBody>
                      <a:tcPr/>
                    </a:tc>
                    <a:tc>
                      <a:txBody>
                        <a:bodyPr/>
                        <a:lstStyle/>
                        <a:p>
                          <a:r>
                            <a:rPr lang="en-US" sz="2000" dirty="0"/>
                            <a:t>Prop. of delayed choices</a:t>
                          </a:r>
                        </a:p>
                      </a:txBody>
                      <a:tcPr/>
                    </a:tc>
                    <a:extLst>
                      <a:ext uri="{0D108BD9-81ED-4DB2-BD59-A6C34878D82A}">
                        <a16:rowId xmlns:a16="http://schemas.microsoft.com/office/drawing/2014/main" val="2469506456"/>
                      </a:ext>
                    </a:extLst>
                  </a:tr>
                  <a:tr h="472966">
                    <a:tc>
                      <a:txBody>
                        <a:bodyPr/>
                        <a:lstStyle/>
                        <a:p>
                          <a:pPr marL="0" algn="l" defTabSz="914400" rtl="0" eaLnBrk="1" latinLnBrk="0" hangingPunct="1"/>
                          <a:r>
                            <a:rPr lang="en-US" sz="2000" b="1" kern="1200" dirty="0">
                              <a:solidFill>
                                <a:schemeClr val="lt1"/>
                              </a:solidFill>
                              <a:latin typeface="+mn-lt"/>
                              <a:ea typeface="+mn-ea"/>
                              <a:cs typeface="+mn-cs"/>
                            </a:rPr>
                            <a:t>Adjusting Amount </a:t>
                          </a:r>
                          <a14:m>
                            <m:oMath xmlns:m="http://schemas.openxmlformats.org/officeDocument/2006/math">
                              <m:r>
                                <a:rPr lang="en-US" sz="2000" b="1" i="1" kern="1200" dirty="0" smtClean="0">
                                  <a:solidFill>
                                    <a:schemeClr val="lt1"/>
                                  </a:solidFill>
                                  <a:latin typeface="Cambria Math" panose="02040503050406030204" pitchFamily="18" charset="0"/>
                                  <a:ea typeface="+mn-ea"/>
                                  <a:cs typeface="+mn-cs"/>
                                </a:rPr>
                                <m:t>𝒌</m:t>
                              </m:r>
                            </m:oMath>
                          </a14:m>
                          <a:endParaRPr lang="en-US" sz="2000" b="1" kern="1200" dirty="0">
                            <a:solidFill>
                              <a:schemeClr val="lt1"/>
                            </a:solidFill>
                            <a:latin typeface="+mn-lt"/>
                            <a:ea typeface="+mn-ea"/>
                            <a:cs typeface="+mn-cs"/>
                          </a:endParaRPr>
                        </a:p>
                      </a:txBody>
                      <a:tcPr>
                        <a:solidFill>
                          <a:schemeClr val="accent1"/>
                        </a:solidFill>
                      </a:tcPr>
                    </a:tc>
                    <a:tc>
                      <a:txBody>
                        <a:bodyPr/>
                        <a:lstStyle/>
                        <a:p>
                          <a:r>
                            <a:rPr lang="en-US" sz="2000" b="0" i="0" kern="1200" dirty="0">
                              <a:solidFill>
                                <a:schemeClr val="dk1"/>
                              </a:solidFill>
                              <a:effectLst/>
                              <a:latin typeface="+mn-lt"/>
                              <a:ea typeface="+mn-ea"/>
                              <a:cs typeface="+mn-cs"/>
                            </a:rPr>
                            <a:t>0.814</a:t>
                          </a:r>
                          <a:endParaRPr lang="en-US" sz="2000" dirty="0"/>
                        </a:p>
                      </a:txBody>
                      <a:tcPr/>
                    </a:tc>
                    <a:tc>
                      <a:txBody>
                        <a:bodyPr/>
                        <a:lstStyle/>
                        <a:p>
                          <a:r>
                            <a:rPr lang="en-US" sz="2000" b="0" i="0" kern="1200" dirty="0">
                              <a:solidFill>
                                <a:schemeClr val="dk1"/>
                              </a:solidFill>
                              <a:effectLst/>
                              <a:latin typeface="+mn-lt"/>
                              <a:ea typeface="+mn-ea"/>
                              <a:cs typeface="+mn-cs"/>
                            </a:rPr>
                            <a:t>0.725</a:t>
                          </a:r>
                          <a:endParaRPr lang="en-US" sz="2000" dirty="0"/>
                        </a:p>
                      </a:txBody>
                      <a:tcPr/>
                    </a:tc>
                    <a:tc>
                      <a:txBody>
                        <a:bodyPr/>
                        <a:lstStyle/>
                        <a:p>
                          <a:r>
                            <a:rPr lang="en-US" sz="2000" b="0" i="0" kern="1200" dirty="0">
                              <a:solidFill>
                                <a:schemeClr val="dk1"/>
                              </a:solidFill>
                              <a:effectLst/>
                              <a:latin typeface="+mn-lt"/>
                              <a:ea typeface="+mn-ea"/>
                              <a:cs typeface="+mn-cs"/>
                            </a:rPr>
                            <a:t>-0.810</a:t>
                          </a:r>
                          <a:endParaRPr lang="en-US" sz="2000" dirty="0"/>
                        </a:p>
                      </a:txBody>
                      <a:tcPr/>
                    </a:tc>
                    <a:extLst>
                      <a:ext uri="{0D108BD9-81ED-4DB2-BD59-A6C34878D82A}">
                        <a16:rowId xmlns:a16="http://schemas.microsoft.com/office/drawing/2014/main" val="3114911160"/>
                      </a:ext>
                    </a:extLst>
                  </a:tr>
                  <a:tr h="441722">
                    <a:tc>
                      <a:txBody>
                        <a:bodyPr/>
                        <a:lstStyle/>
                        <a:p>
                          <a:pPr marL="0" algn="l" defTabSz="914400" rtl="0" eaLnBrk="1" latinLnBrk="0" hangingPunct="1"/>
                          <a:r>
                            <a:rPr lang="en-US" sz="2000" b="1" kern="1200" dirty="0" err="1">
                              <a:solidFill>
                                <a:schemeClr val="lt1"/>
                              </a:solidFill>
                              <a:latin typeface="+mn-lt"/>
                              <a:ea typeface="+mn-ea"/>
                              <a:cs typeface="+mn-cs"/>
                            </a:rPr>
                            <a:t>AuC</a:t>
                          </a:r>
                          <a:endParaRPr lang="en-US" sz="2000" b="1" kern="1200" dirty="0">
                            <a:solidFill>
                              <a:schemeClr val="lt1"/>
                            </a:solidFill>
                            <a:latin typeface="+mn-lt"/>
                            <a:ea typeface="+mn-ea"/>
                            <a:cs typeface="+mn-cs"/>
                          </a:endParaRPr>
                        </a:p>
                      </a:txBody>
                      <a:tcPr>
                        <a:solidFill>
                          <a:schemeClr val="accent1"/>
                        </a:solidFill>
                      </a:tcPr>
                    </a:tc>
                    <a:tc>
                      <a:txBody>
                        <a:bodyPr/>
                        <a:lstStyle/>
                        <a:p>
                          <a:r>
                            <a:rPr lang="en-US" sz="2000" b="0" i="0" kern="1200" dirty="0">
                              <a:solidFill>
                                <a:schemeClr val="dk1"/>
                              </a:solidFill>
                              <a:effectLst/>
                              <a:latin typeface="+mn-lt"/>
                              <a:ea typeface="+mn-ea"/>
                              <a:cs typeface="+mn-cs"/>
                            </a:rPr>
                            <a:t>-0.795</a:t>
                          </a:r>
                          <a:endParaRPr lang="en-US" sz="2000" dirty="0"/>
                        </a:p>
                      </a:txBody>
                      <a:tcPr/>
                    </a:tc>
                    <a:tc>
                      <a:txBody>
                        <a:bodyPr/>
                        <a:lstStyle/>
                        <a:p>
                          <a:r>
                            <a:rPr lang="en-US" sz="2000" b="0" i="0" kern="1200" dirty="0">
                              <a:solidFill>
                                <a:schemeClr val="dk1"/>
                              </a:solidFill>
                              <a:effectLst/>
                              <a:latin typeface="+mn-lt"/>
                              <a:ea typeface="+mn-ea"/>
                              <a:cs typeface="+mn-cs"/>
                            </a:rPr>
                            <a:t>-0.722</a:t>
                          </a:r>
                          <a:endParaRPr lang="en-US" sz="2000" dirty="0"/>
                        </a:p>
                      </a:txBody>
                      <a:tcPr/>
                    </a:tc>
                    <a:tc>
                      <a:txBody>
                        <a:bodyPr/>
                        <a:lstStyle/>
                        <a:p>
                          <a:r>
                            <a:rPr lang="en-US" sz="2000" b="0" i="0" kern="1200" dirty="0">
                              <a:solidFill>
                                <a:schemeClr val="dk1"/>
                              </a:solidFill>
                              <a:effectLst/>
                              <a:latin typeface="+mn-lt"/>
                              <a:ea typeface="+mn-ea"/>
                              <a:cs typeface="+mn-cs"/>
                            </a:rPr>
                            <a:t>0.783</a:t>
                          </a:r>
                          <a:endParaRPr lang="en-US" sz="2000" dirty="0"/>
                        </a:p>
                      </a:txBody>
                      <a:tcPr/>
                    </a:tc>
                    <a:extLst>
                      <a:ext uri="{0D108BD9-81ED-4DB2-BD59-A6C34878D82A}">
                        <a16:rowId xmlns:a16="http://schemas.microsoft.com/office/drawing/2014/main" val="52290807"/>
                      </a:ext>
                    </a:extLst>
                  </a:tr>
                </a:tbl>
              </a:graphicData>
            </a:graphic>
          </p:graphicFrame>
        </mc:Choice>
        <mc:Fallback xmlns="">
          <p:graphicFrame>
            <p:nvGraphicFramePr>
              <p:cNvPr id="24" name="Table 23">
                <a:extLst>
                  <a:ext uri="{FF2B5EF4-FFF2-40B4-BE49-F238E27FC236}">
                    <a16:creationId xmlns:a16="http://schemas.microsoft.com/office/drawing/2014/main" id="{85EBD424-2EB1-A440-9EFA-B1FC81BA455F}"/>
                  </a:ext>
                </a:extLst>
              </p:cNvPr>
              <p:cNvGraphicFramePr>
                <a:graphicFrameLocks noGrp="1"/>
              </p:cNvGraphicFramePr>
              <p:nvPr>
                <p:extLst>
                  <p:ext uri="{D42A27DB-BD31-4B8C-83A1-F6EECF244321}">
                    <p14:modId xmlns:p14="http://schemas.microsoft.com/office/powerpoint/2010/main" val="3269242816"/>
                  </p:ext>
                </p:extLst>
              </p:nvPr>
            </p:nvGraphicFramePr>
            <p:xfrm>
              <a:off x="643465" y="2358153"/>
              <a:ext cx="10455457" cy="1392201"/>
            </p:xfrm>
            <a:graphic>
              <a:graphicData uri="http://schemas.openxmlformats.org/drawingml/2006/table">
                <a:tbl>
                  <a:tblPr firstRow="1" bandRow="1">
                    <a:tableStyleId>{5C22544A-7EE6-4342-B048-85BDC9FD1C3A}</a:tableStyleId>
                  </a:tblPr>
                  <a:tblGrid>
                    <a:gridCol w="3003623">
                      <a:extLst>
                        <a:ext uri="{9D8B030D-6E8A-4147-A177-3AD203B41FA5}">
                          <a16:colId xmlns:a16="http://schemas.microsoft.com/office/drawing/2014/main" val="2657332221"/>
                        </a:ext>
                      </a:extLst>
                    </a:gridCol>
                    <a:gridCol w="2722179">
                      <a:extLst>
                        <a:ext uri="{9D8B030D-6E8A-4147-A177-3AD203B41FA5}">
                          <a16:colId xmlns:a16="http://schemas.microsoft.com/office/drawing/2014/main" val="354579042"/>
                        </a:ext>
                      </a:extLst>
                    </a:gridCol>
                    <a:gridCol w="1471448">
                      <a:extLst>
                        <a:ext uri="{9D8B030D-6E8A-4147-A177-3AD203B41FA5}">
                          <a16:colId xmlns:a16="http://schemas.microsoft.com/office/drawing/2014/main" val="23872609"/>
                        </a:ext>
                      </a:extLst>
                    </a:gridCol>
                    <a:gridCol w="3258207">
                      <a:extLst>
                        <a:ext uri="{9D8B030D-6E8A-4147-A177-3AD203B41FA5}">
                          <a16:colId xmlns:a16="http://schemas.microsoft.com/office/drawing/2014/main" val="1287123319"/>
                        </a:ext>
                      </a:extLst>
                    </a:gridCol>
                  </a:tblGrid>
                  <a:tr h="477513">
                    <a:tc>
                      <a:txBody>
                        <a:bodyPr/>
                        <a:lstStyle/>
                        <a:p>
                          <a:r>
                            <a:rPr lang="en-US" sz="2000" i="1" dirty="0"/>
                            <a:t>$30</a:t>
                          </a:r>
                        </a:p>
                      </a:txBody>
                      <a:tcPr>
                        <a:lnTlToBr w="12700" cap="flat" cmpd="sng" algn="ctr">
                          <a:noFill/>
                          <a:prstDash val="solid"/>
                          <a:round/>
                          <a:headEnd type="none" w="med" len="med"/>
                          <a:tailEnd type="none" w="med" len="med"/>
                        </a:lnTlToBr>
                      </a:tcPr>
                    </a:tc>
                    <a:tc>
                      <a:txBody>
                        <a:bodyPr/>
                        <a:lstStyle/>
                        <a:p>
                          <a:endParaRPr lang="en-US"/>
                        </a:p>
                      </a:txBody>
                      <a:tcPr>
                        <a:blipFill>
                          <a:blip r:embed="rId4"/>
                          <a:stretch>
                            <a:fillRect l="-110515" t="-6329" r="-174497" b="-203797"/>
                          </a:stretch>
                        </a:blipFill>
                      </a:tcPr>
                    </a:tc>
                    <a:tc>
                      <a:txBody>
                        <a:bodyPr/>
                        <a:lstStyle/>
                        <a:p>
                          <a:endParaRPr lang="en-US"/>
                        </a:p>
                      </a:txBody>
                      <a:tcPr>
                        <a:blipFill>
                          <a:blip r:embed="rId4"/>
                          <a:stretch>
                            <a:fillRect l="-390456" t="-6329" r="-223651" b="-203797"/>
                          </a:stretch>
                        </a:blipFill>
                      </a:tcPr>
                    </a:tc>
                    <a:tc>
                      <a:txBody>
                        <a:bodyPr/>
                        <a:lstStyle/>
                        <a:p>
                          <a:r>
                            <a:rPr lang="en-US" sz="2000" dirty="0"/>
                            <a:t>Prop. of delayed choices</a:t>
                          </a:r>
                        </a:p>
                      </a:txBody>
                      <a:tcPr/>
                    </a:tc>
                    <a:extLst>
                      <a:ext uri="{0D108BD9-81ED-4DB2-BD59-A6C34878D82A}">
                        <a16:rowId xmlns:a16="http://schemas.microsoft.com/office/drawing/2014/main" val="2469506456"/>
                      </a:ext>
                    </a:extLst>
                  </a:tr>
                  <a:tr h="472966">
                    <a:tc>
                      <a:txBody>
                        <a:bodyPr/>
                        <a:lstStyle/>
                        <a:p>
                          <a:endParaRPr lang="en-US"/>
                        </a:p>
                      </a:txBody>
                      <a:tcPr>
                        <a:blipFill>
                          <a:blip r:embed="rId4"/>
                          <a:stretch>
                            <a:fillRect l="-203" t="-107692" r="-248884" b="-106410"/>
                          </a:stretch>
                        </a:blipFill>
                      </a:tcPr>
                    </a:tc>
                    <a:tc>
                      <a:txBody>
                        <a:bodyPr/>
                        <a:lstStyle/>
                        <a:p>
                          <a:r>
                            <a:rPr lang="en-US" sz="2000" b="0" i="0" kern="1200" dirty="0">
                              <a:solidFill>
                                <a:schemeClr val="dk1"/>
                              </a:solidFill>
                              <a:effectLst/>
                              <a:latin typeface="+mn-lt"/>
                              <a:ea typeface="+mn-ea"/>
                              <a:cs typeface="+mn-cs"/>
                            </a:rPr>
                            <a:t>0.814</a:t>
                          </a:r>
                          <a:endParaRPr lang="en-US" sz="2000" dirty="0"/>
                        </a:p>
                      </a:txBody>
                      <a:tcPr/>
                    </a:tc>
                    <a:tc>
                      <a:txBody>
                        <a:bodyPr/>
                        <a:lstStyle/>
                        <a:p>
                          <a:r>
                            <a:rPr lang="en-US" sz="2000" b="0" i="0" kern="1200" dirty="0">
                              <a:solidFill>
                                <a:schemeClr val="dk1"/>
                              </a:solidFill>
                              <a:effectLst/>
                              <a:latin typeface="+mn-lt"/>
                              <a:ea typeface="+mn-ea"/>
                              <a:cs typeface="+mn-cs"/>
                            </a:rPr>
                            <a:t>0.725</a:t>
                          </a:r>
                          <a:endParaRPr lang="en-US" sz="2000" dirty="0"/>
                        </a:p>
                      </a:txBody>
                      <a:tcPr/>
                    </a:tc>
                    <a:tc>
                      <a:txBody>
                        <a:bodyPr/>
                        <a:lstStyle/>
                        <a:p>
                          <a:r>
                            <a:rPr lang="en-US" sz="2000" b="0" i="0" kern="1200" dirty="0">
                              <a:solidFill>
                                <a:schemeClr val="dk1"/>
                              </a:solidFill>
                              <a:effectLst/>
                              <a:latin typeface="+mn-lt"/>
                              <a:ea typeface="+mn-ea"/>
                              <a:cs typeface="+mn-cs"/>
                            </a:rPr>
                            <a:t>-0.810</a:t>
                          </a:r>
                          <a:endParaRPr lang="en-US" sz="2000" dirty="0"/>
                        </a:p>
                      </a:txBody>
                      <a:tcPr/>
                    </a:tc>
                    <a:extLst>
                      <a:ext uri="{0D108BD9-81ED-4DB2-BD59-A6C34878D82A}">
                        <a16:rowId xmlns:a16="http://schemas.microsoft.com/office/drawing/2014/main" val="3114911160"/>
                      </a:ext>
                    </a:extLst>
                  </a:tr>
                  <a:tr h="441722">
                    <a:tc>
                      <a:txBody>
                        <a:bodyPr/>
                        <a:lstStyle/>
                        <a:p>
                          <a:pPr marL="0" algn="l" defTabSz="914400" rtl="0" eaLnBrk="1" latinLnBrk="0" hangingPunct="1"/>
                          <a:r>
                            <a:rPr lang="en-US" sz="2000" b="1" kern="1200" dirty="0" err="1">
                              <a:solidFill>
                                <a:schemeClr val="lt1"/>
                              </a:solidFill>
                              <a:latin typeface="+mn-lt"/>
                              <a:ea typeface="+mn-ea"/>
                              <a:cs typeface="+mn-cs"/>
                            </a:rPr>
                            <a:t>AuC</a:t>
                          </a:r>
                          <a:endParaRPr lang="en-US" sz="2000" b="1" kern="1200" dirty="0">
                            <a:solidFill>
                              <a:schemeClr val="lt1"/>
                            </a:solidFill>
                            <a:latin typeface="+mn-lt"/>
                            <a:ea typeface="+mn-ea"/>
                            <a:cs typeface="+mn-cs"/>
                          </a:endParaRPr>
                        </a:p>
                      </a:txBody>
                      <a:tcPr>
                        <a:solidFill>
                          <a:schemeClr val="accent1"/>
                        </a:solidFill>
                      </a:tcPr>
                    </a:tc>
                    <a:tc>
                      <a:txBody>
                        <a:bodyPr/>
                        <a:lstStyle/>
                        <a:p>
                          <a:r>
                            <a:rPr lang="en-US" sz="2000" b="0" i="0" kern="1200" dirty="0">
                              <a:solidFill>
                                <a:schemeClr val="dk1"/>
                              </a:solidFill>
                              <a:effectLst/>
                              <a:latin typeface="+mn-lt"/>
                              <a:ea typeface="+mn-ea"/>
                              <a:cs typeface="+mn-cs"/>
                            </a:rPr>
                            <a:t>-0.795</a:t>
                          </a:r>
                          <a:endParaRPr lang="en-US" sz="2000" dirty="0"/>
                        </a:p>
                      </a:txBody>
                      <a:tcPr/>
                    </a:tc>
                    <a:tc>
                      <a:txBody>
                        <a:bodyPr/>
                        <a:lstStyle/>
                        <a:p>
                          <a:r>
                            <a:rPr lang="en-US" sz="2000" b="0" i="0" kern="1200" dirty="0">
                              <a:solidFill>
                                <a:schemeClr val="dk1"/>
                              </a:solidFill>
                              <a:effectLst/>
                              <a:latin typeface="+mn-lt"/>
                              <a:ea typeface="+mn-ea"/>
                              <a:cs typeface="+mn-cs"/>
                            </a:rPr>
                            <a:t>-0.722</a:t>
                          </a:r>
                          <a:endParaRPr lang="en-US" sz="2000" dirty="0"/>
                        </a:p>
                      </a:txBody>
                      <a:tcPr/>
                    </a:tc>
                    <a:tc>
                      <a:txBody>
                        <a:bodyPr/>
                        <a:lstStyle/>
                        <a:p>
                          <a:r>
                            <a:rPr lang="en-US" sz="2000" b="0" i="0" kern="1200" dirty="0">
                              <a:solidFill>
                                <a:schemeClr val="dk1"/>
                              </a:solidFill>
                              <a:effectLst/>
                              <a:latin typeface="+mn-lt"/>
                              <a:ea typeface="+mn-ea"/>
                              <a:cs typeface="+mn-cs"/>
                            </a:rPr>
                            <a:t>0.783</a:t>
                          </a:r>
                          <a:endParaRPr lang="en-US" sz="2000" dirty="0"/>
                        </a:p>
                      </a:txBody>
                      <a:tcPr/>
                    </a:tc>
                    <a:extLst>
                      <a:ext uri="{0D108BD9-81ED-4DB2-BD59-A6C34878D82A}">
                        <a16:rowId xmlns:a16="http://schemas.microsoft.com/office/drawing/2014/main" val="52290807"/>
                      </a:ext>
                    </a:extLst>
                  </a:tr>
                </a:tbl>
              </a:graphicData>
            </a:graphic>
          </p:graphicFrame>
        </mc:Fallback>
      </mc:AlternateContent>
    </p:spTree>
    <p:extLst>
      <p:ext uri="{BB962C8B-B14F-4D97-AF65-F5344CB8AC3E}">
        <p14:creationId xmlns:p14="http://schemas.microsoft.com/office/powerpoint/2010/main" val="1071284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4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D0F15-C854-2647-8148-727A47B1DD6F}"/>
              </a:ext>
            </a:extLst>
          </p:cNvPr>
          <p:cNvSpPr>
            <a:spLocks noGrp="1"/>
          </p:cNvSpPr>
          <p:nvPr>
            <p:ph type="title"/>
          </p:nvPr>
        </p:nvSpPr>
        <p:spPr>
          <a:xfrm>
            <a:off x="233312" y="289799"/>
            <a:ext cx="11720779" cy="1237365"/>
          </a:xfrm>
        </p:spPr>
        <p:txBody>
          <a:bodyPr vert="horz" lIns="91440" tIns="45720" rIns="91440" bIns="45720" rtlCol="0" anchor="ctr">
            <a:normAutofit fontScale="90000"/>
          </a:bodyPr>
          <a:lstStyle/>
          <a:p>
            <a:pPr algn="ctr">
              <a:lnSpc>
                <a:spcPct val="114000"/>
              </a:lnSpc>
            </a:pPr>
            <a:r>
              <a:rPr lang="en-US" sz="4900" kern="1200" dirty="0">
                <a:solidFill>
                  <a:schemeClr val="tx1"/>
                </a:solidFill>
                <a:latin typeface="+mj-lt"/>
                <a:ea typeface="+mj-ea"/>
                <a:cs typeface="+mj-cs"/>
              </a:rPr>
              <a:t>Comparisons between MCQ and Adjusting Amount</a:t>
            </a:r>
            <a:br>
              <a:rPr lang="en-US" sz="2600" kern="1200" dirty="0">
                <a:solidFill>
                  <a:schemeClr val="tx1"/>
                </a:solidFill>
                <a:latin typeface="+mj-lt"/>
                <a:ea typeface="+mj-ea"/>
                <a:cs typeface="+mj-cs"/>
              </a:rPr>
            </a:br>
            <a:r>
              <a:rPr lang="en-US" sz="4000" kern="1200" dirty="0">
                <a:solidFill>
                  <a:schemeClr val="tx1"/>
                </a:solidFill>
                <a:latin typeface="+mj-lt"/>
                <a:ea typeface="+mj-ea"/>
                <a:cs typeface="+mj-cs"/>
              </a:rPr>
              <a:t>Comparison among </a:t>
            </a:r>
            <a:r>
              <a:rPr lang="en-US" sz="4000" i="1" kern="1200" dirty="0">
                <a:solidFill>
                  <a:schemeClr val="tx1"/>
                </a:solidFill>
                <a:latin typeface="+mj-lt"/>
                <a:ea typeface="+mj-ea"/>
                <a:cs typeface="+mj-cs"/>
              </a:rPr>
              <a:t>k</a:t>
            </a:r>
            <a:r>
              <a:rPr lang="en-US" sz="4000" kern="1200" dirty="0">
                <a:solidFill>
                  <a:schemeClr val="tx1"/>
                </a:solidFill>
                <a:latin typeface="+mj-lt"/>
                <a:ea typeface="+mj-ea"/>
                <a:cs typeface="+mj-cs"/>
              </a:rPr>
              <a:t> values</a:t>
            </a:r>
          </a:p>
        </p:txBody>
      </p:sp>
      <p:sp>
        <p:nvSpPr>
          <p:cNvPr id="40"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 engineering drawing&#10;&#10;Description automatically generated">
            <a:extLst>
              <a:ext uri="{FF2B5EF4-FFF2-40B4-BE49-F238E27FC236}">
                <a16:creationId xmlns:a16="http://schemas.microsoft.com/office/drawing/2014/main" id="{92609A21-1DB5-4AED-8D84-7261C3F61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1852" y="2005584"/>
            <a:ext cx="8511897" cy="4758252"/>
          </a:xfrm>
          <a:prstGeom prst="rect">
            <a:avLst/>
          </a:prstGeom>
        </p:spPr>
      </p:pic>
    </p:spTree>
    <p:extLst>
      <p:ext uri="{BB962C8B-B14F-4D97-AF65-F5344CB8AC3E}">
        <p14:creationId xmlns:p14="http://schemas.microsoft.com/office/powerpoint/2010/main" val="1613014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1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8" name="Rectangle 1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D954C3-7F5F-D94B-A7E2-1710BED90B0D}"/>
              </a:ext>
            </a:extLst>
          </p:cNvPr>
          <p:cNvSpPr>
            <a:spLocks noGrp="1"/>
          </p:cNvSpPr>
          <p:nvPr>
            <p:ph type="title"/>
          </p:nvPr>
        </p:nvSpPr>
        <p:spPr>
          <a:xfrm>
            <a:off x="1043631" y="809898"/>
            <a:ext cx="9942716" cy="1554480"/>
          </a:xfrm>
        </p:spPr>
        <p:txBody>
          <a:bodyPr anchor="ctr">
            <a:normAutofit/>
          </a:bodyPr>
          <a:lstStyle/>
          <a:p>
            <a:r>
              <a:rPr lang="en-US" sz="4800"/>
              <a:t>Implications</a:t>
            </a:r>
          </a:p>
        </p:txBody>
      </p:sp>
      <p:sp>
        <p:nvSpPr>
          <p:cNvPr id="3" name="Content Placeholder 2">
            <a:extLst>
              <a:ext uri="{FF2B5EF4-FFF2-40B4-BE49-F238E27FC236}">
                <a16:creationId xmlns:a16="http://schemas.microsoft.com/office/drawing/2014/main" id="{82CCC2D3-29C3-6245-A5E0-3BB4D89AF4AF}"/>
              </a:ext>
            </a:extLst>
          </p:cNvPr>
          <p:cNvSpPr>
            <a:spLocks noGrp="1"/>
          </p:cNvSpPr>
          <p:nvPr>
            <p:ph idx="1"/>
          </p:nvPr>
        </p:nvSpPr>
        <p:spPr>
          <a:xfrm>
            <a:off x="1045028" y="3017522"/>
            <a:ext cx="9941319" cy="3124658"/>
          </a:xfrm>
        </p:spPr>
        <p:txBody>
          <a:bodyPr anchor="ctr">
            <a:normAutofit/>
          </a:bodyPr>
          <a:lstStyle/>
          <a:p>
            <a:pPr marL="0" indent="0">
              <a:buNone/>
            </a:pPr>
            <a:r>
              <a:rPr lang="en-US" dirty="0"/>
              <a:t>Our findings suggest that the MCQ and adjusting-amount tasks measure the same underlying construct.</a:t>
            </a:r>
          </a:p>
          <a:p>
            <a:pPr marL="0" indent="0">
              <a:buNone/>
            </a:pPr>
            <a:endParaRPr lang="en-US" dirty="0"/>
          </a:p>
          <a:p>
            <a:pPr marL="0" indent="0">
              <a:spcBef>
                <a:spcPts val="400"/>
              </a:spcBef>
              <a:buNone/>
            </a:pPr>
            <a:r>
              <a:rPr lang="en-US" dirty="0"/>
              <a:t>Future delay discounting studies, therefore, can choose either task depending on the research question of interest.</a:t>
            </a:r>
          </a:p>
        </p:txBody>
      </p:sp>
      <p:cxnSp>
        <p:nvCxnSpPr>
          <p:cNvPr id="24" name="Straight Connector 2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8461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58ED03-06CE-4C4A-BAB3-6EB480D44969}"/>
              </a:ext>
            </a:extLst>
          </p:cNvPr>
          <p:cNvSpPr>
            <a:spLocks noGrp="1"/>
          </p:cNvSpPr>
          <p:nvPr>
            <p:ph type="title"/>
          </p:nvPr>
        </p:nvSpPr>
        <p:spPr>
          <a:xfrm>
            <a:off x="606762" y="239949"/>
            <a:ext cx="10975428" cy="1273233"/>
          </a:xfrm>
        </p:spPr>
        <p:txBody>
          <a:bodyPr>
            <a:normAutofit/>
          </a:bodyPr>
          <a:lstStyle/>
          <a:p>
            <a:r>
              <a:rPr lang="en-US" sz="4000" dirty="0"/>
              <a:t>Bayesian multilevel modeling in discounting research</a:t>
            </a:r>
          </a:p>
        </p:txBody>
      </p:sp>
      <p:sp>
        <p:nvSpPr>
          <p:cNvPr id="29"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Content Placeholder 2">
            <a:extLst>
              <a:ext uri="{FF2B5EF4-FFF2-40B4-BE49-F238E27FC236}">
                <a16:creationId xmlns:a16="http://schemas.microsoft.com/office/drawing/2014/main" id="{CCAD57E4-A7F8-C843-B3D9-C62B5414D691}"/>
              </a:ext>
            </a:extLst>
          </p:cNvPr>
          <p:cNvSpPr>
            <a:spLocks noGrp="1"/>
          </p:cNvSpPr>
          <p:nvPr>
            <p:ph idx="1"/>
          </p:nvPr>
        </p:nvSpPr>
        <p:spPr>
          <a:xfrm>
            <a:off x="836676" y="2731875"/>
            <a:ext cx="10515600" cy="2753710"/>
          </a:xfrm>
        </p:spPr>
        <p:txBody>
          <a:bodyPr>
            <a:normAutofit/>
          </a:bodyPr>
          <a:lstStyle/>
          <a:p>
            <a:pPr marL="457200" lvl="1" indent="0">
              <a:lnSpc>
                <a:spcPct val="100000"/>
              </a:lnSpc>
              <a:spcBef>
                <a:spcPts val="1100"/>
              </a:spcBef>
              <a:buNone/>
            </a:pPr>
            <a:r>
              <a:rPr lang="en-US" sz="2800" dirty="0"/>
              <a:t>It is time-consuming to characterize a single participant’s discounting function.</a:t>
            </a:r>
          </a:p>
          <a:p>
            <a:pPr marL="457200" lvl="1" indent="0">
              <a:lnSpc>
                <a:spcPct val="100000"/>
              </a:lnSpc>
              <a:buNone/>
            </a:pPr>
            <a:endParaRPr lang="en-US" sz="2800" dirty="0"/>
          </a:p>
          <a:p>
            <a:pPr marL="457200" lvl="1" indent="0">
              <a:lnSpc>
                <a:spcPct val="100000"/>
              </a:lnSpc>
              <a:buNone/>
            </a:pPr>
            <a:r>
              <a:rPr lang="en-US" sz="2800" dirty="0"/>
              <a:t>With a proper Bayesian model, the data-per-participant can get arbitrarily small without the multi-level inference becoming invalid.</a:t>
            </a:r>
          </a:p>
        </p:txBody>
      </p:sp>
    </p:spTree>
    <p:extLst>
      <p:ext uri="{BB962C8B-B14F-4D97-AF65-F5344CB8AC3E}">
        <p14:creationId xmlns:p14="http://schemas.microsoft.com/office/powerpoint/2010/main" val="955268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20AE1A-C954-C34C-AD6F-859F0F319388}"/>
              </a:ext>
            </a:extLst>
          </p:cNvPr>
          <p:cNvSpPr>
            <a:spLocks noGrp="1"/>
          </p:cNvSpPr>
          <p:nvPr>
            <p:ph type="title"/>
          </p:nvPr>
        </p:nvSpPr>
        <p:spPr>
          <a:xfrm>
            <a:off x="838200" y="365125"/>
            <a:ext cx="10515600" cy="1325563"/>
          </a:xfrm>
        </p:spPr>
        <p:txBody>
          <a:bodyPr>
            <a:normAutofit/>
          </a:bodyPr>
          <a:lstStyle/>
          <a:p>
            <a:r>
              <a:rPr lang="en-US" dirty="0"/>
              <a:t>Future Directions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9EF74C7A-FEA5-ED4D-B0FA-AFF589F434C1}"/>
              </a:ext>
            </a:extLst>
          </p:cNvPr>
          <p:cNvSpPr>
            <a:spLocks noGrp="1"/>
          </p:cNvSpPr>
          <p:nvPr>
            <p:ph idx="1"/>
          </p:nvPr>
        </p:nvSpPr>
        <p:spPr>
          <a:xfrm>
            <a:off x="838200" y="2550838"/>
            <a:ext cx="10515600" cy="2168306"/>
          </a:xfrm>
        </p:spPr>
        <p:txBody>
          <a:bodyPr>
            <a:normAutofit/>
          </a:bodyPr>
          <a:lstStyle/>
          <a:p>
            <a:pPr marL="457200" lvl="1" indent="0">
              <a:lnSpc>
                <a:spcPct val="200000"/>
              </a:lnSpc>
              <a:buNone/>
            </a:pPr>
            <a:r>
              <a:rPr lang="en-US" sz="2800" dirty="0" err="1"/>
              <a:t>MTurk</a:t>
            </a:r>
            <a:r>
              <a:rPr lang="en-US" sz="2800" dirty="0"/>
              <a:t> vs. Prolific</a:t>
            </a:r>
          </a:p>
          <a:p>
            <a:pPr marL="457200" lvl="1" indent="0">
              <a:lnSpc>
                <a:spcPct val="200000"/>
              </a:lnSpc>
              <a:buNone/>
            </a:pPr>
            <a:r>
              <a:rPr lang="en-US" sz="2800" dirty="0"/>
              <a:t>MCQ vs. Adjusting amount for delayed losses</a:t>
            </a:r>
          </a:p>
        </p:txBody>
      </p:sp>
    </p:spTree>
    <p:extLst>
      <p:ext uri="{BB962C8B-B14F-4D97-AF65-F5344CB8AC3E}">
        <p14:creationId xmlns:p14="http://schemas.microsoft.com/office/powerpoint/2010/main" val="837805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95ACD7-6782-42BE-B94A-A6D01273D66B}"/>
              </a:ext>
            </a:extLst>
          </p:cNvPr>
          <p:cNvSpPr>
            <a:spLocks noGrp="1"/>
          </p:cNvSpPr>
          <p:nvPr>
            <p:ph type="title"/>
          </p:nvPr>
        </p:nvSpPr>
        <p:spPr>
          <a:xfrm>
            <a:off x="1523999" y="1573341"/>
            <a:ext cx="9144000" cy="1608983"/>
          </a:xfrm>
        </p:spPr>
        <p:txBody>
          <a:bodyPr vert="horz" lIns="91440" tIns="45720" rIns="91440" bIns="45720" rtlCol="0" anchor="ctr">
            <a:normAutofit/>
          </a:bodyPr>
          <a:lstStyle/>
          <a:p>
            <a:pPr algn="ctr"/>
            <a:r>
              <a:rPr lang="en-US" sz="9600" kern="1200" dirty="0">
                <a:solidFill>
                  <a:schemeClr val="tx1"/>
                </a:solidFill>
                <a:latin typeface="+mj-lt"/>
                <a:ea typeface="+mj-ea"/>
                <a:cs typeface="+mj-cs"/>
              </a:rPr>
              <a:t>Thank you!</a:t>
            </a:r>
          </a:p>
        </p:txBody>
      </p:sp>
      <p:sp>
        <p:nvSpPr>
          <p:cNvPr id="32"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A child looking at the camera&#10;&#10;Description automatically generated with low confidence">
            <a:extLst>
              <a:ext uri="{FF2B5EF4-FFF2-40B4-BE49-F238E27FC236}">
                <a16:creationId xmlns:a16="http://schemas.microsoft.com/office/drawing/2014/main" id="{800D7DB3-4A60-48D1-86EA-A7B070A9AB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424" y="3304570"/>
            <a:ext cx="1851149" cy="2097969"/>
          </a:xfrm>
          <a:prstGeom prst="rect">
            <a:avLst/>
          </a:prstGeom>
        </p:spPr>
      </p:pic>
    </p:spTree>
    <p:extLst>
      <p:ext uri="{BB962C8B-B14F-4D97-AF65-F5344CB8AC3E}">
        <p14:creationId xmlns:p14="http://schemas.microsoft.com/office/powerpoint/2010/main" val="366396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2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2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2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2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3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Isosceles Triangle 3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3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8643F1D3-D756-4ED6-AA90-A57A718FA974}"/>
              </a:ext>
            </a:extLst>
          </p:cNvPr>
          <p:cNvGraphicFramePr>
            <a:graphicFrameLocks/>
          </p:cNvGraphicFramePr>
          <p:nvPr>
            <p:extLst>
              <p:ext uri="{D42A27DB-BD31-4B8C-83A1-F6EECF244321}">
                <p14:modId xmlns:p14="http://schemas.microsoft.com/office/powerpoint/2010/main" val="3815762675"/>
              </p:ext>
            </p:extLst>
          </p:nvPr>
        </p:nvGraphicFramePr>
        <p:xfrm>
          <a:off x="643467" y="643467"/>
          <a:ext cx="10905066" cy="55710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00168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8">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Freeform: Shape 10">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5" name="Freeform: Shape 12">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3B4DA7-A100-BE42-A5EA-352178BC527E}"/>
              </a:ext>
            </a:extLst>
          </p:cNvPr>
          <p:cNvSpPr>
            <a:spLocks noGrp="1"/>
          </p:cNvSpPr>
          <p:nvPr>
            <p:ph type="title"/>
          </p:nvPr>
        </p:nvSpPr>
        <p:spPr>
          <a:xfrm>
            <a:off x="96514" y="843534"/>
            <a:ext cx="4446529" cy="1386711"/>
          </a:xfrm>
        </p:spPr>
        <p:txBody>
          <a:bodyPr anchor="b">
            <a:noAutofit/>
          </a:bodyPr>
          <a:lstStyle/>
          <a:p>
            <a:r>
              <a:rPr lang="en-US" sz="3600" dirty="0"/>
              <a:t>Hyperbolic Discounting Function</a:t>
            </a:r>
          </a:p>
        </p:txBody>
      </p:sp>
      <p:sp>
        <p:nvSpPr>
          <p:cNvPr id="56"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EE9ECB-1F0E-D944-8901-8D4C427FE4CC}"/>
                  </a:ext>
                </a:extLst>
              </p:cNvPr>
              <p:cNvSpPr>
                <a:spLocks noGrp="1"/>
              </p:cNvSpPr>
              <p:nvPr>
                <p:ph idx="1"/>
              </p:nvPr>
            </p:nvSpPr>
            <p:spPr>
              <a:xfrm>
                <a:off x="19680" y="2613097"/>
                <a:ext cx="4523363" cy="4104822"/>
              </a:xfrm>
            </p:spPr>
            <p:txBody>
              <a:bodyPr anchor="t">
                <a:noAutofit/>
              </a:bodyPr>
              <a:lstStyle/>
              <a:p>
                <a:pPr marL="457200" lvl="1"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𝑆𝑉</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𝐴</m:t>
                          </m:r>
                        </m:num>
                        <m:den>
                          <m:r>
                            <a:rPr lang="en-US" sz="2800" i="1">
                              <a:latin typeface="Cambria Math" panose="02040503050406030204" pitchFamily="18" charset="0"/>
                            </a:rPr>
                            <m:t>1+</m:t>
                          </m:r>
                          <m:r>
                            <a:rPr lang="en-US" sz="2800" i="1">
                              <a:latin typeface="Cambria Math" panose="02040503050406030204" pitchFamily="18" charset="0"/>
                            </a:rPr>
                            <m:t>𝑘𝐷</m:t>
                          </m:r>
                        </m:den>
                      </m:f>
                      <m:r>
                        <a:rPr lang="en-US" sz="2800" i="1">
                          <a:latin typeface="Cambria Math" panose="02040503050406030204" pitchFamily="18" charset="0"/>
                        </a:rPr>
                        <m:t> </m:t>
                      </m:r>
                    </m:oMath>
                  </m:oMathPara>
                </a14:m>
                <a:endParaRPr lang="en-US" sz="2800" i="1" dirty="0"/>
              </a:p>
              <a:p>
                <a:pPr marL="457200" lvl="1" indent="0">
                  <a:lnSpc>
                    <a:spcPct val="114000"/>
                  </a:lnSpc>
                  <a:spcBef>
                    <a:spcPts val="1800"/>
                  </a:spcBef>
                  <a:spcAft>
                    <a:spcPts val="300"/>
                  </a:spcAft>
                  <a:buNone/>
                </a:pPr>
                <a14:m>
                  <m:oMath xmlns:m="http://schemas.openxmlformats.org/officeDocument/2006/math">
                    <m:r>
                      <a:rPr lang="en-US" sz="2600" i="1" dirty="0" smtClean="0">
                        <a:latin typeface="Cambria Math" panose="02040503050406030204" pitchFamily="18" charset="0"/>
                      </a:rPr>
                      <m:t>𝑆𝑉</m:t>
                    </m:r>
                  </m:oMath>
                </a14:m>
                <a:r>
                  <a:rPr lang="en-US" sz="2600" dirty="0"/>
                  <a:t> – Subjective (present) value of the future reward</a:t>
                </a:r>
              </a:p>
              <a:p>
                <a:pPr marL="457200" lvl="1" indent="0">
                  <a:lnSpc>
                    <a:spcPct val="114000"/>
                  </a:lnSpc>
                  <a:spcAft>
                    <a:spcPts val="300"/>
                  </a:spcAft>
                  <a:buNone/>
                </a:pPr>
                <a14:m>
                  <m:oMath xmlns:m="http://schemas.openxmlformats.org/officeDocument/2006/math">
                    <m:r>
                      <a:rPr lang="en-US" sz="2600" i="1" dirty="0" smtClean="0">
                        <a:latin typeface="Cambria Math" panose="02040503050406030204" pitchFamily="18" charset="0"/>
                      </a:rPr>
                      <m:t>𝐴</m:t>
                    </m:r>
                  </m:oMath>
                </a14:m>
                <a:r>
                  <a:rPr lang="en-US" sz="2600" dirty="0"/>
                  <a:t> – Amount of the future reward</a:t>
                </a:r>
              </a:p>
              <a:p>
                <a:pPr marL="457200" lvl="1" indent="0">
                  <a:lnSpc>
                    <a:spcPct val="114000"/>
                  </a:lnSpc>
                  <a:spcAft>
                    <a:spcPts val="300"/>
                  </a:spcAft>
                  <a:buNone/>
                </a:pPr>
                <a14:m>
                  <m:oMath xmlns:m="http://schemas.openxmlformats.org/officeDocument/2006/math">
                    <m:r>
                      <a:rPr lang="en-US" sz="2600" i="1" dirty="0" smtClean="0">
                        <a:latin typeface="Cambria Math" panose="02040503050406030204" pitchFamily="18" charset="0"/>
                      </a:rPr>
                      <m:t>𝐷</m:t>
                    </m:r>
                  </m:oMath>
                </a14:m>
                <a:r>
                  <a:rPr lang="en-US" sz="2600" dirty="0"/>
                  <a:t> – Delay to the reward</a:t>
                </a:r>
              </a:p>
              <a:p>
                <a:pPr marL="457200" lvl="1" indent="0">
                  <a:lnSpc>
                    <a:spcPct val="114000"/>
                  </a:lnSpc>
                  <a:buNone/>
                </a:pPr>
                <a14:m>
                  <m:oMath xmlns:m="http://schemas.openxmlformats.org/officeDocument/2006/math">
                    <m:r>
                      <a:rPr lang="en-US" sz="2600" b="1" i="1">
                        <a:latin typeface="Cambria Math" panose="02040503050406030204" pitchFamily="18" charset="0"/>
                      </a:rPr>
                      <m:t>𝒌</m:t>
                    </m:r>
                  </m:oMath>
                </a14:m>
                <a:r>
                  <a:rPr lang="en-US" sz="2600" b="1" dirty="0"/>
                  <a:t> – Discount rate parameter</a:t>
                </a:r>
              </a:p>
            </p:txBody>
          </p:sp>
        </mc:Choice>
        <mc:Fallback xmlns="">
          <p:sp>
            <p:nvSpPr>
              <p:cNvPr id="3" name="Content Placeholder 2">
                <a:extLst>
                  <a:ext uri="{FF2B5EF4-FFF2-40B4-BE49-F238E27FC236}">
                    <a16:creationId xmlns:a16="http://schemas.microsoft.com/office/drawing/2014/main" id="{93EE9ECB-1F0E-D944-8901-8D4C427FE4CC}"/>
                  </a:ext>
                </a:extLst>
              </p:cNvPr>
              <p:cNvSpPr>
                <a:spLocks noGrp="1" noRot="1" noChangeAspect="1" noMove="1" noResize="1" noEditPoints="1" noAdjustHandles="1" noChangeArrowheads="1" noChangeShapeType="1" noTextEdit="1"/>
              </p:cNvSpPr>
              <p:nvPr>
                <p:ph idx="1"/>
              </p:nvPr>
            </p:nvSpPr>
            <p:spPr>
              <a:xfrm>
                <a:off x="19680" y="2613097"/>
                <a:ext cx="4523363" cy="4104822"/>
              </a:xfrm>
              <a:blipFill>
                <a:blip r:embed="rId3"/>
                <a:stretch>
                  <a:fillRect r="-1752" b="-2229"/>
                </a:stretch>
              </a:blipFill>
            </p:spPr>
            <p:txBody>
              <a:bodyPr/>
              <a:lstStyle/>
              <a:p>
                <a:r>
                  <a:rPr lang="en-US">
                    <a:noFill/>
                  </a:rPr>
                  <a:t> </a:t>
                </a:r>
              </a:p>
            </p:txBody>
          </p:sp>
        </mc:Fallback>
      </mc:AlternateContent>
      <p:pic>
        <p:nvPicPr>
          <p:cNvPr id="5" name="Picture 4" descr="Chart&#10;&#10;Description automatically generated">
            <a:extLst>
              <a:ext uri="{FF2B5EF4-FFF2-40B4-BE49-F238E27FC236}">
                <a16:creationId xmlns:a16="http://schemas.microsoft.com/office/drawing/2014/main" id="{3EE3F96E-367F-45D2-BD86-28B8C3F16B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3043" y="1536889"/>
            <a:ext cx="7552443" cy="4662001"/>
          </a:xfrm>
          <a:prstGeom prst="rect">
            <a:avLst/>
          </a:prstGeom>
        </p:spPr>
      </p:pic>
    </p:spTree>
    <p:extLst>
      <p:ext uri="{BB962C8B-B14F-4D97-AF65-F5344CB8AC3E}">
        <p14:creationId xmlns:p14="http://schemas.microsoft.com/office/powerpoint/2010/main" val="1176946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51">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8CB18F5-8330-4AD4-BEDA-92AEB9C90263}"/>
                  </a:ext>
                </a:extLst>
              </p:cNvPr>
              <p:cNvSpPr>
                <a:spLocks noGrp="1"/>
              </p:cNvSpPr>
              <p:nvPr>
                <p:ph type="title"/>
              </p:nvPr>
            </p:nvSpPr>
            <p:spPr>
              <a:xfrm>
                <a:off x="841248" y="426720"/>
                <a:ext cx="10506456" cy="1919141"/>
              </a:xfrm>
            </p:spPr>
            <p:txBody>
              <a:bodyPr anchor="b">
                <a:normAutofit/>
              </a:bodyPr>
              <a:lstStyle/>
              <a:p>
                <a14:m>
                  <m:oMath xmlns:m="http://schemas.openxmlformats.org/officeDocument/2006/math">
                    <m:r>
                      <a:rPr lang="en-US" sz="6000" i="1">
                        <a:latin typeface="Cambria Math" panose="02040503050406030204" pitchFamily="18" charset="0"/>
                      </a:rPr>
                      <m:t>𝑘</m:t>
                    </m:r>
                  </m:oMath>
                </a14:m>
                <a:r>
                  <a:rPr lang="en-US" sz="6000"/>
                  <a:t> and Impulsivity</a:t>
                </a:r>
              </a:p>
            </p:txBody>
          </p:sp>
        </mc:Choice>
        <mc:Fallback xmlns="">
          <p:sp>
            <p:nvSpPr>
              <p:cNvPr id="2" name="Title 1">
                <a:extLst>
                  <a:ext uri="{FF2B5EF4-FFF2-40B4-BE49-F238E27FC236}">
                    <a16:creationId xmlns:a16="http://schemas.microsoft.com/office/drawing/2014/main" id="{B8CB18F5-8330-4AD4-BEDA-92AEB9C90263}"/>
                  </a:ext>
                </a:extLst>
              </p:cNvPr>
              <p:cNvSpPr>
                <a:spLocks noGrp="1" noRot="1" noChangeAspect="1" noMove="1" noResize="1" noEditPoints="1" noAdjustHandles="1" noChangeArrowheads="1" noChangeShapeType="1" noTextEdit="1"/>
              </p:cNvSpPr>
              <p:nvPr>
                <p:ph type="title"/>
              </p:nvPr>
            </p:nvSpPr>
            <p:spPr>
              <a:xfrm>
                <a:off x="841248" y="426720"/>
                <a:ext cx="10506456" cy="1919141"/>
              </a:xfrm>
              <a:blipFill>
                <a:blip r:embed="rId3"/>
                <a:stretch>
                  <a:fillRect l="-1691" b="-21711"/>
                </a:stretch>
              </a:blipFill>
            </p:spPr>
            <p:txBody>
              <a:bodyPr/>
              <a:lstStyle/>
              <a:p>
                <a:r>
                  <a:rPr lang="en-US">
                    <a:noFill/>
                  </a:rPr>
                  <a:t> </a:t>
                </a:r>
              </a:p>
            </p:txBody>
          </p:sp>
        </mc:Fallback>
      </mc:AlternateContent>
      <p:sp>
        <p:nvSpPr>
          <p:cNvPr id="78" name="Rectangle 5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9" name="Rectangle 5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760F3CF-30E7-4C66-AB36-65C9AB4DF72B}"/>
                  </a:ext>
                </a:extLst>
              </p:cNvPr>
              <p:cNvSpPr>
                <a:spLocks noGrp="1"/>
              </p:cNvSpPr>
              <p:nvPr>
                <p:ph idx="1"/>
              </p:nvPr>
            </p:nvSpPr>
            <p:spPr>
              <a:xfrm>
                <a:off x="808041" y="3208210"/>
                <a:ext cx="10509504" cy="3649790"/>
              </a:xfrm>
            </p:spPr>
            <p:txBody>
              <a:bodyPr>
                <a:normAutofit lnSpcReduction="10000"/>
              </a:bodyPr>
              <a:lstStyle/>
              <a:p>
                <a:pPr marL="0" indent="0">
                  <a:lnSpc>
                    <a:spcPct val="114000"/>
                  </a:lnSpc>
                  <a:spcAft>
                    <a:spcPts val="1200"/>
                  </a:spcAft>
                  <a:buNone/>
                </a:pPr>
                <a:r>
                  <a:rPr lang="en-US" dirty="0"/>
                  <a:t>Delay discounting is thought to underlie impulsive decision-making, and </a:t>
                </a:r>
                <a14:m>
                  <m:oMath xmlns:m="http://schemas.openxmlformats.org/officeDocument/2006/math">
                    <m:r>
                      <a:rPr lang="en-US" i="1">
                        <a:latin typeface="Cambria Math" panose="02040503050406030204" pitchFamily="18" charset="0"/>
                      </a:rPr>
                      <m:t>𝑘</m:t>
                    </m:r>
                  </m:oMath>
                </a14:m>
                <a:r>
                  <a:rPr lang="en-US" dirty="0"/>
                  <a:t> is viewed as representing ‘impulsivity’.</a:t>
                </a:r>
              </a:p>
              <a:p>
                <a:pPr marL="0" indent="0">
                  <a:lnSpc>
                    <a:spcPct val="114000"/>
                  </a:lnSpc>
                  <a:spcAft>
                    <a:spcPts val="1200"/>
                  </a:spcAft>
                  <a:buNone/>
                </a:pPr>
                <a:r>
                  <a:rPr lang="en-US" dirty="0"/>
                  <a:t>The discounting parameter, </a:t>
                </a:r>
                <a14:m>
                  <m:oMath xmlns:m="http://schemas.openxmlformats.org/officeDocument/2006/math">
                    <m:r>
                      <a:rPr lang="en-US" i="1">
                        <a:latin typeface="Cambria Math" panose="02040503050406030204" pitchFamily="18" charset="0"/>
                      </a:rPr>
                      <m:t>𝑘</m:t>
                    </m:r>
                  </m:oMath>
                </a14:m>
                <a:r>
                  <a:rPr lang="en-US" dirty="0"/>
                  <a:t>, has been used to characterize delay discounting for groups and individual differences:  </a:t>
                </a:r>
              </a:p>
              <a:p>
                <a:pPr marL="457200" lvl="1" indent="0">
                  <a:lnSpc>
                    <a:spcPct val="114000"/>
                  </a:lnSpc>
                  <a:spcAft>
                    <a:spcPts val="1200"/>
                  </a:spcAft>
                  <a:buNone/>
                </a:pPr>
                <a:r>
                  <a:rPr lang="en-US" sz="2800" dirty="0"/>
                  <a:t>Larger values of </a:t>
                </a:r>
                <a14:m>
                  <m:oMath xmlns:m="http://schemas.openxmlformats.org/officeDocument/2006/math">
                    <m:r>
                      <a:rPr lang="en-US" sz="2800" i="1">
                        <a:latin typeface="Cambria Math" panose="02040503050406030204" pitchFamily="18" charset="0"/>
                      </a:rPr>
                      <m:t>𝑘</m:t>
                    </m:r>
                    <m:r>
                      <a:rPr lang="en-US" sz="2800" i="1">
                        <a:latin typeface="Cambria Math" panose="02040503050406030204" pitchFamily="18" charset="0"/>
                      </a:rPr>
                      <m:t> </m:t>
                    </m:r>
                  </m:oMath>
                </a14:m>
                <a:r>
                  <a:rPr lang="en-US" sz="2800" dirty="0"/>
                  <a:t>(steeper discounting) have been linked to smoking, alcohol and drug misuse, etc.</a:t>
                </a:r>
              </a:p>
              <a:p>
                <a:pPr marL="0" indent="0">
                  <a:spcAft>
                    <a:spcPts val="1200"/>
                  </a:spcAft>
                  <a:buNone/>
                </a:pPr>
                <a:endParaRPr lang="en-US" sz="2200" dirty="0"/>
              </a:p>
              <a:p>
                <a:pPr marL="914400" lvl="1" indent="-457200">
                  <a:spcAft>
                    <a:spcPts val="1200"/>
                  </a:spcAft>
                  <a:buFont typeface="+mj-lt"/>
                  <a:buAutoNum type="arabicPeriod"/>
                </a:pPr>
                <a:endParaRPr lang="en-US" sz="2200" dirty="0"/>
              </a:p>
            </p:txBody>
          </p:sp>
        </mc:Choice>
        <mc:Fallback>
          <p:sp>
            <p:nvSpPr>
              <p:cNvPr id="3" name="Content Placeholder 2">
                <a:extLst>
                  <a:ext uri="{FF2B5EF4-FFF2-40B4-BE49-F238E27FC236}">
                    <a16:creationId xmlns:a16="http://schemas.microsoft.com/office/drawing/2014/main" id="{D760F3CF-30E7-4C66-AB36-65C9AB4DF72B}"/>
                  </a:ext>
                </a:extLst>
              </p:cNvPr>
              <p:cNvSpPr>
                <a:spLocks noGrp="1" noRot="1" noChangeAspect="1" noMove="1" noResize="1" noEditPoints="1" noAdjustHandles="1" noChangeArrowheads="1" noChangeShapeType="1" noTextEdit="1"/>
              </p:cNvSpPr>
              <p:nvPr>
                <p:ph idx="1"/>
              </p:nvPr>
            </p:nvSpPr>
            <p:spPr>
              <a:xfrm>
                <a:off x="808041" y="3208210"/>
                <a:ext cx="10509504" cy="3649790"/>
              </a:xfrm>
              <a:blipFill>
                <a:blip r:embed="rId4"/>
                <a:stretch>
                  <a:fillRect l="-1218" t="-1503"/>
                </a:stretch>
              </a:blipFill>
            </p:spPr>
            <p:txBody>
              <a:bodyPr/>
              <a:lstStyle/>
              <a:p>
                <a:r>
                  <a:rPr lang="en-US">
                    <a:noFill/>
                  </a:rPr>
                  <a:t> </a:t>
                </a:r>
              </a:p>
            </p:txBody>
          </p:sp>
        </mc:Fallback>
      </mc:AlternateContent>
    </p:spTree>
    <p:extLst>
      <p:ext uri="{BB962C8B-B14F-4D97-AF65-F5344CB8AC3E}">
        <p14:creationId xmlns:p14="http://schemas.microsoft.com/office/powerpoint/2010/main" val="3371334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BB37B3-8531-48D9-BDC1-A3233D09D119}"/>
              </a:ext>
            </a:extLst>
          </p:cNvPr>
          <p:cNvSpPr>
            <a:spLocks noGrp="1"/>
          </p:cNvSpPr>
          <p:nvPr>
            <p:ph type="title"/>
          </p:nvPr>
        </p:nvSpPr>
        <p:spPr>
          <a:xfrm>
            <a:off x="1115568" y="548640"/>
            <a:ext cx="10168128" cy="1179576"/>
          </a:xfrm>
        </p:spPr>
        <p:txBody>
          <a:bodyPr>
            <a:normAutofit/>
          </a:bodyPr>
          <a:lstStyle/>
          <a:p>
            <a:r>
              <a:rPr lang="en-US" sz="4000"/>
              <a:t>Measures of Delay Discounting</a:t>
            </a:r>
          </a:p>
        </p:txBody>
      </p:sp>
      <p:sp>
        <p:nvSpPr>
          <p:cNvPr id="26" name="Rectangle 2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4631DB8-563B-4EFE-8EBC-A0AB1E725669}"/>
              </a:ext>
            </a:extLst>
          </p:cNvPr>
          <p:cNvSpPr>
            <a:spLocks noGrp="1"/>
          </p:cNvSpPr>
          <p:nvPr>
            <p:ph idx="1"/>
          </p:nvPr>
        </p:nvSpPr>
        <p:spPr>
          <a:xfrm>
            <a:off x="1115568" y="2127663"/>
            <a:ext cx="10168128" cy="2836223"/>
          </a:xfrm>
        </p:spPr>
        <p:txBody>
          <a:bodyPr>
            <a:noAutofit/>
          </a:bodyPr>
          <a:lstStyle/>
          <a:p>
            <a:pPr marL="0" indent="0">
              <a:lnSpc>
                <a:spcPct val="114000"/>
              </a:lnSpc>
              <a:buNone/>
            </a:pPr>
            <a:r>
              <a:rPr lang="en-US" dirty="0"/>
              <a:t>Two major measures of delay discounting:</a:t>
            </a:r>
          </a:p>
          <a:p>
            <a:pPr marL="914400" lvl="1" indent="-457200">
              <a:lnSpc>
                <a:spcPct val="114000"/>
              </a:lnSpc>
              <a:buFont typeface="+mj-lt"/>
              <a:buAutoNum type="arabicPeriod"/>
            </a:pPr>
            <a:r>
              <a:rPr lang="en-US" sz="2800" dirty="0"/>
              <a:t>Monetary Choice Questionnaire (MCQ)</a:t>
            </a:r>
          </a:p>
          <a:p>
            <a:pPr marL="914400" lvl="1" indent="-457200">
              <a:lnSpc>
                <a:spcPct val="114000"/>
              </a:lnSpc>
              <a:buFont typeface="+mj-lt"/>
              <a:buAutoNum type="arabicPeriod"/>
            </a:pPr>
            <a:r>
              <a:rPr lang="en-US" sz="2800" dirty="0"/>
              <a:t>Adjusting-Amount Delay Discounting Task</a:t>
            </a:r>
          </a:p>
          <a:p>
            <a:pPr marL="0" indent="0">
              <a:lnSpc>
                <a:spcPct val="114000"/>
              </a:lnSpc>
              <a:buNone/>
            </a:pPr>
            <a:r>
              <a:rPr lang="en-US" dirty="0"/>
              <a:t>No comparison has been made between the MCQ and the adjusting-amount task for measuring delay discounting.</a:t>
            </a:r>
          </a:p>
        </p:txBody>
      </p:sp>
      <p:sp>
        <p:nvSpPr>
          <p:cNvPr id="4" name="TextBox 3">
            <a:extLst>
              <a:ext uri="{FF2B5EF4-FFF2-40B4-BE49-F238E27FC236}">
                <a16:creationId xmlns:a16="http://schemas.microsoft.com/office/drawing/2014/main" id="{F9D1F96D-135A-4A46-90D9-960740C336F8}"/>
              </a:ext>
            </a:extLst>
          </p:cNvPr>
          <p:cNvSpPr txBox="1"/>
          <p:nvPr/>
        </p:nvSpPr>
        <p:spPr>
          <a:xfrm>
            <a:off x="1057868" y="4963885"/>
            <a:ext cx="10168128" cy="1537985"/>
          </a:xfrm>
          <a:custGeom>
            <a:avLst/>
            <a:gdLst>
              <a:gd name="connsiteX0" fmla="*/ 0 w 10168128"/>
              <a:gd name="connsiteY0" fmla="*/ 0 h 1537985"/>
              <a:gd name="connsiteX1" fmla="*/ 496444 w 10168128"/>
              <a:gd name="connsiteY1" fmla="*/ 0 h 1537985"/>
              <a:gd name="connsiteX2" fmla="*/ 789525 w 10168128"/>
              <a:gd name="connsiteY2" fmla="*/ 0 h 1537985"/>
              <a:gd name="connsiteX3" fmla="*/ 1591013 w 10168128"/>
              <a:gd name="connsiteY3" fmla="*/ 0 h 1537985"/>
              <a:gd name="connsiteX4" fmla="*/ 2087457 w 10168128"/>
              <a:gd name="connsiteY4" fmla="*/ 0 h 1537985"/>
              <a:gd name="connsiteX5" fmla="*/ 2583901 w 10168128"/>
              <a:gd name="connsiteY5" fmla="*/ 0 h 1537985"/>
              <a:gd name="connsiteX6" fmla="*/ 3385388 w 10168128"/>
              <a:gd name="connsiteY6" fmla="*/ 0 h 1537985"/>
              <a:gd name="connsiteX7" fmla="*/ 3780151 w 10168128"/>
              <a:gd name="connsiteY7" fmla="*/ 0 h 1537985"/>
              <a:gd name="connsiteX8" fmla="*/ 4581639 w 10168128"/>
              <a:gd name="connsiteY8" fmla="*/ 0 h 1537985"/>
              <a:gd name="connsiteX9" fmla="*/ 5383127 w 10168128"/>
              <a:gd name="connsiteY9" fmla="*/ 0 h 1537985"/>
              <a:gd name="connsiteX10" fmla="*/ 5981252 w 10168128"/>
              <a:gd name="connsiteY10" fmla="*/ 0 h 1537985"/>
              <a:gd name="connsiteX11" fmla="*/ 6782740 w 10168128"/>
              <a:gd name="connsiteY11" fmla="*/ 0 h 1537985"/>
              <a:gd name="connsiteX12" fmla="*/ 7279183 w 10168128"/>
              <a:gd name="connsiteY12" fmla="*/ 0 h 1537985"/>
              <a:gd name="connsiteX13" fmla="*/ 7775627 w 10168128"/>
              <a:gd name="connsiteY13" fmla="*/ 0 h 1537985"/>
              <a:gd name="connsiteX14" fmla="*/ 8475434 w 10168128"/>
              <a:gd name="connsiteY14" fmla="*/ 0 h 1537985"/>
              <a:gd name="connsiteX15" fmla="*/ 8971878 w 10168128"/>
              <a:gd name="connsiteY15" fmla="*/ 0 h 1537985"/>
              <a:gd name="connsiteX16" fmla="*/ 10168128 w 10168128"/>
              <a:gd name="connsiteY16" fmla="*/ 0 h 1537985"/>
              <a:gd name="connsiteX17" fmla="*/ 10168128 w 10168128"/>
              <a:gd name="connsiteY17" fmla="*/ 543421 h 1537985"/>
              <a:gd name="connsiteX18" fmla="*/ 10168128 w 10168128"/>
              <a:gd name="connsiteY18" fmla="*/ 1071463 h 1537985"/>
              <a:gd name="connsiteX19" fmla="*/ 10168128 w 10168128"/>
              <a:gd name="connsiteY19" fmla="*/ 1537985 h 1537985"/>
              <a:gd name="connsiteX20" fmla="*/ 9875047 w 10168128"/>
              <a:gd name="connsiteY20" fmla="*/ 1537985 h 1537985"/>
              <a:gd name="connsiteX21" fmla="*/ 9073559 w 10168128"/>
              <a:gd name="connsiteY21" fmla="*/ 1537985 h 1537985"/>
              <a:gd name="connsiteX22" fmla="*/ 8475434 w 10168128"/>
              <a:gd name="connsiteY22" fmla="*/ 1537985 h 1537985"/>
              <a:gd name="connsiteX23" fmla="*/ 8080671 w 10168128"/>
              <a:gd name="connsiteY23" fmla="*/ 1537985 h 1537985"/>
              <a:gd name="connsiteX24" fmla="*/ 7482546 w 10168128"/>
              <a:gd name="connsiteY24" fmla="*/ 1537985 h 1537985"/>
              <a:gd name="connsiteX25" fmla="*/ 7189465 w 10168128"/>
              <a:gd name="connsiteY25" fmla="*/ 1537985 h 1537985"/>
              <a:gd name="connsiteX26" fmla="*/ 6896383 w 10168128"/>
              <a:gd name="connsiteY26" fmla="*/ 1537985 h 1537985"/>
              <a:gd name="connsiteX27" fmla="*/ 6298258 w 10168128"/>
              <a:gd name="connsiteY27" fmla="*/ 1537985 h 1537985"/>
              <a:gd name="connsiteX28" fmla="*/ 5903495 w 10168128"/>
              <a:gd name="connsiteY28" fmla="*/ 1537985 h 1537985"/>
              <a:gd name="connsiteX29" fmla="*/ 5203689 w 10168128"/>
              <a:gd name="connsiteY29" fmla="*/ 1537985 h 1537985"/>
              <a:gd name="connsiteX30" fmla="*/ 4808926 w 10168128"/>
              <a:gd name="connsiteY30" fmla="*/ 1537985 h 1537985"/>
              <a:gd name="connsiteX31" fmla="*/ 4109120 w 10168128"/>
              <a:gd name="connsiteY31" fmla="*/ 1537985 h 1537985"/>
              <a:gd name="connsiteX32" fmla="*/ 3816039 w 10168128"/>
              <a:gd name="connsiteY32" fmla="*/ 1537985 h 1537985"/>
              <a:gd name="connsiteX33" fmla="*/ 3116232 w 10168128"/>
              <a:gd name="connsiteY33" fmla="*/ 1537985 h 1537985"/>
              <a:gd name="connsiteX34" fmla="*/ 2721470 w 10168128"/>
              <a:gd name="connsiteY34" fmla="*/ 1537985 h 1537985"/>
              <a:gd name="connsiteX35" fmla="*/ 2428388 w 10168128"/>
              <a:gd name="connsiteY35" fmla="*/ 1537985 h 1537985"/>
              <a:gd name="connsiteX36" fmla="*/ 2033626 w 10168128"/>
              <a:gd name="connsiteY36" fmla="*/ 1537985 h 1537985"/>
              <a:gd name="connsiteX37" fmla="*/ 1333819 w 10168128"/>
              <a:gd name="connsiteY37" fmla="*/ 1537985 h 1537985"/>
              <a:gd name="connsiteX38" fmla="*/ 939057 w 10168128"/>
              <a:gd name="connsiteY38" fmla="*/ 1537985 h 1537985"/>
              <a:gd name="connsiteX39" fmla="*/ 645975 w 10168128"/>
              <a:gd name="connsiteY39" fmla="*/ 1537985 h 1537985"/>
              <a:gd name="connsiteX40" fmla="*/ 0 w 10168128"/>
              <a:gd name="connsiteY40" fmla="*/ 1537985 h 1537985"/>
              <a:gd name="connsiteX41" fmla="*/ 0 w 10168128"/>
              <a:gd name="connsiteY41" fmla="*/ 1040703 h 1537985"/>
              <a:gd name="connsiteX42" fmla="*/ 0 w 10168128"/>
              <a:gd name="connsiteY42" fmla="*/ 574181 h 1537985"/>
              <a:gd name="connsiteX43" fmla="*/ 0 w 10168128"/>
              <a:gd name="connsiteY43" fmla="*/ 0 h 1537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168128" h="1537985" extrusionOk="0">
                <a:moveTo>
                  <a:pt x="0" y="0"/>
                </a:moveTo>
                <a:cubicBezTo>
                  <a:pt x="226140" y="-37489"/>
                  <a:pt x="275217" y="16055"/>
                  <a:pt x="496444" y="0"/>
                </a:cubicBezTo>
                <a:cubicBezTo>
                  <a:pt x="717671" y="-16055"/>
                  <a:pt x="673906" y="26255"/>
                  <a:pt x="789525" y="0"/>
                </a:cubicBezTo>
                <a:cubicBezTo>
                  <a:pt x="905144" y="-26255"/>
                  <a:pt x="1217521" y="49610"/>
                  <a:pt x="1591013" y="0"/>
                </a:cubicBezTo>
                <a:cubicBezTo>
                  <a:pt x="1964505" y="-49610"/>
                  <a:pt x="1945482" y="26196"/>
                  <a:pt x="2087457" y="0"/>
                </a:cubicBezTo>
                <a:cubicBezTo>
                  <a:pt x="2229432" y="-26196"/>
                  <a:pt x="2471390" y="40059"/>
                  <a:pt x="2583901" y="0"/>
                </a:cubicBezTo>
                <a:cubicBezTo>
                  <a:pt x="2696412" y="-40059"/>
                  <a:pt x="3108613" y="75834"/>
                  <a:pt x="3385388" y="0"/>
                </a:cubicBezTo>
                <a:cubicBezTo>
                  <a:pt x="3662163" y="-75834"/>
                  <a:pt x="3614302" y="22955"/>
                  <a:pt x="3780151" y="0"/>
                </a:cubicBezTo>
                <a:cubicBezTo>
                  <a:pt x="3946000" y="-22955"/>
                  <a:pt x="4402960" y="57128"/>
                  <a:pt x="4581639" y="0"/>
                </a:cubicBezTo>
                <a:cubicBezTo>
                  <a:pt x="4760318" y="-57128"/>
                  <a:pt x="5040203" y="29739"/>
                  <a:pt x="5383127" y="0"/>
                </a:cubicBezTo>
                <a:cubicBezTo>
                  <a:pt x="5726051" y="-29739"/>
                  <a:pt x="5774083" y="66316"/>
                  <a:pt x="5981252" y="0"/>
                </a:cubicBezTo>
                <a:cubicBezTo>
                  <a:pt x="6188421" y="-66316"/>
                  <a:pt x="6531120" y="80217"/>
                  <a:pt x="6782740" y="0"/>
                </a:cubicBezTo>
                <a:cubicBezTo>
                  <a:pt x="7034360" y="-80217"/>
                  <a:pt x="7081140" y="59287"/>
                  <a:pt x="7279183" y="0"/>
                </a:cubicBezTo>
                <a:cubicBezTo>
                  <a:pt x="7477226" y="-59287"/>
                  <a:pt x="7654140" y="27340"/>
                  <a:pt x="7775627" y="0"/>
                </a:cubicBezTo>
                <a:cubicBezTo>
                  <a:pt x="7897114" y="-27340"/>
                  <a:pt x="8321574" y="20759"/>
                  <a:pt x="8475434" y="0"/>
                </a:cubicBezTo>
                <a:cubicBezTo>
                  <a:pt x="8629294" y="-20759"/>
                  <a:pt x="8799915" y="46081"/>
                  <a:pt x="8971878" y="0"/>
                </a:cubicBezTo>
                <a:cubicBezTo>
                  <a:pt x="9143841" y="-46081"/>
                  <a:pt x="9852546" y="75885"/>
                  <a:pt x="10168128" y="0"/>
                </a:cubicBezTo>
                <a:cubicBezTo>
                  <a:pt x="10168872" y="203798"/>
                  <a:pt x="10110755" y="278262"/>
                  <a:pt x="10168128" y="543421"/>
                </a:cubicBezTo>
                <a:cubicBezTo>
                  <a:pt x="10225501" y="808580"/>
                  <a:pt x="10137442" y="912680"/>
                  <a:pt x="10168128" y="1071463"/>
                </a:cubicBezTo>
                <a:cubicBezTo>
                  <a:pt x="10198814" y="1230246"/>
                  <a:pt x="10118501" y="1351014"/>
                  <a:pt x="10168128" y="1537985"/>
                </a:cubicBezTo>
                <a:cubicBezTo>
                  <a:pt x="10054098" y="1554433"/>
                  <a:pt x="9954383" y="1516380"/>
                  <a:pt x="9875047" y="1537985"/>
                </a:cubicBezTo>
                <a:cubicBezTo>
                  <a:pt x="9795711" y="1559590"/>
                  <a:pt x="9426895" y="1470782"/>
                  <a:pt x="9073559" y="1537985"/>
                </a:cubicBezTo>
                <a:cubicBezTo>
                  <a:pt x="8720223" y="1605188"/>
                  <a:pt x="8618937" y="1532118"/>
                  <a:pt x="8475434" y="1537985"/>
                </a:cubicBezTo>
                <a:cubicBezTo>
                  <a:pt x="8331932" y="1543852"/>
                  <a:pt x="8239299" y="1528538"/>
                  <a:pt x="8080671" y="1537985"/>
                </a:cubicBezTo>
                <a:cubicBezTo>
                  <a:pt x="7922043" y="1547432"/>
                  <a:pt x="7659146" y="1524321"/>
                  <a:pt x="7482546" y="1537985"/>
                </a:cubicBezTo>
                <a:cubicBezTo>
                  <a:pt x="7305946" y="1551649"/>
                  <a:pt x="7310666" y="1518679"/>
                  <a:pt x="7189465" y="1537985"/>
                </a:cubicBezTo>
                <a:cubicBezTo>
                  <a:pt x="7068264" y="1557291"/>
                  <a:pt x="7014401" y="1514835"/>
                  <a:pt x="6896383" y="1537985"/>
                </a:cubicBezTo>
                <a:cubicBezTo>
                  <a:pt x="6778365" y="1561135"/>
                  <a:pt x="6574151" y="1467337"/>
                  <a:pt x="6298258" y="1537985"/>
                </a:cubicBezTo>
                <a:cubicBezTo>
                  <a:pt x="6022366" y="1608633"/>
                  <a:pt x="6016560" y="1530527"/>
                  <a:pt x="5903495" y="1537985"/>
                </a:cubicBezTo>
                <a:cubicBezTo>
                  <a:pt x="5790430" y="1545443"/>
                  <a:pt x="5431974" y="1502420"/>
                  <a:pt x="5203689" y="1537985"/>
                </a:cubicBezTo>
                <a:cubicBezTo>
                  <a:pt x="4975404" y="1573550"/>
                  <a:pt x="4901817" y="1493657"/>
                  <a:pt x="4808926" y="1537985"/>
                </a:cubicBezTo>
                <a:cubicBezTo>
                  <a:pt x="4716035" y="1582313"/>
                  <a:pt x="4397092" y="1482808"/>
                  <a:pt x="4109120" y="1537985"/>
                </a:cubicBezTo>
                <a:cubicBezTo>
                  <a:pt x="3821148" y="1593162"/>
                  <a:pt x="3945428" y="1536013"/>
                  <a:pt x="3816039" y="1537985"/>
                </a:cubicBezTo>
                <a:cubicBezTo>
                  <a:pt x="3686650" y="1539957"/>
                  <a:pt x="3330375" y="1475486"/>
                  <a:pt x="3116232" y="1537985"/>
                </a:cubicBezTo>
                <a:cubicBezTo>
                  <a:pt x="2902089" y="1600484"/>
                  <a:pt x="2912372" y="1494421"/>
                  <a:pt x="2721470" y="1537985"/>
                </a:cubicBezTo>
                <a:cubicBezTo>
                  <a:pt x="2530568" y="1581549"/>
                  <a:pt x="2521552" y="1533201"/>
                  <a:pt x="2428388" y="1537985"/>
                </a:cubicBezTo>
                <a:cubicBezTo>
                  <a:pt x="2335224" y="1542769"/>
                  <a:pt x="2194013" y="1523856"/>
                  <a:pt x="2033626" y="1537985"/>
                </a:cubicBezTo>
                <a:cubicBezTo>
                  <a:pt x="1873239" y="1552114"/>
                  <a:pt x="1604290" y="1481928"/>
                  <a:pt x="1333819" y="1537985"/>
                </a:cubicBezTo>
                <a:cubicBezTo>
                  <a:pt x="1063348" y="1594042"/>
                  <a:pt x="1033385" y="1523225"/>
                  <a:pt x="939057" y="1537985"/>
                </a:cubicBezTo>
                <a:cubicBezTo>
                  <a:pt x="844729" y="1552745"/>
                  <a:pt x="729977" y="1519362"/>
                  <a:pt x="645975" y="1537985"/>
                </a:cubicBezTo>
                <a:cubicBezTo>
                  <a:pt x="561973" y="1556608"/>
                  <a:pt x="292462" y="1460873"/>
                  <a:pt x="0" y="1537985"/>
                </a:cubicBezTo>
                <a:cubicBezTo>
                  <a:pt x="-47630" y="1344771"/>
                  <a:pt x="20652" y="1171963"/>
                  <a:pt x="0" y="1040703"/>
                </a:cubicBezTo>
                <a:cubicBezTo>
                  <a:pt x="-20652" y="909443"/>
                  <a:pt x="31724" y="756519"/>
                  <a:pt x="0" y="574181"/>
                </a:cubicBezTo>
                <a:cubicBezTo>
                  <a:pt x="-31724" y="391843"/>
                  <a:pt x="47587" y="207841"/>
                  <a:pt x="0" y="0"/>
                </a:cubicBezTo>
                <a:close/>
              </a:path>
            </a:pathLst>
          </a:custGeom>
          <a:noFill/>
          <a:ln w="25400">
            <a:solidFill>
              <a:srgbClr val="FFC00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pPr>
              <a:lnSpc>
                <a:spcPct val="114000"/>
              </a:lnSpc>
              <a:spcBef>
                <a:spcPts val="1800"/>
              </a:spcBef>
            </a:pPr>
            <a:r>
              <a:rPr lang="en-US" sz="2800" i="1" dirty="0"/>
              <a:t>Purpose of this study:</a:t>
            </a:r>
            <a:r>
              <a:rPr lang="en-US" sz="2800" dirty="0"/>
              <a:t> </a:t>
            </a:r>
          </a:p>
          <a:p>
            <a:pPr lvl="1">
              <a:lnSpc>
                <a:spcPct val="114000"/>
              </a:lnSpc>
            </a:pPr>
            <a:r>
              <a:rPr lang="en-US" sz="2800" dirty="0"/>
              <a:t>To compare the MCQ to the adjusting-amount task and examine whether they measure the same underlying construct.</a:t>
            </a:r>
          </a:p>
        </p:txBody>
      </p:sp>
    </p:spTree>
    <p:extLst>
      <p:ext uri="{BB962C8B-B14F-4D97-AF65-F5344CB8AC3E}">
        <p14:creationId xmlns:p14="http://schemas.microsoft.com/office/powerpoint/2010/main" val="2217404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16">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236EB0-F78D-40FE-9B47-F217716FAA75}"/>
              </a:ext>
            </a:extLst>
          </p:cNvPr>
          <p:cNvSpPr>
            <a:spLocks noGrp="1"/>
          </p:cNvSpPr>
          <p:nvPr>
            <p:ph type="title"/>
          </p:nvPr>
        </p:nvSpPr>
        <p:spPr>
          <a:xfrm>
            <a:off x="841248" y="502920"/>
            <a:ext cx="10509504" cy="1975104"/>
          </a:xfrm>
        </p:spPr>
        <p:txBody>
          <a:bodyPr anchor="b">
            <a:normAutofit/>
          </a:bodyPr>
          <a:lstStyle/>
          <a:p>
            <a:r>
              <a:rPr lang="en-US" sz="5400"/>
              <a:t>Method</a:t>
            </a:r>
          </a:p>
        </p:txBody>
      </p:sp>
      <p:sp>
        <p:nvSpPr>
          <p:cNvPr id="58" name="Rectangle 18">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9" name="Rectangle 20">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0" name="Content Placeholder 2">
            <a:extLst>
              <a:ext uri="{FF2B5EF4-FFF2-40B4-BE49-F238E27FC236}">
                <a16:creationId xmlns:a16="http://schemas.microsoft.com/office/drawing/2014/main" id="{A5B5B5B0-1B0F-4639-8847-6D2F6EC9E639}"/>
              </a:ext>
            </a:extLst>
          </p:cNvPr>
          <p:cNvSpPr>
            <a:spLocks noGrp="1"/>
          </p:cNvSpPr>
          <p:nvPr>
            <p:ph idx="1"/>
          </p:nvPr>
        </p:nvSpPr>
        <p:spPr>
          <a:xfrm>
            <a:off x="841248" y="3328416"/>
            <a:ext cx="10509504" cy="2715768"/>
          </a:xfrm>
        </p:spPr>
        <p:txBody>
          <a:bodyPr>
            <a:normAutofit/>
          </a:bodyPr>
          <a:lstStyle/>
          <a:p>
            <a:pPr marL="0" indent="0">
              <a:lnSpc>
                <a:spcPct val="114000"/>
              </a:lnSpc>
              <a:buNone/>
            </a:pPr>
            <a:r>
              <a:rPr lang="en-US" dirty="0"/>
              <a:t>A sample of 275 participants was recruited from </a:t>
            </a:r>
            <a:r>
              <a:rPr lang="en-US" dirty="0" err="1"/>
              <a:t>Mturk</a:t>
            </a:r>
            <a:r>
              <a:rPr lang="en-US" dirty="0"/>
              <a:t>.</a:t>
            </a:r>
          </a:p>
          <a:p>
            <a:pPr marL="457200" lvl="1" indent="0">
              <a:lnSpc>
                <a:spcPct val="114000"/>
              </a:lnSpc>
              <a:buNone/>
            </a:pPr>
            <a:r>
              <a:rPr lang="en-US" sz="2800" dirty="0"/>
              <a:t>(54.8% female; age: M = 34.8 years, SD = 10.4)</a:t>
            </a:r>
          </a:p>
          <a:p>
            <a:pPr marL="0" indent="0">
              <a:lnSpc>
                <a:spcPct val="114000"/>
              </a:lnSpc>
              <a:buNone/>
            </a:pPr>
            <a:r>
              <a:rPr lang="en-US" dirty="0"/>
              <a:t>Participants completed both the MCQ and the adjusting-amount task.</a:t>
            </a:r>
          </a:p>
          <a:p>
            <a:pPr marL="0" indent="0">
              <a:lnSpc>
                <a:spcPct val="114000"/>
              </a:lnSpc>
              <a:buNone/>
            </a:pPr>
            <a:r>
              <a:rPr lang="en-US" dirty="0"/>
              <a:t>The order of the two tasks were counterbalanced across participants.</a:t>
            </a:r>
          </a:p>
        </p:txBody>
      </p:sp>
    </p:spTree>
    <p:extLst>
      <p:ext uri="{BB962C8B-B14F-4D97-AF65-F5344CB8AC3E}">
        <p14:creationId xmlns:p14="http://schemas.microsoft.com/office/powerpoint/2010/main" val="2936414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6">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1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236EB0-F78D-40FE-9B47-F217716FAA75}"/>
              </a:ext>
            </a:extLst>
          </p:cNvPr>
          <p:cNvSpPr>
            <a:spLocks noGrp="1"/>
          </p:cNvSpPr>
          <p:nvPr>
            <p:ph type="title"/>
          </p:nvPr>
        </p:nvSpPr>
        <p:spPr>
          <a:xfrm>
            <a:off x="1043631" y="809898"/>
            <a:ext cx="9942716" cy="1554480"/>
          </a:xfrm>
        </p:spPr>
        <p:txBody>
          <a:bodyPr anchor="ctr">
            <a:normAutofit/>
          </a:bodyPr>
          <a:lstStyle/>
          <a:p>
            <a:r>
              <a:rPr lang="en-US" sz="4800"/>
              <a:t>MCQ</a:t>
            </a:r>
          </a:p>
        </p:txBody>
      </p:sp>
      <p:sp>
        <p:nvSpPr>
          <p:cNvPr id="3" name="Content Placeholder 2">
            <a:extLst>
              <a:ext uri="{FF2B5EF4-FFF2-40B4-BE49-F238E27FC236}">
                <a16:creationId xmlns:a16="http://schemas.microsoft.com/office/drawing/2014/main" id="{A5B5B5B0-1B0F-4639-8847-6D2F6EC9E639}"/>
              </a:ext>
            </a:extLst>
          </p:cNvPr>
          <p:cNvSpPr>
            <a:spLocks noGrp="1"/>
          </p:cNvSpPr>
          <p:nvPr>
            <p:ph idx="1"/>
          </p:nvPr>
        </p:nvSpPr>
        <p:spPr>
          <a:xfrm>
            <a:off x="1045028" y="2560321"/>
            <a:ext cx="10308772" cy="3924973"/>
          </a:xfrm>
        </p:spPr>
        <p:txBody>
          <a:bodyPr anchor="ctr">
            <a:normAutofit/>
          </a:bodyPr>
          <a:lstStyle/>
          <a:p>
            <a:pPr marL="0" indent="0">
              <a:lnSpc>
                <a:spcPct val="110000"/>
              </a:lnSpc>
              <a:spcBef>
                <a:spcPts val="600"/>
              </a:spcBef>
              <a:spcAft>
                <a:spcPts val="300"/>
              </a:spcAft>
              <a:buNone/>
            </a:pPr>
            <a:r>
              <a:rPr lang="en-US" dirty="0"/>
              <a:t>27 questions divided into three sets of amount:  </a:t>
            </a:r>
          </a:p>
          <a:p>
            <a:pPr marL="0" indent="0">
              <a:lnSpc>
                <a:spcPct val="110000"/>
              </a:lnSpc>
              <a:spcBef>
                <a:spcPts val="0"/>
              </a:spcBef>
              <a:spcAft>
                <a:spcPts val="600"/>
              </a:spcAft>
              <a:buNone/>
            </a:pPr>
            <a:r>
              <a:rPr lang="en-US" dirty="0"/>
              <a:t>	$25-$35, $50-$60, $75-$85</a:t>
            </a:r>
          </a:p>
          <a:p>
            <a:pPr marL="0" indent="0">
              <a:lnSpc>
                <a:spcPct val="110000"/>
              </a:lnSpc>
              <a:spcBef>
                <a:spcPts val="600"/>
              </a:spcBef>
              <a:spcAft>
                <a:spcPts val="600"/>
              </a:spcAft>
              <a:buNone/>
            </a:pPr>
            <a:r>
              <a:rPr lang="en-US" dirty="0"/>
              <a:t>Each question presented two options. One option was an </a:t>
            </a:r>
            <a:r>
              <a:rPr lang="en-US" i="1" dirty="0"/>
              <a:t>immediate, smaller </a:t>
            </a:r>
            <a:r>
              <a:rPr lang="en-US" dirty="0"/>
              <a:t>reward; the other option was a </a:t>
            </a:r>
            <a:r>
              <a:rPr lang="en-US" i="1" dirty="0"/>
              <a:t>delayed, larger</a:t>
            </a:r>
            <a:r>
              <a:rPr lang="en-US" dirty="0"/>
              <a:t> reward.</a:t>
            </a:r>
            <a:endParaRPr lang="en-US" i="1" dirty="0"/>
          </a:p>
        </p:txBody>
      </p:sp>
      <p:cxnSp>
        <p:nvCxnSpPr>
          <p:cNvPr id="26" name="Straight Connector 2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2674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ape&#10;&#10;Description automatically generated">
            <a:extLst>
              <a:ext uri="{FF2B5EF4-FFF2-40B4-BE49-F238E27FC236}">
                <a16:creationId xmlns:a16="http://schemas.microsoft.com/office/drawing/2014/main" id="{7BC3D651-D92C-964C-8A6C-73A1842251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5333" y="117948"/>
            <a:ext cx="7281333" cy="1838536"/>
          </a:xfrm>
          <a:prstGeom prst="rect">
            <a:avLst/>
          </a:prstGeom>
          <a:ln>
            <a:noFill/>
          </a:ln>
        </p:spPr>
      </p:pic>
      <p:pic>
        <p:nvPicPr>
          <p:cNvPr id="7" name="Picture 6" descr="Shape&#10;&#10;Description automatically generated">
            <a:extLst>
              <a:ext uri="{FF2B5EF4-FFF2-40B4-BE49-F238E27FC236}">
                <a16:creationId xmlns:a16="http://schemas.microsoft.com/office/drawing/2014/main" id="{C38D9267-8303-C644-B022-AD2293D85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0949" y="1954588"/>
            <a:ext cx="7090099" cy="1838536"/>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EA0EAEE-EF3B-D042-B887-B2230D2D84E7}"/>
                  </a:ext>
                </a:extLst>
              </p:cNvPr>
              <p:cNvSpPr txBox="1"/>
              <p:nvPr/>
            </p:nvSpPr>
            <p:spPr>
              <a:xfrm>
                <a:off x="1115171" y="3935062"/>
                <a:ext cx="9961654" cy="2591287"/>
              </a:xfrm>
              <a:prstGeom prst="rect">
                <a:avLst/>
              </a:prstGeom>
              <a:noFill/>
            </p:spPr>
            <p:txBody>
              <a:bodyPr wrap="square" rtlCol="0">
                <a:spAutoFit/>
              </a:bodyPr>
              <a:lstStyle/>
              <a:p>
                <a:pPr>
                  <a:lnSpc>
                    <a:spcPct val="110000"/>
                  </a:lnSpc>
                  <a:spcBef>
                    <a:spcPts val="600"/>
                  </a:spcBef>
                  <a:spcAft>
                    <a:spcPts val="600"/>
                  </a:spcAft>
                </a:pPr>
                <a:r>
                  <a:rPr lang="en-US" sz="2800" dirty="0"/>
                  <a:t>Each question for each of the three amounts corresponded to nine values of the </a:t>
                </a:r>
                <a14:m>
                  <m:oMath xmlns:m="http://schemas.openxmlformats.org/officeDocument/2006/math">
                    <m:r>
                      <a:rPr lang="en-US" sz="2800" i="1">
                        <a:latin typeface="Cambria Math" panose="02040503050406030204" pitchFamily="18" charset="0"/>
                      </a:rPr>
                      <m:t>𝑘</m:t>
                    </m:r>
                  </m:oMath>
                </a14:m>
                <a:r>
                  <a:rPr lang="en-US" sz="2800" dirty="0"/>
                  <a:t> parameter.</a:t>
                </a:r>
              </a:p>
              <a:p>
                <a:pPr>
                  <a:lnSpc>
                    <a:spcPct val="110000"/>
                  </a:lnSpc>
                  <a:spcBef>
                    <a:spcPts val="600"/>
                  </a:spcBef>
                  <a:spcAft>
                    <a:spcPts val="600"/>
                  </a:spcAft>
                </a:pPr>
                <a:r>
                  <a:rPr lang="en-US" sz="2800" dirty="0"/>
                  <a:t>Participants’ </a:t>
                </a:r>
                <a14:m>
                  <m:oMath xmlns:m="http://schemas.openxmlformats.org/officeDocument/2006/math">
                    <m:r>
                      <a:rPr lang="en-US" sz="2800" i="1">
                        <a:latin typeface="Cambria Math" panose="02040503050406030204" pitchFamily="18" charset="0"/>
                      </a:rPr>
                      <m:t>𝑘</m:t>
                    </m:r>
                  </m:oMath>
                </a14:m>
                <a:r>
                  <a:rPr lang="en-US" sz="2800" dirty="0"/>
                  <a:t> parameter values were determined by the point where they switched their preference from the immediate option to the delayed option, as the value of </a:t>
                </a:r>
                <a14:m>
                  <m:oMath xmlns:m="http://schemas.openxmlformats.org/officeDocument/2006/math">
                    <m:r>
                      <a:rPr lang="en-US" sz="2800" i="1">
                        <a:latin typeface="Cambria Math" panose="02040503050406030204" pitchFamily="18" charset="0"/>
                      </a:rPr>
                      <m:t>𝑘</m:t>
                    </m:r>
                  </m:oMath>
                </a14:m>
                <a:r>
                  <a:rPr lang="en-US" sz="2800" dirty="0"/>
                  <a:t> increased.</a:t>
                </a:r>
              </a:p>
            </p:txBody>
          </p:sp>
        </mc:Choice>
        <mc:Fallback xmlns="">
          <p:sp>
            <p:nvSpPr>
              <p:cNvPr id="8" name="TextBox 7">
                <a:extLst>
                  <a:ext uri="{FF2B5EF4-FFF2-40B4-BE49-F238E27FC236}">
                    <a16:creationId xmlns:a16="http://schemas.microsoft.com/office/drawing/2014/main" id="{CEA0EAEE-EF3B-D042-B887-B2230D2D84E7}"/>
                  </a:ext>
                </a:extLst>
              </p:cNvPr>
              <p:cNvSpPr txBox="1">
                <a:spLocks noRot="1" noChangeAspect="1" noMove="1" noResize="1" noEditPoints="1" noAdjustHandles="1" noChangeArrowheads="1" noChangeShapeType="1" noTextEdit="1"/>
              </p:cNvSpPr>
              <p:nvPr/>
            </p:nvSpPr>
            <p:spPr>
              <a:xfrm>
                <a:off x="1115171" y="3935062"/>
                <a:ext cx="9961654" cy="2591287"/>
              </a:xfrm>
              <a:prstGeom prst="rect">
                <a:avLst/>
              </a:prstGeom>
              <a:blipFill>
                <a:blip r:embed="rId5"/>
                <a:stretch>
                  <a:fillRect l="-1285" t="-1647" r="-367" b="-5882"/>
                </a:stretch>
              </a:blipFill>
            </p:spPr>
            <p:txBody>
              <a:bodyPr/>
              <a:lstStyle/>
              <a:p>
                <a:r>
                  <a:rPr lang="en-US">
                    <a:noFill/>
                  </a:rPr>
                  <a:t> </a:t>
                </a:r>
              </a:p>
            </p:txBody>
          </p:sp>
        </mc:Fallback>
      </mc:AlternateContent>
    </p:spTree>
    <p:extLst>
      <p:ext uri="{BB962C8B-B14F-4D97-AF65-F5344CB8AC3E}">
        <p14:creationId xmlns:p14="http://schemas.microsoft.com/office/powerpoint/2010/main" val="2844577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1129</TotalTime>
  <Words>810</Words>
  <Application>Microsoft Office PowerPoint</Application>
  <PresentationFormat>Widescreen</PresentationFormat>
  <Paragraphs>123</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Cambria Math</vt:lpstr>
      <vt:lpstr>Office Theme</vt:lpstr>
      <vt:lpstr>Comparison of the Monetary Choice Questionnaire and the Adjusting-Amount Procedure for Measuring Delay Discounting</vt:lpstr>
      <vt:lpstr>Delay Discounting</vt:lpstr>
      <vt:lpstr>PowerPoint Presentation</vt:lpstr>
      <vt:lpstr>Hyperbolic Discounting Function</vt:lpstr>
      <vt:lpstr>k and Impulsivity</vt:lpstr>
      <vt:lpstr>Measures of Delay Discounting</vt:lpstr>
      <vt:lpstr>Method</vt:lpstr>
      <vt:lpstr>MCQ</vt:lpstr>
      <vt:lpstr>PowerPoint Presentation</vt:lpstr>
      <vt:lpstr>Adjusting-Amount</vt:lpstr>
      <vt:lpstr>PowerPoint Presentation</vt:lpstr>
      <vt:lpstr>PowerPoint Presentation</vt:lpstr>
      <vt:lpstr>PowerPoint Presentation</vt:lpstr>
      <vt:lpstr>PowerPoint Presentation</vt:lpstr>
      <vt:lpstr>Data Analysis</vt:lpstr>
      <vt:lpstr>Results – MCQ Logistic regression</vt:lpstr>
      <vt:lpstr>Results – MCQ Binomial Regression: Proportion of delayed choices</vt:lpstr>
      <vt:lpstr>Results – Adjusting Amount Hyperbolic discounting</vt:lpstr>
      <vt:lpstr>Results – Adjusting Amount Area under Curve (AuC)</vt:lpstr>
      <vt:lpstr>Main Question</vt:lpstr>
      <vt:lpstr>Comparisons between MCQ and Adjusting Amount Correlations among dependent variables for each task</vt:lpstr>
      <vt:lpstr>Comparisons between MCQ and Adjusting Amount Comparison among k values</vt:lpstr>
      <vt:lpstr>Implications</vt:lpstr>
      <vt:lpstr>Bayesian multilevel modeling in discounting research</vt:lpstr>
      <vt:lpstr>Future Directions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Monetary Choice Questionnaire and Adjusting Amount Procedure in Measuring Delay Discounting</dc:title>
  <dc:creator>Wan, Matt</dc:creator>
  <cp:lastModifiedBy>Wan, Matt</cp:lastModifiedBy>
  <cp:revision>11</cp:revision>
  <dcterms:created xsi:type="dcterms:W3CDTF">2021-12-02T15:53:25Z</dcterms:created>
  <dcterms:modified xsi:type="dcterms:W3CDTF">2022-04-12T19:44:20Z</dcterms:modified>
</cp:coreProperties>
</file>