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85" r:id="rId6"/>
    <p:sldId id="263" r:id="rId7"/>
    <p:sldId id="264" r:id="rId8"/>
    <p:sldId id="265" r:id="rId9"/>
    <p:sldId id="262" r:id="rId10"/>
    <p:sldId id="261" r:id="rId11"/>
    <p:sldId id="284" r:id="rId12"/>
    <p:sldId id="289" r:id="rId13"/>
    <p:sldId id="290" r:id="rId14"/>
    <p:sldId id="266" r:id="rId15"/>
    <p:sldId id="268" r:id="rId16"/>
    <p:sldId id="269" r:id="rId17"/>
    <p:sldId id="311" r:id="rId18"/>
    <p:sldId id="270" r:id="rId19"/>
    <p:sldId id="313" r:id="rId20"/>
    <p:sldId id="312" r:id="rId21"/>
    <p:sldId id="292" r:id="rId22"/>
    <p:sldId id="293" r:id="rId23"/>
    <p:sldId id="294" r:id="rId24"/>
    <p:sldId id="295" r:id="rId25"/>
    <p:sldId id="296" r:id="rId26"/>
    <p:sldId id="297" r:id="rId27"/>
    <p:sldId id="307" r:id="rId28"/>
    <p:sldId id="300" r:id="rId29"/>
    <p:sldId id="302" r:id="rId30"/>
    <p:sldId id="303" r:id="rId31"/>
    <p:sldId id="308" r:id="rId32"/>
    <p:sldId id="309" r:id="rId33"/>
    <p:sldId id="31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15B36-16E5-8E4E-BB23-93CDCB097EA9}" v="43" dt="2022-09-16T03:29:45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7619" autoAdjust="0"/>
  </p:normalViewPr>
  <p:slideViewPr>
    <p:cSldViewPr snapToGrid="0">
      <p:cViewPr varScale="1">
        <p:scale>
          <a:sx n="84" d="100"/>
          <a:sy n="84" d="100"/>
        </p:scale>
        <p:origin x="2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, Matt" userId="8a1104dd-f9e2-4fe9-98f2-6b84f630339c" providerId="ADAL" clId="{6C1FF504-3C35-4C6A-8187-A93F317B463E}"/>
    <pc:docChg chg="custSel modSld">
      <pc:chgData name="Wan, Matt" userId="8a1104dd-f9e2-4fe9-98f2-6b84f630339c" providerId="ADAL" clId="{6C1FF504-3C35-4C6A-8187-A93F317B463E}" dt="2022-04-19T20:51:51.360" v="194" actId="20577"/>
      <pc:docMkLst>
        <pc:docMk/>
      </pc:docMkLst>
      <pc:sldChg chg="modNotesTx">
        <pc:chgData name="Wan, Matt" userId="8a1104dd-f9e2-4fe9-98f2-6b84f630339c" providerId="ADAL" clId="{6C1FF504-3C35-4C6A-8187-A93F317B463E}" dt="2022-04-19T20:24:27.317" v="118" actId="20577"/>
        <pc:sldMkLst>
          <pc:docMk/>
          <pc:sldMk cId="1300655441" sldId="258"/>
        </pc:sldMkLst>
      </pc:sldChg>
      <pc:sldChg chg="modNotesTx">
        <pc:chgData name="Wan, Matt" userId="8a1104dd-f9e2-4fe9-98f2-6b84f630339c" providerId="ADAL" clId="{6C1FF504-3C35-4C6A-8187-A93F317B463E}" dt="2022-04-19T15:49:52.585" v="86" actId="20577"/>
        <pc:sldMkLst>
          <pc:docMk/>
          <pc:sldMk cId="1875295255" sldId="280"/>
        </pc:sldMkLst>
      </pc:sldChg>
      <pc:sldChg chg="modSp mod">
        <pc:chgData name="Wan, Matt" userId="8a1104dd-f9e2-4fe9-98f2-6b84f630339c" providerId="ADAL" clId="{6C1FF504-3C35-4C6A-8187-A93F317B463E}" dt="2022-04-19T19:30:35.713" v="92" actId="20577"/>
        <pc:sldMkLst>
          <pc:docMk/>
          <pc:sldMk cId="4153929661" sldId="285"/>
        </pc:sldMkLst>
        <pc:spChg chg="mod">
          <ac:chgData name="Wan, Matt" userId="8a1104dd-f9e2-4fe9-98f2-6b84f630339c" providerId="ADAL" clId="{6C1FF504-3C35-4C6A-8187-A93F317B463E}" dt="2022-04-19T19:30:35.713" v="92" actId="20577"/>
          <ac:spMkLst>
            <pc:docMk/>
            <pc:sldMk cId="4153929661" sldId="285"/>
            <ac:spMk id="3" creationId="{C4608477-9EB4-4C99-8831-0F6D20FFAFD6}"/>
          </ac:spMkLst>
        </pc:spChg>
      </pc:sldChg>
      <pc:sldChg chg="modSp mod modNotesTx">
        <pc:chgData name="Wan, Matt" userId="8a1104dd-f9e2-4fe9-98f2-6b84f630339c" providerId="ADAL" clId="{6C1FF504-3C35-4C6A-8187-A93F317B463E}" dt="2022-04-19T20:45:32.800" v="129" actId="20577"/>
        <pc:sldMkLst>
          <pc:docMk/>
          <pc:sldMk cId="1777855181" sldId="292"/>
        </pc:sldMkLst>
        <pc:spChg chg="mod">
          <ac:chgData name="Wan, Matt" userId="8a1104dd-f9e2-4fe9-98f2-6b84f630339c" providerId="ADAL" clId="{6C1FF504-3C35-4C6A-8187-A93F317B463E}" dt="2022-04-19T19:31:54.053" v="97" actId="20577"/>
          <ac:spMkLst>
            <pc:docMk/>
            <pc:sldMk cId="1777855181" sldId="292"/>
            <ac:spMk id="3" creationId="{C4608477-9EB4-4C99-8831-0F6D20FFAFD6}"/>
          </ac:spMkLst>
        </pc:spChg>
      </pc:sldChg>
      <pc:sldChg chg="modSp mod modNotesTx">
        <pc:chgData name="Wan, Matt" userId="8a1104dd-f9e2-4fe9-98f2-6b84f630339c" providerId="ADAL" clId="{6C1FF504-3C35-4C6A-8187-A93F317B463E}" dt="2022-04-19T20:46:42.066" v="137" actId="20577"/>
        <pc:sldMkLst>
          <pc:docMk/>
          <pc:sldMk cId="2614361351" sldId="293"/>
        </pc:sldMkLst>
        <pc:spChg chg="mod">
          <ac:chgData name="Wan, Matt" userId="8a1104dd-f9e2-4fe9-98f2-6b84f630339c" providerId="ADAL" clId="{6C1FF504-3C35-4C6A-8187-A93F317B463E}" dt="2022-04-19T20:46:42.066" v="137" actId="20577"/>
          <ac:spMkLst>
            <pc:docMk/>
            <pc:sldMk cId="2614361351" sldId="293"/>
            <ac:spMk id="3" creationId="{C4608477-9EB4-4C99-8831-0F6D20FFAFD6}"/>
          </ac:spMkLst>
        </pc:spChg>
      </pc:sldChg>
      <pc:sldChg chg="modNotesTx">
        <pc:chgData name="Wan, Matt" userId="8a1104dd-f9e2-4fe9-98f2-6b84f630339c" providerId="ADAL" clId="{6C1FF504-3C35-4C6A-8187-A93F317B463E}" dt="2022-04-19T20:48:06.768" v="144" actId="20577"/>
        <pc:sldMkLst>
          <pc:docMk/>
          <pc:sldMk cId="1977071541" sldId="295"/>
        </pc:sldMkLst>
      </pc:sldChg>
      <pc:sldChg chg="modNotesTx">
        <pc:chgData name="Wan, Matt" userId="8a1104dd-f9e2-4fe9-98f2-6b84f630339c" providerId="ADAL" clId="{6C1FF504-3C35-4C6A-8187-A93F317B463E}" dt="2022-04-19T20:49:45.153" v="168" actId="20577"/>
        <pc:sldMkLst>
          <pc:docMk/>
          <pc:sldMk cId="1208059401" sldId="300"/>
        </pc:sldMkLst>
      </pc:sldChg>
      <pc:sldChg chg="modSp mod">
        <pc:chgData name="Wan, Matt" userId="8a1104dd-f9e2-4fe9-98f2-6b84f630339c" providerId="ADAL" clId="{6C1FF504-3C35-4C6A-8187-A93F317B463E}" dt="2022-04-19T15:50:25.131" v="89" actId="1076"/>
        <pc:sldMkLst>
          <pc:docMk/>
          <pc:sldMk cId="1688822488" sldId="302"/>
        </pc:sldMkLst>
        <pc:spChg chg="mod">
          <ac:chgData name="Wan, Matt" userId="8a1104dd-f9e2-4fe9-98f2-6b84f630339c" providerId="ADAL" clId="{6C1FF504-3C35-4C6A-8187-A93F317B463E}" dt="2022-04-19T15:50:25.131" v="89" actId="1076"/>
          <ac:spMkLst>
            <pc:docMk/>
            <pc:sldMk cId="1688822488" sldId="302"/>
            <ac:spMk id="4" creationId="{E525D84B-0769-4737-8F6D-19883FF7C157}"/>
          </ac:spMkLst>
        </pc:spChg>
        <pc:picChg chg="mod">
          <ac:chgData name="Wan, Matt" userId="8a1104dd-f9e2-4fe9-98f2-6b84f630339c" providerId="ADAL" clId="{6C1FF504-3C35-4C6A-8187-A93F317B463E}" dt="2022-04-19T15:50:22.359" v="88" actId="14100"/>
          <ac:picMkLst>
            <pc:docMk/>
            <pc:sldMk cId="1688822488" sldId="302"/>
            <ac:picMk id="6" creationId="{B92669BE-D5F3-4503-848B-8D4288F9EF24}"/>
          </ac:picMkLst>
        </pc:picChg>
      </pc:sldChg>
      <pc:sldChg chg="modSp mod modNotesTx">
        <pc:chgData name="Wan, Matt" userId="8a1104dd-f9e2-4fe9-98f2-6b84f630339c" providerId="ADAL" clId="{6C1FF504-3C35-4C6A-8187-A93F317B463E}" dt="2022-04-19T20:50:46.217" v="177" actId="20577"/>
        <pc:sldMkLst>
          <pc:docMk/>
          <pc:sldMk cId="1412070876" sldId="303"/>
        </pc:sldMkLst>
        <pc:spChg chg="mod">
          <ac:chgData name="Wan, Matt" userId="8a1104dd-f9e2-4fe9-98f2-6b84f630339c" providerId="ADAL" clId="{6C1FF504-3C35-4C6A-8187-A93F317B463E}" dt="2022-04-19T15:50:46.078" v="91" actId="1076"/>
          <ac:spMkLst>
            <pc:docMk/>
            <pc:sldMk cId="1412070876" sldId="303"/>
            <ac:spMk id="7" creationId="{EBCAAAC8-B5AB-4682-A300-72B24800F5F7}"/>
          </ac:spMkLst>
        </pc:spChg>
      </pc:sldChg>
      <pc:sldChg chg="modSp mod modNotesTx">
        <pc:chgData name="Wan, Matt" userId="8a1104dd-f9e2-4fe9-98f2-6b84f630339c" providerId="ADAL" clId="{6C1FF504-3C35-4C6A-8187-A93F317B463E}" dt="2022-04-19T20:51:51.360" v="194" actId="20577"/>
        <pc:sldMkLst>
          <pc:docMk/>
          <pc:sldMk cId="3126321530" sldId="305"/>
        </pc:sldMkLst>
        <pc:spChg chg="mod">
          <ac:chgData name="Wan, Matt" userId="8a1104dd-f9e2-4fe9-98f2-6b84f630339c" providerId="ADAL" clId="{6C1FF504-3C35-4C6A-8187-A93F317B463E}" dt="2022-04-19T19:37:41.087" v="98"/>
          <ac:spMkLst>
            <pc:docMk/>
            <pc:sldMk cId="3126321530" sldId="305"/>
            <ac:spMk id="3" creationId="{325BC7A0-0EE3-4846-9BF0-A32B00B2AED6}"/>
          </ac:spMkLst>
        </pc:spChg>
      </pc:sldChg>
    </pc:docChg>
  </pc:docChgLst>
  <pc:docChgLst>
    <pc:chgData name="Wan, Matt" userId="8a1104dd-f9e2-4fe9-98f2-6b84f630339c" providerId="ADAL" clId="{5FAF51F5-EBA3-4D91-A500-3F34FA00F78D}"/>
    <pc:docChg chg="undo custSel addSld delSld modSld sldOrd">
      <pc:chgData name="Wan, Matt" userId="8a1104dd-f9e2-4fe9-98f2-6b84f630339c" providerId="ADAL" clId="{5FAF51F5-EBA3-4D91-A500-3F34FA00F78D}" dt="2022-09-16T19:56:04.284" v="3704" actId="20577"/>
      <pc:docMkLst>
        <pc:docMk/>
      </pc:docMkLst>
      <pc:sldChg chg="modSp mod modNotesTx">
        <pc:chgData name="Wan, Matt" userId="8a1104dd-f9e2-4fe9-98f2-6b84f630339c" providerId="ADAL" clId="{5FAF51F5-EBA3-4D91-A500-3F34FA00F78D}" dt="2022-09-16T19:36:32.106" v="2713" actId="1076"/>
        <pc:sldMkLst>
          <pc:docMk/>
          <pc:sldMk cId="3893105036" sldId="257"/>
        </pc:sldMkLst>
        <pc:spChg chg="mod">
          <ac:chgData name="Wan, Matt" userId="8a1104dd-f9e2-4fe9-98f2-6b84f630339c" providerId="ADAL" clId="{5FAF51F5-EBA3-4D91-A500-3F34FA00F78D}" dt="2022-09-16T19:36:32.106" v="2713" actId="1076"/>
          <ac:spMkLst>
            <pc:docMk/>
            <pc:sldMk cId="3893105036" sldId="257"/>
            <ac:spMk id="2" creationId="{9CC520E8-1630-4EB5-85BA-31493718A2EA}"/>
          </ac:spMkLst>
        </pc:spChg>
      </pc:sldChg>
      <pc:sldChg chg="modNotesTx">
        <pc:chgData name="Wan, Matt" userId="8a1104dd-f9e2-4fe9-98f2-6b84f630339c" providerId="ADAL" clId="{5FAF51F5-EBA3-4D91-A500-3F34FA00F78D}" dt="2022-09-16T15:41:48.928" v="18" actId="20577"/>
        <pc:sldMkLst>
          <pc:docMk/>
          <pc:sldMk cId="1300655441" sldId="258"/>
        </pc:sldMkLst>
      </pc:sldChg>
      <pc:sldChg chg="modSp mod modNotesTx">
        <pc:chgData name="Wan, Matt" userId="8a1104dd-f9e2-4fe9-98f2-6b84f630339c" providerId="ADAL" clId="{5FAF51F5-EBA3-4D91-A500-3F34FA00F78D}" dt="2022-09-16T15:50:28.180" v="207" actId="20577"/>
        <pc:sldMkLst>
          <pc:docMk/>
          <pc:sldMk cId="1067425867" sldId="259"/>
        </pc:sldMkLst>
        <pc:spChg chg="mod">
          <ac:chgData name="Wan, Matt" userId="8a1104dd-f9e2-4fe9-98f2-6b84f630339c" providerId="ADAL" clId="{5FAF51F5-EBA3-4D91-A500-3F34FA00F78D}" dt="2022-09-16T15:42:32.336" v="51" actId="20577"/>
          <ac:spMkLst>
            <pc:docMk/>
            <pc:sldMk cId="1067425867" sldId="259"/>
            <ac:spMk id="3" creationId="{559BA2CB-A0D1-4884-8AF7-DD6FC5D6B584}"/>
          </ac:spMkLst>
        </pc:spChg>
      </pc:sldChg>
      <pc:sldChg chg="modSp mod modNotesTx">
        <pc:chgData name="Wan, Matt" userId="8a1104dd-f9e2-4fe9-98f2-6b84f630339c" providerId="ADAL" clId="{5FAF51F5-EBA3-4D91-A500-3F34FA00F78D}" dt="2022-09-16T19:56:04.284" v="3704" actId="20577"/>
        <pc:sldMkLst>
          <pc:docMk/>
          <pc:sldMk cId="3568765286" sldId="260"/>
        </pc:sldMkLst>
        <pc:spChg chg="mod">
          <ac:chgData name="Wan, Matt" userId="8a1104dd-f9e2-4fe9-98f2-6b84f630339c" providerId="ADAL" clId="{5FAF51F5-EBA3-4D91-A500-3F34FA00F78D}" dt="2022-09-16T19:56:04.284" v="3704" actId="20577"/>
          <ac:spMkLst>
            <pc:docMk/>
            <pc:sldMk cId="3568765286" sldId="260"/>
            <ac:spMk id="3" creationId="{C4608477-9EB4-4C99-8831-0F6D20FFAFD6}"/>
          </ac:spMkLst>
        </pc:spChg>
      </pc:sldChg>
      <pc:sldChg chg="modNotesTx">
        <pc:chgData name="Wan, Matt" userId="8a1104dd-f9e2-4fe9-98f2-6b84f630339c" providerId="ADAL" clId="{5FAF51F5-EBA3-4D91-A500-3F34FA00F78D}" dt="2022-09-16T15:52:29.093" v="264" actId="20577"/>
        <pc:sldMkLst>
          <pc:docMk/>
          <pc:sldMk cId="2755890046" sldId="261"/>
        </pc:sldMkLst>
      </pc:sldChg>
      <pc:sldChg chg="modSp add del mod modNotesTx">
        <pc:chgData name="Wan, Matt" userId="8a1104dd-f9e2-4fe9-98f2-6b84f630339c" providerId="ADAL" clId="{5FAF51F5-EBA3-4D91-A500-3F34FA00F78D}" dt="2022-09-16T19:41:14.243" v="2914" actId="20577"/>
        <pc:sldMkLst>
          <pc:docMk/>
          <pc:sldMk cId="1351937771" sldId="262"/>
        </pc:sldMkLst>
        <pc:spChg chg="mod">
          <ac:chgData name="Wan, Matt" userId="8a1104dd-f9e2-4fe9-98f2-6b84f630339c" providerId="ADAL" clId="{5FAF51F5-EBA3-4D91-A500-3F34FA00F78D}" dt="2022-09-16T19:40:18.192" v="2835" actId="20577"/>
          <ac:spMkLst>
            <pc:docMk/>
            <pc:sldMk cId="1351937771" sldId="262"/>
            <ac:spMk id="3" creationId="{56AC042F-9C14-4403-BC69-0DD79A80A6A9}"/>
          </ac:spMkLst>
        </pc:spChg>
        <pc:spChg chg="mod">
          <ac:chgData name="Wan, Matt" userId="8a1104dd-f9e2-4fe9-98f2-6b84f630339c" providerId="ADAL" clId="{5FAF51F5-EBA3-4D91-A500-3F34FA00F78D}" dt="2022-09-16T19:41:14.243" v="2914" actId="20577"/>
          <ac:spMkLst>
            <pc:docMk/>
            <pc:sldMk cId="1351937771" sldId="262"/>
            <ac:spMk id="4" creationId="{EFC82A42-1A15-4A76-A8EE-6F60BF9B52EF}"/>
          </ac:spMkLst>
        </pc:spChg>
      </pc:sldChg>
      <pc:sldChg chg="modNotesTx">
        <pc:chgData name="Wan, Matt" userId="8a1104dd-f9e2-4fe9-98f2-6b84f630339c" providerId="ADAL" clId="{5FAF51F5-EBA3-4D91-A500-3F34FA00F78D}" dt="2022-09-16T15:43:19.933" v="68" actId="20577"/>
        <pc:sldMkLst>
          <pc:docMk/>
          <pc:sldMk cId="4159995086" sldId="263"/>
        </pc:sldMkLst>
      </pc:sldChg>
      <pc:sldChg chg="modNotesTx">
        <pc:chgData name="Wan, Matt" userId="8a1104dd-f9e2-4fe9-98f2-6b84f630339c" providerId="ADAL" clId="{5FAF51F5-EBA3-4D91-A500-3F34FA00F78D}" dt="2022-09-16T15:43:27.491" v="70" actId="20577"/>
        <pc:sldMkLst>
          <pc:docMk/>
          <pc:sldMk cId="2608313" sldId="264"/>
        </pc:sldMkLst>
      </pc:sldChg>
      <pc:sldChg chg="modNotesTx">
        <pc:chgData name="Wan, Matt" userId="8a1104dd-f9e2-4fe9-98f2-6b84f630339c" providerId="ADAL" clId="{5FAF51F5-EBA3-4D91-A500-3F34FA00F78D}" dt="2022-09-16T15:43:35.348" v="71"/>
        <pc:sldMkLst>
          <pc:docMk/>
          <pc:sldMk cId="468606858" sldId="265"/>
        </pc:sldMkLst>
      </pc:sldChg>
      <pc:sldChg chg="addSp delSp modSp mod modNotesTx">
        <pc:chgData name="Wan, Matt" userId="8a1104dd-f9e2-4fe9-98f2-6b84f630339c" providerId="ADAL" clId="{5FAF51F5-EBA3-4D91-A500-3F34FA00F78D}" dt="2022-09-16T19:41:31.068" v="2916" actId="20577"/>
        <pc:sldMkLst>
          <pc:docMk/>
          <pc:sldMk cId="2511080219" sldId="266"/>
        </pc:sldMkLst>
        <pc:spChg chg="mod">
          <ac:chgData name="Wan, Matt" userId="8a1104dd-f9e2-4fe9-98f2-6b84f630339c" providerId="ADAL" clId="{5FAF51F5-EBA3-4D91-A500-3F34FA00F78D}" dt="2022-09-16T19:41:31.068" v="2916" actId="20577"/>
          <ac:spMkLst>
            <pc:docMk/>
            <pc:sldMk cId="2511080219" sldId="266"/>
            <ac:spMk id="3" creationId="{2F89E8A3-DED6-43B7-A950-DF130052345F}"/>
          </ac:spMkLst>
        </pc:spChg>
        <pc:picChg chg="del">
          <ac:chgData name="Wan, Matt" userId="8a1104dd-f9e2-4fe9-98f2-6b84f630339c" providerId="ADAL" clId="{5FAF51F5-EBA3-4D91-A500-3F34FA00F78D}" dt="2022-09-16T15:54:34.807" v="312" actId="478"/>
          <ac:picMkLst>
            <pc:docMk/>
            <pc:sldMk cId="2511080219" sldId="266"/>
            <ac:picMk id="5" creationId="{C7AE25EE-E68F-4DD8-8E40-252216178042}"/>
          </ac:picMkLst>
        </pc:picChg>
        <pc:picChg chg="add mod">
          <ac:chgData name="Wan, Matt" userId="8a1104dd-f9e2-4fe9-98f2-6b84f630339c" providerId="ADAL" clId="{5FAF51F5-EBA3-4D91-A500-3F34FA00F78D}" dt="2022-09-16T15:54:48.587" v="318" actId="1076"/>
          <ac:picMkLst>
            <pc:docMk/>
            <pc:sldMk cId="2511080219" sldId="266"/>
            <ac:picMk id="6" creationId="{3E4159E0-FBA0-2488-5E9B-4AC1DE95CD99}"/>
          </ac:picMkLst>
        </pc:picChg>
      </pc:sldChg>
      <pc:sldChg chg="modNotesTx">
        <pc:chgData name="Wan, Matt" userId="8a1104dd-f9e2-4fe9-98f2-6b84f630339c" providerId="ADAL" clId="{5FAF51F5-EBA3-4D91-A500-3F34FA00F78D}" dt="2022-09-16T15:44:35.910" v="90"/>
        <pc:sldMkLst>
          <pc:docMk/>
          <pc:sldMk cId="1136319759" sldId="268"/>
        </pc:sldMkLst>
      </pc:sldChg>
      <pc:sldChg chg="modSp mod modNotesTx">
        <pc:chgData name="Wan, Matt" userId="8a1104dd-f9e2-4fe9-98f2-6b84f630339c" providerId="ADAL" clId="{5FAF51F5-EBA3-4D91-A500-3F34FA00F78D}" dt="2022-09-16T19:47:04.462" v="3657" actId="20577"/>
        <pc:sldMkLst>
          <pc:docMk/>
          <pc:sldMk cId="2330468979" sldId="269"/>
        </pc:sldMkLst>
        <pc:spChg chg="mod">
          <ac:chgData name="Wan, Matt" userId="8a1104dd-f9e2-4fe9-98f2-6b84f630339c" providerId="ADAL" clId="{5FAF51F5-EBA3-4D91-A500-3F34FA00F78D}" dt="2022-09-16T19:47:04.462" v="3657" actId="20577"/>
          <ac:spMkLst>
            <pc:docMk/>
            <pc:sldMk cId="2330468979" sldId="269"/>
            <ac:spMk id="20" creationId="{EAC12716-3D2F-8E4D-884B-B2609638865B}"/>
          </ac:spMkLst>
        </pc:spChg>
      </pc:sldChg>
      <pc:sldChg chg="modSp mod ord modNotesTx">
        <pc:chgData name="Wan, Matt" userId="8a1104dd-f9e2-4fe9-98f2-6b84f630339c" providerId="ADAL" clId="{5FAF51F5-EBA3-4D91-A500-3F34FA00F78D}" dt="2022-09-16T19:46:33.484" v="3651"/>
        <pc:sldMkLst>
          <pc:docMk/>
          <pc:sldMk cId="4263609572" sldId="270"/>
        </pc:sldMkLst>
        <pc:graphicFrameChg chg="modGraphic">
          <ac:chgData name="Wan, Matt" userId="8a1104dd-f9e2-4fe9-98f2-6b84f630339c" providerId="ADAL" clId="{5FAF51F5-EBA3-4D91-A500-3F34FA00F78D}" dt="2022-09-16T15:36:20.803" v="11" actId="20577"/>
          <ac:graphicFrameMkLst>
            <pc:docMk/>
            <pc:sldMk cId="4263609572" sldId="270"/>
            <ac:graphicFrameMk id="8" creationId="{13C09D29-B112-EC4F-9841-B60B8A35CC9B}"/>
          </ac:graphicFrameMkLst>
        </pc:graphicFrameChg>
        <pc:graphicFrameChg chg="mod">
          <ac:chgData name="Wan, Matt" userId="8a1104dd-f9e2-4fe9-98f2-6b84f630339c" providerId="ADAL" clId="{5FAF51F5-EBA3-4D91-A500-3F34FA00F78D}" dt="2022-09-16T15:36:25.936" v="12"/>
          <ac:graphicFrameMkLst>
            <pc:docMk/>
            <pc:sldMk cId="4263609572" sldId="270"/>
            <ac:graphicFrameMk id="9" creationId="{D13DD0BD-3D49-D542-893B-CC22C65C3A1A}"/>
          </ac:graphicFrameMkLst>
        </pc:graphicFrameChg>
      </pc:sldChg>
      <pc:sldChg chg="modSp del mod modNotesTx">
        <pc:chgData name="Wan, Matt" userId="8a1104dd-f9e2-4fe9-98f2-6b84f630339c" providerId="ADAL" clId="{5FAF51F5-EBA3-4D91-A500-3F34FA00F78D}" dt="2022-09-16T16:06:55.531" v="2467" actId="2696"/>
        <pc:sldMkLst>
          <pc:docMk/>
          <pc:sldMk cId="1875295255" sldId="280"/>
        </pc:sldMkLst>
        <pc:spChg chg="mod">
          <ac:chgData name="Wan, Matt" userId="8a1104dd-f9e2-4fe9-98f2-6b84f630339c" providerId="ADAL" clId="{5FAF51F5-EBA3-4D91-A500-3F34FA00F78D}" dt="2022-09-16T16:06:47.768" v="2466" actId="14100"/>
          <ac:spMkLst>
            <pc:docMk/>
            <pc:sldMk cId="1875295255" sldId="280"/>
            <ac:spMk id="3" creationId="{37E06614-58CC-4E16-99EC-15A5293173BF}"/>
          </ac:spMkLst>
        </pc:spChg>
      </pc:sldChg>
      <pc:sldChg chg="modSp mod modNotesTx">
        <pc:chgData name="Wan, Matt" userId="8a1104dd-f9e2-4fe9-98f2-6b84f630339c" providerId="ADAL" clId="{5FAF51F5-EBA3-4D91-A500-3F34FA00F78D}" dt="2022-09-16T19:40:51.621" v="2888" actId="20577"/>
        <pc:sldMkLst>
          <pc:docMk/>
          <pc:sldMk cId="3241356048" sldId="284"/>
        </pc:sldMkLst>
        <pc:spChg chg="mod">
          <ac:chgData name="Wan, Matt" userId="8a1104dd-f9e2-4fe9-98f2-6b84f630339c" providerId="ADAL" clId="{5FAF51F5-EBA3-4D91-A500-3F34FA00F78D}" dt="2022-09-16T19:40:51.621" v="2888" actId="20577"/>
          <ac:spMkLst>
            <pc:docMk/>
            <pc:sldMk cId="3241356048" sldId="284"/>
            <ac:spMk id="2" creationId="{643D5628-F96C-4D17-8626-EC64B28DF277}"/>
          </ac:spMkLst>
        </pc:spChg>
      </pc:sldChg>
      <pc:sldChg chg="modSp mod modNotesTx">
        <pc:chgData name="Wan, Matt" userId="8a1104dd-f9e2-4fe9-98f2-6b84f630339c" providerId="ADAL" clId="{5FAF51F5-EBA3-4D91-A500-3F34FA00F78D}" dt="2022-09-16T19:41:04.730" v="2904" actId="20577"/>
        <pc:sldMkLst>
          <pc:docMk/>
          <pc:sldMk cId="4153929661" sldId="285"/>
        </pc:sldMkLst>
        <pc:spChg chg="mod">
          <ac:chgData name="Wan, Matt" userId="8a1104dd-f9e2-4fe9-98f2-6b84f630339c" providerId="ADAL" clId="{5FAF51F5-EBA3-4D91-A500-3F34FA00F78D}" dt="2022-09-16T19:41:04.730" v="2904" actId="20577"/>
          <ac:spMkLst>
            <pc:docMk/>
            <pc:sldMk cId="4153929661" sldId="285"/>
            <ac:spMk id="2" creationId="{437FAA02-A5B8-46DA-9E3D-F73500F59CD9}"/>
          </ac:spMkLst>
        </pc:spChg>
        <pc:spChg chg="mod">
          <ac:chgData name="Wan, Matt" userId="8a1104dd-f9e2-4fe9-98f2-6b84f630339c" providerId="ADAL" clId="{5FAF51F5-EBA3-4D91-A500-3F34FA00F78D}" dt="2022-09-16T19:39:42.821" v="2812" actId="20577"/>
          <ac:spMkLst>
            <pc:docMk/>
            <pc:sldMk cId="4153929661" sldId="285"/>
            <ac:spMk id="3" creationId="{C4608477-9EB4-4C99-8831-0F6D20FFAFD6}"/>
          </ac:spMkLst>
        </pc:spChg>
      </pc:sldChg>
      <pc:sldChg chg="modNotesTx">
        <pc:chgData name="Wan, Matt" userId="8a1104dd-f9e2-4fe9-98f2-6b84f630339c" providerId="ADAL" clId="{5FAF51F5-EBA3-4D91-A500-3F34FA00F78D}" dt="2022-09-16T15:44:16.980" v="85" actId="20577"/>
        <pc:sldMkLst>
          <pc:docMk/>
          <pc:sldMk cId="733907261" sldId="289"/>
        </pc:sldMkLst>
      </pc:sldChg>
      <pc:sldChg chg="modNotesTx">
        <pc:chgData name="Wan, Matt" userId="8a1104dd-f9e2-4fe9-98f2-6b84f630339c" providerId="ADAL" clId="{5FAF51F5-EBA3-4D91-A500-3F34FA00F78D}" dt="2022-09-16T15:44:21.339" v="86"/>
        <pc:sldMkLst>
          <pc:docMk/>
          <pc:sldMk cId="927050301" sldId="290"/>
        </pc:sldMkLst>
      </pc:sldChg>
      <pc:sldChg chg="modSp mod modNotesTx">
        <pc:chgData name="Wan, Matt" userId="8a1104dd-f9e2-4fe9-98f2-6b84f630339c" providerId="ADAL" clId="{5FAF51F5-EBA3-4D91-A500-3F34FA00F78D}" dt="2022-09-16T19:42:09.949" v="2918" actId="20577"/>
        <pc:sldMkLst>
          <pc:docMk/>
          <pc:sldMk cId="1777855181" sldId="292"/>
        </pc:sldMkLst>
        <pc:spChg chg="mod">
          <ac:chgData name="Wan, Matt" userId="8a1104dd-f9e2-4fe9-98f2-6b84f630339c" providerId="ADAL" clId="{5FAF51F5-EBA3-4D91-A500-3F34FA00F78D}" dt="2022-09-16T19:42:09.949" v="2918" actId="20577"/>
          <ac:spMkLst>
            <pc:docMk/>
            <pc:sldMk cId="1777855181" sldId="292"/>
            <ac:spMk id="2" creationId="{437FAA02-A5B8-46DA-9E3D-F73500F59CD9}"/>
          </ac:spMkLst>
        </pc:spChg>
      </pc:sldChg>
      <pc:sldChg chg="modNotesTx">
        <pc:chgData name="Wan, Matt" userId="8a1104dd-f9e2-4fe9-98f2-6b84f630339c" providerId="ADAL" clId="{5FAF51F5-EBA3-4D91-A500-3F34FA00F78D}" dt="2022-09-16T16:09:55.946" v="2507" actId="20577"/>
        <pc:sldMkLst>
          <pc:docMk/>
          <pc:sldMk cId="2614361351" sldId="293"/>
        </pc:sldMkLst>
      </pc:sldChg>
      <pc:sldChg chg="modNotesTx">
        <pc:chgData name="Wan, Matt" userId="8a1104dd-f9e2-4fe9-98f2-6b84f630339c" providerId="ADAL" clId="{5FAF51F5-EBA3-4D91-A500-3F34FA00F78D}" dt="2022-09-16T16:10:26.046" v="2570" actId="20577"/>
        <pc:sldMkLst>
          <pc:docMk/>
          <pc:sldMk cId="4268759140" sldId="294"/>
        </pc:sldMkLst>
      </pc:sldChg>
      <pc:sldChg chg="add del modNotesTx">
        <pc:chgData name="Wan, Matt" userId="8a1104dd-f9e2-4fe9-98f2-6b84f630339c" providerId="ADAL" clId="{5FAF51F5-EBA3-4D91-A500-3F34FA00F78D}" dt="2022-09-16T15:47:27.070" v="136" actId="20577"/>
        <pc:sldMkLst>
          <pc:docMk/>
          <pc:sldMk cId="1977071541" sldId="295"/>
        </pc:sldMkLst>
      </pc:sldChg>
      <pc:sldChg chg="modNotesTx">
        <pc:chgData name="Wan, Matt" userId="8a1104dd-f9e2-4fe9-98f2-6b84f630339c" providerId="ADAL" clId="{5FAF51F5-EBA3-4D91-A500-3F34FA00F78D}" dt="2022-09-16T15:47:32.272" v="137"/>
        <pc:sldMkLst>
          <pc:docMk/>
          <pc:sldMk cId="3773812651" sldId="296"/>
        </pc:sldMkLst>
      </pc:sldChg>
      <pc:sldChg chg="modNotesTx">
        <pc:chgData name="Wan, Matt" userId="8a1104dd-f9e2-4fe9-98f2-6b84f630339c" providerId="ADAL" clId="{5FAF51F5-EBA3-4D91-A500-3F34FA00F78D}" dt="2022-09-16T15:47:42.952" v="140" actId="20577"/>
        <pc:sldMkLst>
          <pc:docMk/>
          <pc:sldMk cId="600625291" sldId="297"/>
        </pc:sldMkLst>
      </pc:sldChg>
      <pc:sldChg chg="modSp mod modNotesTx">
        <pc:chgData name="Wan, Matt" userId="8a1104dd-f9e2-4fe9-98f2-6b84f630339c" providerId="ADAL" clId="{5FAF51F5-EBA3-4D91-A500-3F34FA00F78D}" dt="2022-09-16T16:12:57.455" v="2689" actId="20577"/>
        <pc:sldMkLst>
          <pc:docMk/>
          <pc:sldMk cId="1208059401" sldId="300"/>
        </pc:sldMkLst>
        <pc:spChg chg="mod">
          <ac:chgData name="Wan, Matt" userId="8a1104dd-f9e2-4fe9-98f2-6b84f630339c" providerId="ADAL" clId="{5FAF51F5-EBA3-4D91-A500-3F34FA00F78D}" dt="2022-09-16T16:12:42.660" v="2671" actId="20577"/>
          <ac:spMkLst>
            <pc:docMk/>
            <pc:sldMk cId="1208059401" sldId="300"/>
            <ac:spMk id="3" creationId="{95DAFA09-D55B-4E52-8B43-5E5C1FD083DD}"/>
          </ac:spMkLst>
        </pc:spChg>
      </pc:sldChg>
      <pc:sldChg chg="modNotesTx">
        <pc:chgData name="Wan, Matt" userId="8a1104dd-f9e2-4fe9-98f2-6b84f630339c" providerId="ADAL" clId="{5FAF51F5-EBA3-4D91-A500-3F34FA00F78D}" dt="2022-09-16T16:27:11.516" v="2712" actId="20577"/>
        <pc:sldMkLst>
          <pc:docMk/>
          <pc:sldMk cId="1688822488" sldId="302"/>
        </pc:sldMkLst>
      </pc:sldChg>
      <pc:sldChg chg="modNotesTx">
        <pc:chgData name="Wan, Matt" userId="8a1104dd-f9e2-4fe9-98f2-6b84f630339c" providerId="ADAL" clId="{5FAF51F5-EBA3-4D91-A500-3F34FA00F78D}" dt="2022-09-16T15:48:17.175" v="145"/>
        <pc:sldMkLst>
          <pc:docMk/>
          <pc:sldMk cId="1412070876" sldId="303"/>
        </pc:sldMkLst>
      </pc:sldChg>
      <pc:sldChg chg="modSp mod modNotesTx">
        <pc:chgData name="Wan, Matt" userId="8a1104dd-f9e2-4fe9-98f2-6b84f630339c" providerId="ADAL" clId="{5FAF51F5-EBA3-4D91-A500-3F34FA00F78D}" dt="2022-09-16T16:12:27.508" v="2665" actId="20577"/>
        <pc:sldMkLst>
          <pc:docMk/>
          <pc:sldMk cId="2966237012" sldId="307"/>
        </pc:sldMkLst>
        <pc:spChg chg="mod">
          <ac:chgData name="Wan, Matt" userId="8a1104dd-f9e2-4fe9-98f2-6b84f630339c" providerId="ADAL" clId="{5FAF51F5-EBA3-4D91-A500-3F34FA00F78D}" dt="2022-09-16T16:12:27.508" v="2665" actId="20577"/>
          <ac:spMkLst>
            <pc:docMk/>
            <pc:sldMk cId="2966237012" sldId="307"/>
            <ac:spMk id="3" creationId="{95DAFA09-D55B-4E52-8B43-5E5C1FD083DD}"/>
          </ac:spMkLst>
        </pc:spChg>
      </pc:sldChg>
      <pc:sldChg chg="modNotesTx">
        <pc:chgData name="Wan, Matt" userId="8a1104dd-f9e2-4fe9-98f2-6b84f630339c" providerId="ADAL" clId="{5FAF51F5-EBA3-4D91-A500-3F34FA00F78D}" dt="2022-09-16T15:48:31.016" v="147"/>
        <pc:sldMkLst>
          <pc:docMk/>
          <pc:sldMk cId="785167627" sldId="309"/>
        </pc:sldMkLst>
      </pc:sldChg>
      <pc:sldChg chg="modNotesTx">
        <pc:chgData name="Wan, Matt" userId="8a1104dd-f9e2-4fe9-98f2-6b84f630339c" providerId="ADAL" clId="{5FAF51F5-EBA3-4D91-A500-3F34FA00F78D}" dt="2022-09-16T15:48:26.762" v="146"/>
        <pc:sldMkLst>
          <pc:docMk/>
          <pc:sldMk cId="1594166769" sldId="310"/>
        </pc:sldMkLst>
      </pc:sldChg>
      <pc:sldChg chg="modSp mod modNotesTx">
        <pc:chgData name="Wan, Matt" userId="8a1104dd-f9e2-4fe9-98f2-6b84f630339c" providerId="ADAL" clId="{5FAF51F5-EBA3-4D91-A500-3F34FA00F78D}" dt="2022-09-16T19:47:08.180" v="3659" actId="20577"/>
        <pc:sldMkLst>
          <pc:docMk/>
          <pc:sldMk cId="693773133" sldId="311"/>
        </pc:sldMkLst>
        <pc:spChg chg="mod">
          <ac:chgData name="Wan, Matt" userId="8a1104dd-f9e2-4fe9-98f2-6b84f630339c" providerId="ADAL" clId="{5FAF51F5-EBA3-4D91-A500-3F34FA00F78D}" dt="2022-09-16T19:47:08.180" v="3659" actId="20577"/>
          <ac:spMkLst>
            <pc:docMk/>
            <pc:sldMk cId="693773133" sldId="311"/>
            <ac:spMk id="20" creationId="{EAC12716-3D2F-8E4D-884B-B2609638865B}"/>
          </ac:spMkLst>
        </pc:spChg>
      </pc:sldChg>
      <pc:sldChg chg="modSp add mod ord">
        <pc:chgData name="Wan, Matt" userId="8a1104dd-f9e2-4fe9-98f2-6b84f630339c" providerId="ADAL" clId="{5FAF51F5-EBA3-4D91-A500-3F34FA00F78D}" dt="2022-09-16T19:42:37.302" v="2965" actId="122"/>
        <pc:sldMkLst>
          <pc:docMk/>
          <pc:sldMk cId="630189949" sldId="312"/>
        </pc:sldMkLst>
        <pc:spChg chg="mod">
          <ac:chgData name="Wan, Matt" userId="8a1104dd-f9e2-4fe9-98f2-6b84f630339c" providerId="ADAL" clId="{5FAF51F5-EBA3-4D91-A500-3F34FA00F78D}" dt="2022-09-16T19:42:17.120" v="2924" actId="20577"/>
          <ac:spMkLst>
            <pc:docMk/>
            <pc:sldMk cId="630189949" sldId="312"/>
            <ac:spMk id="2" creationId="{437FAA02-A5B8-46DA-9E3D-F73500F59CD9}"/>
          </ac:spMkLst>
        </pc:spChg>
        <pc:spChg chg="mod">
          <ac:chgData name="Wan, Matt" userId="8a1104dd-f9e2-4fe9-98f2-6b84f630339c" providerId="ADAL" clId="{5FAF51F5-EBA3-4D91-A500-3F34FA00F78D}" dt="2022-09-16T19:42:37.302" v="2965" actId="122"/>
          <ac:spMkLst>
            <pc:docMk/>
            <pc:sldMk cId="630189949" sldId="312"/>
            <ac:spMk id="3" creationId="{C4608477-9EB4-4C99-8831-0F6D20FFAFD6}"/>
          </ac:spMkLst>
        </pc:spChg>
      </pc:sldChg>
      <pc:sldChg chg="addSp delSp modSp new mod modNotesTx">
        <pc:chgData name="Wan, Matt" userId="8a1104dd-f9e2-4fe9-98f2-6b84f630339c" providerId="ADAL" clId="{5FAF51F5-EBA3-4D91-A500-3F34FA00F78D}" dt="2022-09-16T19:46:30.813" v="3649" actId="20577"/>
        <pc:sldMkLst>
          <pc:docMk/>
          <pc:sldMk cId="1142230557" sldId="313"/>
        </pc:sldMkLst>
        <pc:spChg chg="del">
          <ac:chgData name="Wan, Matt" userId="8a1104dd-f9e2-4fe9-98f2-6b84f630339c" providerId="ADAL" clId="{5FAF51F5-EBA3-4D91-A500-3F34FA00F78D}" dt="2022-09-16T19:43:07.639" v="2968" actId="478"/>
          <ac:spMkLst>
            <pc:docMk/>
            <pc:sldMk cId="1142230557" sldId="313"/>
            <ac:spMk id="2" creationId="{0E6EAD35-9749-8EA0-87C7-6E99CA21BB1A}"/>
          </ac:spMkLst>
        </pc:spChg>
        <pc:spChg chg="del">
          <ac:chgData name="Wan, Matt" userId="8a1104dd-f9e2-4fe9-98f2-6b84f630339c" providerId="ADAL" clId="{5FAF51F5-EBA3-4D91-A500-3F34FA00F78D}" dt="2022-09-16T19:42:47.660" v="2967" actId="478"/>
          <ac:spMkLst>
            <pc:docMk/>
            <pc:sldMk cId="1142230557" sldId="313"/>
            <ac:spMk id="3" creationId="{C1C0750A-4891-A392-A993-5EFA2B821466}"/>
          </ac:spMkLst>
        </pc:spChg>
        <pc:picChg chg="add mod">
          <ac:chgData name="Wan, Matt" userId="8a1104dd-f9e2-4fe9-98f2-6b84f630339c" providerId="ADAL" clId="{5FAF51F5-EBA3-4D91-A500-3F34FA00F78D}" dt="2022-09-16T19:43:13.777" v="2970" actId="27614"/>
          <ac:picMkLst>
            <pc:docMk/>
            <pc:sldMk cId="1142230557" sldId="313"/>
            <ac:picMk id="5" creationId="{6E816097-762F-8AAB-7222-087A01FEF614}"/>
          </ac:picMkLst>
        </pc:picChg>
      </pc:sldChg>
    </pc:docChg>
  </pc:docChgLst>
  <pc:docChgLst>
    <pc:chgData name="Wan, Matt" userId="8a1104dd-f9e2-4fe9-98f2-6b84f630339c" providerId="ADAL" clId="{CB315B36-16E5-8E4E-BB23-93CDCB097EA9}"/>
    <pc:docChg chg="undo custSel addSld delSld modSld sldOrd">
      <pc:chgData name="Wan, Matt" userId="8a1104dd-f9e2-4fe9-98f2-6b84f630339c" providerId="ADAL" clId="{CB315B36-16E5-8E4E-BB23-93CDCB097EA9}" dt="2022-09-28T03:29:38.396" v="632" actId="20577"/>
      <pc:docMkLst>
        <pc:docMk/>
      </pc:docMkLst>
      <pc:sldChg chg="modSp mod">
        <pc:chgData name="Wan, Matt" userId="8a1104dd-f9e2-4fe9-98f2-6b84f630339c" providerId="ADAL" clId="{CB315B36-16E5-8E4E-BB23-93CDCB097EA9}" dt="2022-09-16T03:31:49.026" v="600" actId="1076"/>
        <pc:sldMkLst>
          <pc:docMk/>
          <pc:sldMk cId="3893105036" sldId="257"/>
        </pc:sldMkLst>
        <pc:spChg chg="mod">
          <ac:chgData name="Wan, Matt" userId="8a1104dd-f9e2-4fe9-98f2-6b84f630339c" providerId="ADAL" clId="{CB315B36-16E5-8E4E-BB23-93CDCB097EA9}" dt="2022-09-16T03:31:49.026" v="600" actId="1076"/>
          <ac:spMkLst>
            <pc:docMk/>
            <pc:sldMk cId="3893105036" sldId="257"/>
            <ac:spMk id="2" creationId="{9CC520E8-1630-4EB5-85BA-31493718A2EA}"/>
          </ac:spMkLst>
        </pc:spChg>
      </pc:sldChg>
      <pc:sldChg chg="modNotesTx">
        <pc:chgData name="Wan, Matt" userId="8a1104dd-f9e2-4fe9-98f2-6b84f630339c" providerId="ADAL" clId="{CB315B36-16E5-8E4E-BB23-93CDCB097EA9}" dt="2022-09-28T03:28:11.236" v="601" actId="20577"/>
        <pc:sldMkLst>
          <pc:docMk/>
          <pc:sldMk cId="1300655441" sldId="258"/>
        </pc:sldMkLst>
      </pc:sldChg>
      <pc:sldChg chg="modNotesTx">
        <pc:chgData name="Wan, Matt" userId="8a1104dd-f9e2-4fe9-98f2-6b84f630339c" providerId="ADAL" clId="{CB315B36-16E5-8E4E-BB23-93CDCB097EA9}" dt="2022-09-28T03:28:16.055" v="603" actId="20577"/>
        <pc:sldMkLst>
          <pc:docMk/>
          <pc:sldMk cId="1067425867" sldId="259"/>
        </pc:sldMkLst>
      </pc:sldChg>
      <pc:sldChg chg="modNotesTx">
        <pc:chgData name="Wan, Matt" userId="8a1104dd-f9e2-4fe9-98f2-6b84f630339c" providerId="ADAL" clId="{CB315B36-16E5-8E4E-BB23-93CDCB097EA9}" dt="2022-09-28T03:28:18.221" v="604" actId="20577"/>
        <pc:sldMkLst>
          <pc:docMk/>
          <pc:sldMk cId="3568765286" sldId="260"/>
        </pc:sldMkLst>
      </pc:sldChg>
      <pc:sldChg chg="modNotesTx">
        <pc:chgData name="Wan, Matt" userId="8a1104dd-f9e2-4fe9-98f2-6b84f630339c" providerId="ADAL" clId="{CB315B36-16E5-8E4E-BB23-93CDCB097EA9}" dt="2022-09-28T03:28:35.906" v="610" actId="20577"/>
        <pc:sldMkLst>
          <pc:docMk/>
          <pc:sldMk cId="2755890046" sldId="261"/>
        </pc:sldMkLst>
      </pc:sldChg>
      <pc:sldChg chg="modNotesTx">
        <pc:chgData name="Wan, Matt" userId="8a1104dd-f9e2-4fe9-98f2-6b84f630339c" providerId="ADAL" clId="{CB315B36-16E5-8E4E-BB23-93CDCB097EA9}" dt="2022-09-28T03:28:33.562" v="609" actId="20577"/>
        <pc:sldMkLst>
          <pc:docMk/>
          <pc:sldMk cId="1351937771" sldId="262"/>
        </pc:sldMkLst>
      </pc:sldChg>
      <pc:sldChg chg="modNotesTx">
        <pc:chgData name="Wan, Matt" userId="8a1104dd-f9e2-4fe9-98f2-6b84f630339c" providerId="ADAL" clId="{CB315B36-16E5-8E4E-BB23-93CDCB097EA9}" dt="2022-09-28T03:28:22.374" v="606" actId="20577"/>
        <pc:sldMkLst>
          <pc:docMk/>
          <pc:sldMk cId="4159995086" sldId="263"/>
        </pc:sldMkLst>
      </pc:sldChg>
      <pc:sldChg chg="modNotesTx">
        <pc:chgData name="Wan, Matt" userId="8a1104dd-f9e2-4fe9-98f2-6b84f630339c" providerId="ADAL" clId="{CB315B36-16E5-8E4E-BB23-93CDCB097EA9}" dt="2022-09-28T03:28:28.779" v="607" actId="20577"/>
        <pc:sldMkLst>
          <pc:docMk/>
          <pc:sldMk cId="2608313" sldId="264"/>
        </pc:sldMkLst>
      </pc:sldChg>
      <pc:sldChg chg="modNotesTx">
        <pc:chgData name="Wan, Matt" userId="8a1104dd-f9e2-4fe9-98f2-6b84f630339c" providerId="ADAL" clId="{CB315B36-16E5-8E4E-BB23-93CDCB097EA9}" dt="2022-09-28T03:28:31.193" v="608" actId="20577"/>
        <pc:sldMkLst>
          <pc:docMk/>
          <pc:sldMk cId="468606858" sldId="265"/>
        </pc:sldMkLst>
      </pc:sldChg>
      <pc:sldChg chg="modNotesTx">
        <pc:chgData name="Wan, Matt" userId="8a1104dd-f9e2-4fe9-98f2-6b84f630339c" providerId="ADAL" clId="{CB315B36-16E5-8E4E-BB23-93CDCB097EA9}" dt="2022-09-28T03:28:44.844" v="614" actId="20577"/>
        <pc:sldMkLst>
          <pc:docMk/>
          <pc:sldMk cId="2511080219" sldId="266"/>
        </pc:sldMkLst>
      </pc:sldChg>
      <pc:sldChg chg="modNotesTx">
        <pc:chgData name="Wan, Matt" userId="8a1104dd-f9e2-4fe9-98f2-6b84f630339c" providerId="ADAL" clId="{CB315B36-16E5-8E4E-BB23-93CDCB097EA9}" dt="2022-09-28T03:28:47.324" v="615" actId="20577"/>
        <pc:sldMkLst>
          <pc:docMk/>
          <pc:sldMk cId="1136319759" sldId="268"/>
        </pc:sldMkLst>
      </pc:sldChg>
      <pc:sldChg chg="addSp delSp modSp mod setBg modNotesTx">
        <pc:chgData name="Wan, Matt" userId="8a1104dd-f9e2-4fe9-98f2-6b84f630339c" providerId="ADAL" clId="{CB315B36-16E5-8E4E-BB23-93CDCB097EA9}" dt="2022-09-28T03:28:49.779" v="616" actId="20577"/>
        <pc:sldMkLst>
          <pc:docMk/>
          <pc:sldMk cId="2330468979" sldId="269"/>
        </pc:sldMkLst>
        <pc:spChg chg="mod">
          <ac:chgData name="Wan, Matt" userId="8a1104dd-f9e2-4fe9-98f2-6b84f630339c" providerId="ADAL" clId="{CB315B36-16E5-8E4E-BB23-93CDCB097EA9}" dt="2022-09-16T03:15:00.463" v="154" actId="20577"/>
          <ac:spMkLst>
            <pc:docMk/>
            <pc:sldMk cId="2330468979" sldId="269"/>
            <ac:spMk id="2" creationId="{42E7474F-49B0-4E46-AA02-57DC991F48F3}"/>
          </ac:spMkLst>
        </pc:spChg>
        <pc:spChg chg="del">
          <ac:chgData name="Wan, Matt" userId="8a1104dd-f9e2-4fe9-98f2-6b84f630339c" providerId="ADAL" clId="{CB315B36-16E5-8E4E-BB23-93CDCB097EA9}" dt="2022-09-16T03:06:56.551" v="16" actId="478"/>
          <ac:spMkLst>
            <pc:docMk/>
            <pc:sldMk cId="2330468979" sldId="269"/>
            <ac:spMk id="3" creationId="{1614AD1A-FAB9-423B-AF84-30FE8D37EECA}"/>
          </ac:spMkLst>
        </pc:spChg>
        <pc:spChg chg="add del mod">
          <ac:chgData name="Wan, Matt" userId="8a1104dd-f9e2-4fe9-98f2-6b84f630339c" providerId="ADAL" clId="{CB315B36-16E5-8E4E-BB23-93CDCB097EA9}" dt="2022-09-16T03:06:58.363" v="18"/>
          <ac:spMkLst>
            <pc:docMk/>
            <pc:sldMk cId="2330468979" sldId="269"/>
            <ac:spMk id="8" creationId="{0B53DE2E-D4EB-ED4B-8A71-8685D4A3FA79}"/>
          </ac:spMkLst>
        </pc:spChg>
        <pc:spChg chg="add">
          <ac:chgData name="Wan, Matt" userId="8a1104dd-f9e2-4fe9-98f2-6b84f630339c" providerId="ADAL" clId="{CB315B36-16E5-8E4E-BB23-93CDCB097EA9}" dt="2022-09-16T03:07:11.278" v="20" actId="26606"/>
          <ac:spMkLst>
            <pc:docMk/>
            <pc:sldMk cId="2330468979" sldId="269"/>
            <ac:spMk id="14" creationId="{53F29798-D584-4792-9B62-3F5F5C36D619}"/>
          </ac:spMkLst>
        </pc:spChg>
        <pc:spChg chg="add mod">
          <ac:chgData name="Wan, Matt" userId="8a1104dd-f9e2-4fe9-98f2-6b84f630339c" providerId="ADAL" clId="{CB315B36-16E5-8E4E-BB23-93CDCB097EA9}" dt="2022-09-16T03:24:32.672" v="338"/>
          <ac:spMkLst>
            <pc:docMk/>
            <pc:sldMk cId="2330468979" sldId="269"/>
            <ac:spMk id="20" creationId="{EAC12716-3D2F-8E4D-884B-B2609638865B}"/>
          </ac:spMkLst>
        </pc:spChg>
        <pc:graphicFrameChg chg="add del mod">
          <ac:chgData name="Wan, Matt" userId="8a1104dd-f9e2-4fe9-98f2-6b84f630339c" providerId="ADAL" clId="{CB315B36-16E5-8E4E-BB23-93CDCB097EA9}" dt="2022-09-16T03:06:58.363" v="18"/>
          <ac:graphicFrameMkLst>
            <pc:docMk/>
            <pc:sldMk cId="2330468979" sldId="269"/>
            <ac:graphicFrameMk id="4" creationId="{AE346BE2-2D30-F84F-9D6E-00466655EE18}"/>
          </ac:graphicFrameMkLst>
        </pc:graphicFrameChg>
        <pc:graphicFrameChg chg="add del mod">
          <ac:chgData name="Wan, Matt" userId="8a1104dd-f9e2-4fe9-98f2-6b84f630339c" providerId="ADAL" clId="{CB315B36-16E5-8E4E-BB23-93CDCB097EA9}" dt="2022-09-16T03:06:58.363" v="18"/>
          <ac:graphicFrameMkLst>
            <pc:docMk/>
            <pc:sldMk cId="2330468979" sldId="269"/>
            <ac:graphicFrameMk id="5" creationId="{A405B2BE-DDDA-4B48-ACEC-12B99CC74DAD}"/>
          </ac:graphicFrameMkLst>
        </pc:graphicFrameChg>
        <pc:graphicFrameChg chg="del">
          <ac:chgData name="Wan, Matt" userId="8a1104dd-f9e2-4fe9-98f2-6b84f630339c" providerId="ADAL" clId="{CB315B36-16E5-8E4E-BB23-93CDCB097EA9}" dt="2022-09-16T03:06:47.827" v="2" actId="478"/>
          <ac:graphicFrameMkLst>
            <pc:docMk/>
            <pc:sldMk cId="2330468979" sldId="269"/>
            <ac:graphicFrameMk id="6" creationId="{399542F5-25BD-453E-9695-9AF45A5BFF2F}"/>
          </ac:graphicFrameMkLst>
        </pc:graphicFrameChg>
        <pc:graphicFrameChg chg="add del mod">
          <ac:chgData name="Wan, Matt" userId="8a1104dd-f9e2-4fe9-98f2-6b84f630339c" providerId="ADAL" clId="{CB315B36-16E5-8E4E-BB23-93CDCB097EA9}" dt="2022-09-16T03:06:58.363" v="18"/>
          <ac:graphicFrameMkLst>
            <pc:docMk/>
            <pc:sldMk cId="2330468979" sldId="269"/>
            <ac:graphicFrameMk id="7" creationId="{9C40B464-3A0D-3F4E-838B-FAE2841D825A}"/>
          </ac:graphicFrameMkLst>
        </pc:graphicFrameChg>
        <pc:graphicFrameChg chg="add del mod modGraphic">
          <ac:chgData name="Wan, Matt" userId="8a1104dd-f9e2-4fe9-98f2-6b84f630339c" providerId="ADAL" clId="{CB315B36-16E5-8E4E-BB23-93CDCB097EA9}" dt="2022-09-16T03:08:20.707" v="54" actId="478"/>
          <ac:graphicFrameMkLst>
            <pc:docMk/>
            <pc:sldMk cId="2330468979" sldId="269"/>
            <ac:graphicFrameMk id="9" creationId="{F1B92EE5-4ABA-464C-8D25-521ADDDB388E}"/>
          </ac:graphicFrameMkLst>
        </pc:graphicFrameChg>
        <pc:graphicFrameChg chg="del modGraphic">
          <ac:chgData name="Wan, Matt" userId="8a1104dd-f9e2-4fe9-98f2-6b84f630339c" providerId="ADAL" clId="{CB315B36-16E5-8E4E-BB23-93CDCB097EA9}" dt="2022-09-16T03:06:47.231" v="1" actId="478"/>
          <ac:graphicFrameMkLst>
            <pc:docMk/>
            <pc:sldMk cId="2330468979" sldId="269"/>
            <ac:graphicFrameMk id="10" creationId="{D47E1991-70BD-4EA5-8548-ACC0E7BF8820}"/>
          </ac:graphicFrameMkLst>
        </pc:graphicFrameChg>
        <pc:graphicFrameChg chg="add del mod modGraphic">
          <ac:chgData name="Wan, Matt" userId="8a1104dd-f9e2-4fe9-98f2-6b84f630339c" providerId="ADAL" clId="{CB315B36-16E5-8E4E-BB23-93CDCB097EA9}" dt="2022-09-16T03:08:16.797" v="51" actId="478"/>
          <ac:graphicFrameMkLst>
            <pc:docMk/>
            <pc:sldMk cId="2330468979" sldId="269"/>
            <ac:graphicFrameMk id="11" creationId="{570DDFFD-881D-6746-AE2E-78157951E4C9}"/>
          </ac:graphicFrameMkLst>
        </pc:graphicFrameChg>
        <pc:graphicFrameChg chg="add del mod">
          <ac:chgData name="Wan, Matt" userId="8a1104dd-f9e2-4fe9-98f2-6b84f630339c" providerId="ADAL" clId="{CB315B36-16E5-8E4E-BB23-93CDCB097EA9}" dt="2022-09-16T03:08:19.539" v="53" actId="478"/>
          <ac:graphicFrameMkLst>
            <pc:docMk/>
            <pc:sldMk cId="2330468979" sldId="269"/>
            <ac:graphicFrameMk id="12" creationId="{75319B18-713D-BA4C-806E-347CCF488A33}"/>
          </ac:graphicFrameMkLst>
        </pc:graphicFrameChg>
        <pc:graphicFrameChg chg="add del mod modGraphic">
          <ac:chgData name="Wan, Matt" userId="8a1104dd-f9e2-4fe9-98f2-6b84f630339c" providerId="ADAL" clId="{CB315B36-16E5-8E4E-BB23-93CDCB097EA9}" dt="2022-09-16T03:08:14.617" v="50" actId="478"/>
          <ac:graphicFrameMkLst>
            <pc:docMk/>
            <pc:sldMk cId="2330468979" sldId="269"/>
            <ac:graphicFrameMk id="13" creationId="{A56870F9-A0CF-CF49-8158-1E27D5E9E30E}"/>
          </ac:graphicFrameMkLst>
        </pc:graphicFrameChg>
        <pc:graphicFrameChg chg="add mod modGraphic">
          <ac:chgData name="Wan, Matt" userId="8a1104dd-f9e2-4fe9-98f2-6b84f630339c" providerId="ADAL" clId="{CB315B36-16E5-8E4E-BB23-93CDCB097EA9}" dt="2022-09-16T03:24:36.102" v="339" actId="1076"/>
          <ac:graphicFrameMkLst>
            <pc:docMk/>
            <pc:sldMk cId="2330468979" sldId="269"/>
            <ac:graphicFrameMk id="15" creationId="{826979DB-A4FD-7646-BEB8-881844313827}"/>
          </ac:graphicFrameMkLst>
        </pc:graphicFrameChg>
        <pc:graphicFrameChg chg="add del mod">
          <ac:chgData name="Wan, Matt" userId="8a1104dd-f9e2-4fe9-98f2-6b84f630339c" providerId="ADAL" clId="{CB315B36-16E5-8E4E-BB23-93CDCB097EA9}" dt="2022-09-16T03:12:40.526" v="64"/>
          <ac:graphicFrameMkLst>
            <pc:docMk/>
            <pc:sldMk cId="2330468979" sldId="269"/>
            <ac:graphicFrameMk id="16" creationId="{85BFFD29-A41C-9C4D-9CC8-7152605DC06F}"/>
          </ac:graphicFrameMkLst>
        </pc:graphicFrameChg>
        <pc:graphicFrameChg chg="add mod modGraphic">
          <ac:chgData name="Wan, Matt" userId="8a1104dd-f9e2-4fe9-98f2-6b84f630339c" providerId="ADAL" clId="{CB315B36-16E5-8E4E-BB23-93CDCB097EA9}" dt="2022-09-16T03:24:52" v="340" actId="1076"/>
          <ac:graphicFrameMkLst>
            <pc:docMk/>
            <pc:sldMk cId="2330468979" sldId="269"/>
            <ac:graphicFrameMk id="17" creationId="{B4096D4D-3176-DA4F-AEC5-B84380140368}"/>
          </ac:graphicFrameMkLst>
        </pc:graphicFrameChg>
        <pc:graphicFrameChg chg="add del mod">
          <ac:chgData name="Wan, Matt" userId="8a1104dd-f9e2-4fe9-98f2-6b84f630339c" providerId="ADAL" clId="{CB315B36-16E5-8E4E-BB23-93CDCB097EA9}" dt="2022-09-16T03:13:13.018" v="77"/>
          <ac:graphicFrameMkLst>
            <pc:docMk/>
            <pc:sldMk cId="2330468979" sldId="269"/>
            <ac:graphicFrameMk id="18" creationId="{34B367F7-73F8-FF4A-BE81-41D26346F2EA}"/>
          </ac:graphicFrameMkLst>
        </pc:graphicFrameChg>
        <pc:graphicFrameChg chg="add mod modGraphic">
          <ac:chgData name="Wan, Matt" userId="8a1104dd-f9e2-4fe9-98f2-6b84f630339c" providerId="ADAL" clId="{CB315B36-16E5-8E4E-BB23-93CDCB097EA9}" dt="2022-09-16T03:24:56.704" v="341" actId="1076"/>
          <ac:graphicFrameMkLst>
            <pc:docMk/>
            <pc:sldMk cId="2330468979" sldId="269"/>
            <ac:graphicFrameMk id="19" creationId="{0D16DF05-96B6-E946-AEBD-E1B2D3D7E1FD}"/>
          </ac:graphicFrameMkLst>
        </pc:graphicFrameChg>
      </pc:sldChg>
      <pc:sldChg chg="addSp delSp modSp mod modNotesTx">
        <pc:chgData name="Wan, Matt" userId="8a1104dd-f9e2-4fe9-98f2-6b84f630339c" providerId="ADAL" clId="{CB315B36-16E5-8E4E-BB23-93CDCB097EA9}" dt="2022-09-28T03:28:54.405" v="618" actId="20577"/>
        <pc:sldMkLst>
          <pc:docMk/>
          <pc:sldMk cId="4263609572" sldId="270"/>
        </pc:sldMkLst>
        <pc:spChg chg="del">
          <ac:chgData name="Wan, Matt" userId="8a1104dd-f9e2-4fe9-98f2-6b84f630339c" providerId="ADAL" clId="{CB315B36-16E5-8E4E-BB23-93CDCB097EA9}" dt="2022-09-16T03:14:37.793" v="135" actId="478"/>
          <ac:spMkLst>
            <pc:docMk/>
            <pc:sldMk cId="4263609572" sldId="270"/>
            <ac:spMk id="3" creationId="{325BC7A0-0EE3-4846-9BF0-A32B00B2AED6}"/>
          </ac:spMkLst>
        </pc:spChg>
        <pc:spChg chg="del mod">
          <ac:chgData name="Wan, Matt" userId="8a1104dd-f9e2-4fe9-98f2-6b84f630339c" providerId="ADAL" clId="{CB315B36-16E5-8E4E-BB23-93CDCB097EA9}" dt="2022-09-16T03:14:11.251" v="104"/>
          <ac:spMkLst>
            <pc:docMk/>
            <pc:sldMk cId="4263609572" sldId="270"/>
            <ac:spMk id="4" creationId="{AF2AB5DF-DB1E-4712-A48A-32F55FC65324}"/>
          </ac:spMkLst>
        </pc:spChg>
        <pc:spChg chg="add mod">
          <ac:chgData name="Wan, Matt" userId="8a1104dd-f9e2-4fe9-98f2-6b84f630339c" providerId="ADAL" clId="{CB315B36-16E5-8E4E-BB23-93CDCB097EA9}" dt="2022-09-16T03:14:24.508" v="134" actId="20577"/>
          <ac:spMkLst>
            <pc:docMk/>
            <pc:sldMk cId="4263609572" sldId="270"/>
            <ac:spMk id="5" creationId="{B2A19B62-750D-794E-A635-D005950C657C}"/>
          </ac:spMkLst>
        </pc:spChg>
        <pc:spChg chg="add del mod">
          <ac:chgData name="Wan, Matt" userId="8a1104dd-f9e2-4fe9-98f2-6b84f630339c" providerId="ADAL" clId="{CB315B36-16E5-8E4E-BB23-93CDCB097EA9}" dt="2022-09-16T03:14:49.243" v="136" actId="478"/>
          <ac:spMkLst>
            <pc:docMk/>
            <pc:sldMk cId="4263609572" sldId="270"/>
            <ac:spMk id="6" creationId="{8F644207-E6F6-324E-8D6D-A86A37FF1782}"/>
          </ac:spMkLst>
        </pc:spChg>
        <pc:graphicFrameChg chg="add del mod">
          <ac:chgData name="Wan, Matt" userId="8a1104dd-f9e2-4fe9-98f2-6b84f630339c" providerId="ADAL" clId="{CB315B36-16E5-8E4E-BB23-93CDCB097EA9}" dt="2022-09-16T03:16:44.738" v="156"/>
          <ac:graphicFrameMkLst>
            <pc:docMk/>
            <pc:sldMk cId="4263609572" sldId="270"/>
            <ac:graphicFrameMk id="7" creationId="{0BBD69BF-ACFE-454C-93A4-1834BD71987B}"/>
          </ac:graphicFrameMkLst>
        </pc:graphicFrameChg>
        <pc:graphicFrameChg chg="add mod modGraphic">
          <ac:chgData name="Wan, Matt" userId="8a1104dd-f9e2-4fe9-98f2-6b84f630339c" providerId="ADAL" clId="{CB315B36-16E5-8E4E-BB23-93CDCB097EA9}" dt="2022-09-16T03:19:19.576" v="240" actId="1076"/>
          <ac:graphicFrameMkLst>
            <pc:docMk/>
            <pc:sldMk cId="4263609572" sldId="270"/>
            <ac:graphicFrameMk id="8" creationId="{13C09D29-B112-EC4F-9841-B60B8A35CC9B}"/>
          </ac:graphicFrameMkLst>
        </pc:graphicFrameChg>
        <pc:graphicFrameChg chg="add mod modGraphic">
          <ac:chgData name="Wan, Matt" userId="8a1104dd-f9e2-4fe9-98f2-6b84f630339c" providerId="ADAL" clId="{CB315B36-16E5-8E4E-BB23-93CDCB097EA9}" dt="2022-09-16T03:20:03.729" v="284" actId="1076"/>
          <ac:graphicFrameMkLst>
            <pc:docMk/>
            <pc:sldMk cId="4263609572" sldId="270"/>
            <ac:graphicFrameMk id="9" creationId="{D13DD0BD-3D49-D542-893B-CC22C65C3A1A}"/>
          </ac:graphicFrameMkLst>
        </pc:graphicFrameChg>
      </pc:sldChg>
      <pc:sldChg chg="del">
        <pc:chgData name="Wan, Matt" userId="8a1104dd-f9e2-4fe9-98f2-6b84f630339c" providerId="ADAL" clId="{CB315B36-16E5-8E4E-BB23-93CDCB097EA9}" dt="2022-09-16T03:14:52.363" v="137" actId="2696"/>
        <pc:sldMkLst>
          <pc:docMk/>
          <pc:sldMk cId="1969147378" sldId="271"/>
        </pc:sldMkLst>
      </pc:sldChg>
      <pc:sldChg chg="modNotesTx">
        <pc:chgData name="Wan, Matt" userId="8a1104dd-f9e2-4fe9-98f2-6b84f630339c" providerId="ADAL" clId="{CB315B36-16E5-8E4E-BB23-93CDCB097EA9}" dt="2022-09-28T03:28:37.892" v="611" actId="20577"/>
        <pc:sldMkLst>
          <pc:docMk/>
          <pc:sldMk cId="3241356048" sldId="284"/>
        </pc:sldMkLst>
      </pc:sldChg>
      <pc:sldChg chg="modNotesTx">
        <pc:chgData name="Wan, Matt" userId="8a1104dd-f9e2-4fe9-98f2-6b84f630339c" providerId="ADAL" clId="{CB315B36-16E5-8E4E-BB23-93CDCB097EA9}" dt="2022-09-28T03:28:20.184" v="605" actId="20577"/>
        <pc:sldMkLst>
          <pc:docMk/>
          <pc:sldMk cId="4153929661" sldId="285"/>
        </pc:sldMkLst>
      </pc:sldChg>
      <pc:sldChg chg="modNotesTx">
        <pc:chgData name="Wan, Matt" userId="8a1104dd-f9e2-4fe9-98f2-6b84f630339c" providerId="ADAL" clId="{CB315B36-16E5-8E4E-BB23-93CDCB097EA9}" dt="2022-09-28T03:28:40.403" v="612" actId="20577"/>
        <pc:sldMkLst>
          <pc:docMk/>
          <pc:sldMk cId="733907261" sldId="289"/>
        </pc:sldMkLst>
      </pc:sldChg>
      <pc:sldChg chg="modNotesTx">
        <pc:chgData name="Wan, Matt" userId="8a1104dd-f9e2-4fe9-98f2-6b84f630339c" providerId="ADAL" clId="{CB315B36-16E5-8E4E-BB23-93CDCB097EA9}" dt="2022-09-28T03:28:42.323" v="613" actId="20577"/>
        <pc:sldMkLst>
          <pc:docMk/>
          <pc:sldMk cId="927050301" sldId="290"/>
        </pc:sldMkLst>
      </pc:sldChg>
      <pc:sldChg chg="modNotesTx">
        <pc:chgData name="Wan, Matt" userId="8a1104dd-f9e2-4fe9-98f2-6b84f630339c" providerId="ADAL" clId="{CB315B36-16E5-8E4E-BB23-93CDCB097EA9}" dt="2022-09-28T03:29:02.876" v="621" actId="20577"/>
        <pc:sldMkLst>
          <pc:docMk/>
          <pc:sldMk cId="1777855181" sldId="292"/>
        </pc:sldMkLst>
      </pc:sldChg>
      <pc:sldChg chg="modNotesTx">
        <pc:chgData name="Wan, Matt" userId="8a1104dd-f9e2-4fe9-98f2-6b84f630339c" providerId="ADAL" clId="{CB315B36-16E5-8E4E-BB23-93CDCB097EA9}" dt="2022-09-28T03:29:04.885" v="622" actId="20577"/>
        <pc:sldMkLst>
          <pc:docMk/>
          <pc:sldMk cId="2614361351" sldId="293"/>
        </pc:sldMkLst>
      </pc:sldChg>
      <pc:sldChg chg="modNotesTx">
        <pc:chgData name="Wan, Matt" userId="8a1104dd-f9e2-4fe9-98f2-6b84f630339c" providerId="ADAL" clId="{CB315B36-16E5-8E4E-BB23-93CDCB097EA9}" dt="2022-09-28T03:29:06.900" v="623" actId="20577"/>
        <pc:sldMkLst>
          <pc:docMk/>
          <pc:sldMk cId="4268759140" sldId="294"/>
        </pc:sldMkLst>
      </pc:sldChg>
      <pc:sldChg chg="modNotesTx">
        <pc:chgData name="Wan, Matt" userId="8a1104dd-f9e2-4fe9-98f2-6b84f630339c" providerId="ADAL" clId="{CB315B36-16E5-8E4E-BB23-93CDCB097EA9}" dt="2022-09-28T03:29:09.435" v="624" actId="20577"/>
        <pc:sldMkLst>
          <pc:docMk/>
          <pc:sldMk cId="1977071541" sldId="295"/>
        </pc:sldMkLst>
      </pc:sldChg>
      <pc:sldChg chg="modNotesTx">
        <pc:chgData name="Wan, Matt" userId="8a1104dd-f9e2-4fe9-98f2-6b84f630339c" providerId="ADAL" clId="{CB315B36-16E5-8E4E-BB23-93CDCB097EA9}" dt="2022-09-28T03:29:12.078" v="625" actId="20577"/>
        <pc:sldMkLst>
          <pc:docMk/>
          <pc:sldMk cId="3773812651" sldId="296"/>
        </pc:sldMkLst>
      </pc:sldChg>
      <pc:sldChg chg="modNotesTx">
        <pc:chgData name="Wan, Matt" userId="8a1104dd-f9e2-4fe9-98f2-6b84f630339c" providerId="ADAL" clId="{CB315B36-16E5-8E4E-BB23-93CDCB097EA9}" dt="2022-09-28T03:29:14.799" v="626" actId="20577"/>
        <pc:sldMkLst>
          <pc:docMk/>
          <pc:sldMk cId="600625291" sldId="297"/>
        </pc:sldMkLst>
      </pc:sldChg>
      <pc:sldChg chg="modNotesTx">
        <pc:chgData name="Wan, Matt" userId="8a1104dd-f9e2-4fe9-98f2-6b84f630339c" providerId="ADAL" clId="{CB315B36-16E5-8E4E-BB23-93CDCB097EA9}" dt="2022-09-28T03:29:19.451" v="628" actId="20577"/>
        <pc:sldMkLst>
          <pc:docMk/>
          <pc:sldMk cId="1208059401" sldId="300"/>
        </pc:sldMkLst>
      </pc:sldChg>
      <pc:sldChg chg="addSp delSp modSp mod modNotesTx">
        <pc:chgData name="Wan, Matt" userId="8a1104dd-f9e2-4fe9-98f2-6b84f630339c" providerId="ADAL" clId="{CB315B36-16E5-8E4E-BB23-93CDCB097EA9}" dt="2022-09-28T03:29:21.875" v="629" actId="20577"/>
        <pc:sldMkLst>
          <pc:docMk/>
          <pc:sldMk cId="1688822488" sldId="302"/>
        </pc:sldMkLst>
        <pc:spChg chg="mod">
          <ac:chgData name="Wan, Matt" userId="8a1104dd-f9e2-4fe9-98f2-6b84f630339c" providerId="ADAL" clId="{CB315B36-16E5-8E4E-BB23-93CDCB097EA9}" dt="2022-09-16T03:22:24.272" v="310" actId="20577"/>
          <ac:spMkLst>
            <pc:docMk/>
            <pc:sldMk cId="1688822488" sldId="302"/>
            <ac:spMk id="2" creationId="{AD20F619-C26F-4659-8440-C88C7E6644F8}"/>
          </ac:spMkLst>
        </pc:spChg>
        <pc:spChg chg="mod">
          <ac:chgData name="Wan, Matt" userId="8a1104dd-f9e2-4fe9-98f2-6b84f630339c" providerId="ADAL" clId="{CB315B36-16E5-8E4E-BB23-93CDCB097EA9}" dt="2022-09-16T03:22:30.146" v="311" actId="14100"/>
          <ac:spMkLst>
            <pc:docMk/>
            <pc:sldMk cId="1688822488" sldId="302"/>
            <ac:spMk id="3" creationId="{2F89E8A3-DED6-43B7-A950-DF130052345F}"/>
          </ac:spMkLst>
        </pc:spChg>
        <pc:spChg chg="del">
          <ac:chgData name="Wan, Matt" userId="8a1104dd-f9e2-4fe9-98f2-6b84f630339c" providerId="ADAL" clId="{CB315B36-16E5-8E4E-BB23-93CDCB097EA9}" dt="2022-09-16T03:22:55.095" v="322" actId="478"/>
          <ac:spMkLst>
            <pc:docMk/>
            <pc:sldMk cId="1688822488" sldId="302"/>
            <ac:spMk id="4" creationId="{E525D84B-0769-4737-8F6D-19883FF7C157}"/>
          </ac:spMkLst>
        </pc:spChg>
        <pc:picChg chg="del">
          <ac:chgData name="Wan, Matt" userId="8a1104dd-f9e2-4fe9-98f2-6b84f630339c" providerId="ADAL" clId="{CB315B36-16E5-8E4E-BB23-93CDCB097EA9}" dt="2022-09-16T03:22:31.103" v="312" actId="478"/>
          <ac:picMkLst>
            <pc:docMk/>
            <pc:sldMk cId="1688822488" sldId="302"/>
            <ac:picMk id="6" creationId="{B92669BE-D5F3-4503-848B-8D4288F9EF24}"/>
          </ac:picMkLst>
        </pc:picChg>
        <pc:picChg chg="add mod">
          <ac:chgData name="Wan, Matt" userId="8a1104dd-f9e2-4fe9-98f2-6b84f630339c" providerId="ADAL" clId="{CB315B36-16E5-8E4E-BB23-93CDCB097EA9}" dt="2022-09-16T03:22:53.485" v="321" actId="1076"/>
          <ac:picMkLst>
            <pc:docMk/>
            <pc:sldMk cId="1688822488" sldId="302"/>
            <ac:picMk id="7" creationId="{9FC6A400-A108-C84B-AF95-3BB0803460F5}"/>
          </ac:picMkLst>
        </pc:picChg>
      </pc:sldChg>
      <pc:sldChg chg="addSp delSp modSp mod modNotesTx">
        <pc:chgData name="Wan, Matt" userId="8a1104dd-f9e2-4fe9-98f2-6b84f630339c" providerId="ADAL" clId="{CB315B36-16E5-8E4E-BB23-93CDCB097EA9}" dt="2022-09-28T03:29:24.781" v="630" actId="20577"/>
        <pc:sldMkLst>
          <pc:docMk/>
          <pc:sldMk cId="1412070876" sldId="303"/>
        </pc:sldMkLst>
        <pc:spChg chg="del">
          <ac:chgData name="Wan, Matt" userId="8a1104dd-f9e2-4fe9-98f2-6b84f630339c" providerId="ADAL" clId="{CB315B36-16E5-8E4E-BB23-93CDCB097EA9}" dt="2022-09-16T03:23:00.885" v="324" actId="478"/>
          <ac:spMkLst>
            <pc:docMk/>
            <pc:sldMk cId="1412070876" sldId="303"/>
            <ac:spMk id="7" creationId="{EBCAAAC8-B5AB-4682-A300-72B24800F5F7}"/>
          </ac:spMkLst>
        </pc:spChg>
        <pc:picChg chg="del">
          <ac:chgData name="Wan, Matt" userId="8a1104dd-f9e2-4fe9-98f2-6b84f630339c" providerId="ADAL" clId="{CB315B36-16E5-8E4E-BB23-93CDCB097EA9}" dt="2022-09-16T03:22:59.295" v="323" actId="478"/>
          <ac:picMkLst>
            <pc:docMk/>
            <pc:sldMk cId="1412070876" sldId="303"/>
            <ac:picMk id="5" creationId="{7E5EF8D1-4668-4C94-B7F6-47DDEA172845}"/>
          </ac:picMkLst>
        </pc:picChg>
        <pc:picChg chg="add mod">
          <ac:chgData name="Wan, Matt" userId="8a1104dd-f9e2-4fe9-98f2-6b84f630339c" providerId="ADAL" clId="{CB315B36-16E5-8E4E-BB23-93CDCB097EA9}" dt="2022-09-16T03:23:22.518" v="329" actId="1076"/>
          <ac:picMkLst>
            <pc:docMk/>
            <pc:sldMk cId="1412070876" sldId="303"/>
            <ac:picMk id="6" creationId="{2632F838-C3D7-3147-A85B-FC784A7B9E1C}"/>
          </ac:picMkLst>
        </pc:picChg>
      </pc:sldChg>
      <pc:sldChg chg="del">
        <pc:chgData name="Wan, Matt" userId="8a1104dd-f9e2-4fe9-98f2-6b84f630339c" providerId="ADAL" clId="{CB315B36-16E5-8E4E-BB23-93CDCB097EA9}" dt="2022-09-16T03:23:56.939" v="332" actId="2696"/>
        <pc:sldMkLst>
          <pc:docMk/>
          <pc:sldMk cId="3187136663" sldId="304"/>
        </pc:sldMkLst>
      </pc:sldChg>
      <pc:sldChg chg="addSp delSp modSp del mod">
        <pc:chgData name="Wan, Matt" userId="8a1104dd-f9e2-4fe9-98f2-6b84f630339c" providerId="ADAL" clId="{CB315B36-16E5-8E4E-BB23-93CDCB097EA9}" dt="2022-09-16T03:25:07.791" v="344" actId="2696"/>
        <pc:sldMkLst>
          <pc:docMk/>
          <pc:sldMk cId="3126321530" sldId="305"/>
        </pc:sldMkLst>
        <pc:spChg chg="del">
          <ac:chgData name="Wan, Matt" userId="8a1104dd-f9e2-4fe9-98f2-6b84f630339c" providerId="ADAL" clId="{CB315B36-16E5-8E4E-BB23-93CDCB097EA9}" dt="2022-09-16T03:23:38.024" v="330" actId="478"/>
          <ac:spMkLst>
            <pc:docMk/>
            <pc:sldMk cId="3126321530" sldId="305"/>
            <ac:spMk id="3" creationId="{325BC7A0-0EE3-4846-9BF0-A32B00B2AED6}"/>
          </ac:spMkLst>
        </pc:spChg>
        <pc:spChg chg="del">
          <ac:chgData name="Wan, Matt" userId="8a1104dd-f9e2-4fe9-98f2-6b84f630339c" providerId="ADAL" clId="{CB315B36-16E5-8E4E-BB23-93CDCB097EA9}" dt="2022-09-16T03:24:00.401" v="333" actId="478"/>
          <ac:spMkLst>
            <pc:docMk/>
            <pc:sldMk cId="3126321530" sldId="305"/>
            <ac:spMk id="4" creationId="{AF2AB5DF-DB1E-4712-A48A-32F55FC65324}"/>
          </ac:spMkLst>
        </pc:spChg>
        <pc:spChg chg="add del mod">
          <ac:chgData name="Wan, Matt" userId="8a1104dd-f9e2-4fe9-98f2-6b84f630339c" providerId="ADAL" clId="{CB315B36-16E5-8E4E-BB23-93CDCB097EA9}" dt="2022-09-16T03:23:39.478" v="331" actId="478"/>
          <ac:spMkLst>
            <pc:docMk/>
            <pc:sldMk cId="3126321530" sldId="305"/>
            <ac:spMk id="5" creationId="{41B29426-6755-874C-BB74-1BD4CFFCE447}"/>
          </ac:spMkLst>
        </pc:spChg>
        <pc:spChg chg="add mod">
          <ac:chgData name="Wan, Matt" userId="8a1104dd-f9e2-4fe9-98f2-6b84f630339c" providerId="ADAL" clId="{CB315B36-16E5-8E4E-BB23-93CDCB097EA9}" dt="2022-09-16T03:24:00.626" v="334"/>
          <ac:spMkLst>
            <pc:docMk/>
            <pc:sldMk cId="3126321530" sldId="305"/>
            <ac:spMk id="6" creationId="{0031E0AD-2833-8D46-BBC5-55079AB9A09C}"/>
          </ac:spMkLst>
        </pc:spChg>
      </pc:sldChg>
      <pc:sldChg chg="modNotesTx">
        <pc:chgData name="Wan, Matt" userId="8a1104dd-f9e2-4fe9-98f2-6b84f630339c" providerId="ADAL" clId="{CB315B36-16E5-8E4E-BB23-93CDCB097EA9}" dt="2022-09-28T03:29:16.916" v="627" actId="20577"/>
        <pc:sldMkLst>
          <pc:docMk/>
          <pc:sldMk cId="2966237012" sldId="307"/>
        </pc:sldMkLst>
      </pc:sldChg>
      <pc:sldChg chg="addSp delSp modSp add mod ord">
        <pc:chgData name="Wan, Matt" userId="8a1104dd-f9e2-4fe9-98f2-6b84f630339c" providerId="ADAL" clId="{CB315B36-16E5-8E4E-BB23-93CDCB097EA9}" dt="2022-09-16T03:25:44.385" v="361" actId="1076"/>
        <pc:sldMkLst>
          <pc:docMk/>
          <pc:sldMk cId="3032345678" sldId="308"/>
        </pc:sldMkLst>
        <pc:graphicFrameChg chg="add del mod">
          <ac:chgData name="Wan, Matt" userId="8a1104dd-f9e2-4fe9-98f2-6b84f630339c" providerId="ADAL" clId="{CB315B36-16E5-8E4E-BB23-93CDCB097EA9}" dt="2022-09-16T03:25:18.472" v="347"/>
          <ac:graphicFrameMkLst>
            <pc:docMk/>
            <pc:sldMk cId="3032345678" sldId="308"/>
            <ac:graphicFrameMk id="3" creationId="{08176FDB-8FC8-7144-A7E9-2548B84DCE35}"/>
          </ac:graphicFrameMkLst>
        </pc:graphicFrameChg>
        <pc:graphicFrameChg chg="add del mod">
          <ac:chgData name="Wan, Matt" userId="8a1104dd-f9e2-4fe9-98f2-6b84f630339c" providerId="ADAL" clId="{CB315B36-16E5-8E4E-BB23-93CDCB097EA9}" dt="2022-09-16T03:25:30.261" v="351"/>
          <ac:graphicFrameMkLst>
            <pc:docMk/>
            <pc:sldMk cId="3032345678" sldId="308"/>
            <ac:graphicFrameMk id="4" creationId="{8BC8EF3F-CDE6-8B47-B746-5445B2994FB3}"/>
          </ac:graphicFrameMkLst>
        </pc:graphicFrameChg>
        <pc:graphicFrameChg chg="add mod modGraphic">
          <ac:chgData name="Wan, Matt" userId="8a1104dd-f9e2-4fe9-98f2-6b84f630339c" providerId="ADAL" clId="{CB315B36-16E5-8E4E-BB23-93CDCB097EA9}" dt="2022-09-16T03:25:44.385" v="361" actId="1076"/>
          <ac:graphicFrameMkLst>
            <pc:docMk/>
            <pc:sldMk cId="3032345678" sldId="308"/>
            <ac:graphicFrameMk id="5" creationId="{664B2B35-237E-A14C-9242-DEDBC0A44EE9}"/>
          </ac:graphicFrameMkLst>
        </pc:graphicFrameChg>
        <pc:graphicFrameChg chg="del">
          <ac:chgData name="Wan, Matt" userId="8a1104dd-f9e2-4fe9-98f2-6b84f630339c" providerId="ADAL" clId="{CB315B36-16E5-8E4E-BB23-93CDCB097EA9}" dt="2022-09-16T03:25:17.270" v="345" actId="478"/>
          <ac:graphicFrameMkLst>
            <pc:docMk/>
            <pc:sldMk cId="3032345678" sldId="308"/>
            <ac:graphicFrameMk id="15" creationId="{826979DB-A4FD-7646-BEB8-881844313827}"/>
          </ac:graphicFrameMkLst>
        </pc:graphicFrameChg>
        <pc:graphicFrameChg chg="del">
          <ac:chgData name="Wan, Matt" userId="8a1104dd-f9e2-4fe9-98f2-6b84f630339c" providerId="ADAL" clId="{CB315B36-16E5-8E4E-BB23-93CDCB097EA9}" dt="2022-09-16T03:25:25.982" v="348" actId="478"/>
          <ac:graphicFrameMkLst>
            <pc:docMk/>
            <pc:sldMk cId="3032345678" sldId="308"/>
            <ac:graphicFrameMk id="17" creationId="{B4096D4D-3176-DA4F-AEC5-B84380140368}"/>
          </ac:graphicFrameMkLst>
        </pc:graphicFrameChg>
        <pc:graphicFrameChg chg="del">
          <ac:chgData name="Wan, Matt" userId="8a1104dd-f9e2-4fe9-98f2-6b84f630339c" providerId="ADAL" clId="{CB315B36-16E5-8E4E-BB23-93CDCB097EA9}" dt="2022-09-16T03:25:28.391" v="349" actId="478"/>
          <ac:graphicFrameMkLst>
            <pc:docMk/>
            <pc:sldMk cId="3032345678" sldId="308"/>
            <ac:graphicFrameMk id="19" creationId="{0D16DF05-96B6-E946-AEBD-E1B2D3D7E1FD}"/>
          </ac:graphicFrameMkLst>
        </pc:graphicFrameChg>
      </pc:sldChg>
      <pc:sldChg chg="addSp delSp modSp add mod modNotesTx">
        <pc:chgData name="Wan, Matt" userId="8a1104dd-f9e2-4fe9-98f2-6b84f630339c" providerId="ADAL" clId="{CB315B36-16E5-8E4E-BB23-93CDCB097EA9}" dt="2022-09-28T03:29:35.797" v="631" actId="20577"/>
        <pc:sldMkLst>
          <pc:docMk/>
          <pc:sldMk cId="785167627" sldId="309"/>
        </pc:sldMkLst>
        <pc:spChg chg="mod">
          <ac:chgData name="Wan, Matt" userId="8a1104dd-f9e2-4fe9-98f2-6b84f630339c" providerId="ADAL" clId="{CB315B36-16E5-8E4E-BB23-93CDCB097EA9}" dt="2022-09-16T03:26:23.253" v="432" actId="20577"/>
          <ac:spMkLst>
            <pc:docMk/>
            <pc:sldMk cId="785167627" sldId="309"/>
            <ac:spMk id="20" creationId="{EAC12716-3D2F-8E4D-884B-B2609638865B}"/>
          </ac:spMkLst>
        </pc:spChg>
        <pc:graphicFrameChg chg="add del mod">
          <ac:chgData name="Wan, Matt" userId="8a1104dd-f9e2-4fe9-98f2-6b84f630339c" providerId="ADAL" clId="{CB315B36-16E5-8E4E-BB23-93CDCB097EA9}" dt="2022-09-16T03:26:33.301" v="436"/>
          <ac:graphicFrameMkLst>
            <pc:docMk/>
            <pc:sldMk cId="785167627" sldId="309"/>
            <ac:graphicFrameMk id="3" creationId="{9DE9CA53-F2A3-EA4F-9156-E96E9D669BD3}"/>
          </ac:graphicFrameMkLst>
        </pc:graphicFrameChg>
        <pc:graphicFrameChg chg="add mod modGraphic">
          <ac:chgData name="Wan, Matt" userId="8a1104dd-f9e2-4fe9-98f2-6b84f630339c" providerId="ADAL" clId="{CB315B36-16E5-8E4E-BB23-93CDCB097EA9}" dt="2022-09-16T03:30:20.116" v="571" actId="20577"/>
          <ac:graphicFrameMkLst>
            <pc:docMk/>
            <pc:sldMk cId="785167627" sldId="309"/>
            <ac:graphicFrameMk id="4" creationId="{E550F10C-9FB8-C747-B82A-B27292D191BE}"/>
          </ac:graphicFrameMkLst>
        </pc:graphicFrameChg>
        <pc:graphicFrameChg chg="del modGraphic">
          <ac:chgData name="Wan, Matt" userId="8a1104dd-f9e2-4fe9-98f2-6b84f630339c" providerId="ADAL" clId="{CB315B36-16E5-8E4E-BB23-93CDCB097EA9}" dt="2022-09-16T03:26:31.910" v="434" actId="478"/>
          <ac:graphicFrameMkLst>
            <pc:docMk/>
            <pc:sldMk cId="785167627" sldId="309"/>
            <ac:graphicFrameMk id="5" creationId="{664B2B35-237E-A14C-9242-DEDBC0A44EE9}"/>
          </ac:graphicFrameMkLst>
        </pc:graphicFrameChg>
      </pc:sldChg>
      <pc:sldChg chg="addSp delSp modSp add mod ord modNotesTx">
        <pc:chgData name="Wan, Matt" userId="8a1104dd-f9e2-4fe9-98f2-6b84f630339c" providerId="ADAL" clId="{CB315B36-16E5-8E4E-BB23-93CDCB097EA9}" dt="2022-09-28T03:29:38.396" v="632" actId="20577"/>
        <pc:sldMkLst>
          <pc:docMk/>
          <pc:sldMk cId="1594166769" sldId="310"/>
        </pc:sldMkLst>
        <pc:graphicFrameChg chg="add mod modGraphic">
          <ac:chgData name="Wan, Matt" userId="8a1104dd-f9e2-4fe9-98f2-6b84f630339c" providerId="ADAL" clId="{CB315B36-16E5-8E4E-BB23-93CDCB097EA9}" dt="2022-09-16T03:27:39.124" v="467" actId="20577"/>
          <ac:graphicFrameMkLst>
            <pc:docMk/>
            <pc:sldMk cId="1594166769" sldId="310"/>
            <ac:graphicFrameMk id="2" creationId="{FFC72793-3D0B-4844-99D7-9801A0B5057D}"/>
          </ac:graphicFrameMkLst>
        </pc:graphicFrameChg>
        <pc:graphicFrameChg chg="del">
          <ac:chgData name="Wan, Matt" userId="8a1104dd-f9e2-4fe9-98f2-6b84f630339c" providerId="ADAL" clId="{CB315B36-16E5-8E4E-BB23-93CDCB097EA9}" dt="2022-09-16T03:27:14.398" v="453" actId="478"/>
          <ac:graphicFrameMkLst>
            <pc:docMk/>
            <pc:sldMk cId="1594166769" sldId="310"/>
            <ac:graphicFrameMk id="8" creationId="{13C09D29-B112-EC4F-9841-B60B8A35CC9B}"/>
          </ac:graphicFrameMkLst>
        </pc:graphicFrameChg>
        <pc:graphicFrameChg chg="del">
          <ac:chgData name="Wan, Matt" userId="8a1104dd-f9e2-4fe9-98f2-6b84f630339c" providerId="ADAL" clId="{CB315B36-16E5-8E4E-BB23-93CDCB097EA9}" dt="2022-09-16T03:27:15.415" v="454" actId="478"/>
          <ac:graphicFrameMkLst>
            <pc:docMk/>
            <pc:sldMk cId="1594166769" sldId="310"/>
            <ac:graphicFrameMk id="9" creationId="{D13DD0BD-3D49-D542-893B-CC22C65C3A1A}"/>
          </ac:graphicFrameMkLst>
        </pc:graphicFrameChg>
      </pc:sldChg>
      <pc:sldChg chg="addSp delSp modSp add mod modNotesTx">
        <pc:chgData name="Wan, Matt" userId="8a1104dd-f9e2-4fe9-98f2-6b84f630339c" providerId="ADAL" clId="{CB315B36-16E5-8E4E-BB23-93CDCB097EA9}" dt="2022-09-28T03:28:52.283" v="617" actId="20577"/>
        <pc:sldMkLst>
          <pc:docMk/>
          <pc:sldMk cId="693773133" sldId="311"/>
        </pc:sldMkLst>
        <pc:spChg chg="mod">
          <ac:chgData name="Wan, Matt" userId="8a1104dd-f9e2-4fe9-98f2-6b84f630339c" providerId="ADAL" clId="{CB315B36-16E5-8E4E-BB23-93CDCB097EA9}" dt="2022-09-16T03:28:54.246" v="535" actId="14100"/>
          <ac:spMkLst>
            <pc:docMk/>
            <pc:sldMk cId="693773133" sldId="311"/>
            <ac:spMk id="20" creationId="{EAC12716-3D2F-8E4D-884B-B2609638865B}"/>
          </ac:spMkLst>
        </pc:spChg>
        <pc:graphicFrameChg chg="add del mod">
          <ac:chgData name="Wan, Matt" userId="8a1104dd-f9e2-4fe9-98f2-6b84f630339c" providerId="ADAL" clId="{CB315B36-16E5-8E4E-BB23-93CDCB097EA9}" dt="2022-09-16T03:29:05.172" v="539"/>
          <ac:graphicFrameMkLst>
            <pc:docMk/>
            <pc:sldMk cId="693773133" sldId="311"/>
            <ac:graphicFrameMk id="3" creationId="{47C68A85-343B-5D49-97DF-DA85CC596434}"/>
          </ac:graphicFrameMkLst>
        </pc:graphicFrameChg>
        <pc:graphicFrameChg chg="add mod modGraphic">
          <ac:chgData name="Wan, Matt" userId="8a1104dd-f9e2-4fe9-98f2-6b84f630339c" providerId="ADAL" clId="{CB315B36-16E5-8E4E-BB23-93CDCB097EA9}" dt="2022-09-16T03:30:10.677" v="570" actId="20577"/>
          <ac:graphicFrameMkLst>
            <pc:docMk/>
            <pc:sldMk cId="693773133" sldId="311"/>
            <ac:graphicFrameMk id="4" creationId="{258BB718-CD12-834D-9871-BDE9DE911D60}"/>
          </ac:graphicFrameMkLst>
        </pc:graphicFrameChg>
        <pc:graphicFrameChg chg="add del mod">
          <ac:chgData name="Wan, Matt" userId="8a1104dd-f9e2-4fe9-98f2-6b84f630339c" providerId="ADAL" clId="{CB315B36-16E5-8E4E-BB23-93CDCB097EA9}" dt="2022-09-16T03:29:23.032" v="550"/>
          <ac:graphicFrameMkLst>
            <pc:docMk/>
            <pc:sldMk cId="693773133" sldId="311"/>
            <ac:graphicFrameMk id="5" creationId="{6317537B-4CC5-6042-913A-048B78412DCB}"/>
          </ac:graphicFrameMkLst>
        </pc:graphicFrameChg>
        <pc:graphicFrameChg chg="add mod modGraphic">
          <ac:chgData name="Wan, Matt" userId="8a1104dd-f9e2-4fe9-98f2-6b84f630339c" providerId="ADAL" clId="{CB315B36-16E5-8E4E-BB23-93CDCB097EA9}" dt="2022-09-16T03:29:36.759" v="557" actId="1076"/>
          <ac:graphicFrameMkLst>
            <pc:docMk/>
            <pc:sldMk cId="693773133" sldId="311"/>
            <ac:graphicFrameMk id="6" creationId="{F7023D6C-B657-284B-AFF5-8E55FAE42409}"/>
          </ac:graphicFrameMkLst>
        </pc:graphicFrameChg>
        <pc:graphicFrameChg chg="add del mod">
          <ac:chgData name="Wan, Matt" userId="8a1104dd-f9e2-4fe9-98f2-6b84f630339c" providerId="ADAL" clId="{CB315B36-16E5-8E4E-BB23-93CDCB097EA9}" dt="2022-09-16T03:29:44.493" v="560"/>
          <ac:graphicFrameMkLst>
            <pc:docMk/>
            <pc:sldMk cId="693773133" sldId="311"/>
            <ac:graphicFrameMk id="7" creationId="{5B903BCD-CE31-C14B-9C61-6A8FB4B8229A}"/>
          </ac:graphicFrameMkLst>
        </pc:graphicFrameChg>
        <pc:graphicFrameChg chg="add mod modGraphic">
          <ac:chgData name="Wan, Matt" userId="8a1104dd-f9e2-4fe9-98f2-6b84f630339c" providerId="ADAL" clId="{CB315B36-16E5-8E4E-BB23-93CDCB097EA9}" dt="2022-09-16T03:30:02.086" v="569" actId="1076"/>
          <ac:graphicFrameMkLst>
            <pc:docMk/>
            <pc:sldMk cId="693773133" sldId="311"/>
            <ac:graphicFrameMk id="8" creationId="{3798128A-26E3-6B4C-8F44-754C391DA2A9}"/>
          </ac:graphicFrameMkLst>
        </pc:graphicFrameChg>
        <pc:graphicFrameChg chg="del modGraphic">
          <ac:chgData name="Wan, Matt" userId="8a1104dd-f9e2-4fe9-98f2-6b84f630339c" providerId="ADAL" clId="{CB315B36-16E5-8E4E-BB23-93CDCB097EA9}" dt="2022-09-16T03:28:59.571" v="537" actId="478"/>
          <ac:graphicFrameMkLst>
            <pc:docMk/>
            <pc:sldMk cId="693773133" sldId="311"/>
            <ac:graphicFrameMk id="15" creationId="{826979DB-A4FD-7646-BEB8-881844313827}"/>
          </ac:graphicFrameMkLst>
        </pc:graphicFrameChg>
        <pc:graphicFrameChg chg="del">
          <ac:chgData name="Wan, Matt" userId="8a1104dd-f9e2-4fe9-98f2-6b84f630339c" providerId="ADAL" clId="{CB315B36-16E5-8E4E-BB23-93CDCB097EA9}" dt="2022-09-16T03:29:18.996" v="548" actId="478"/>
          <ac:graphicFrameMkLst>
            <pc:docMk/>
            <pc:sldMk cId="693773133" sldId="311"/>
            <ac:graphicFrameMk id="17" creationId="{B4096D4D-3176-DA4F-AEC5-B84380140368}"/>
          </ac:graphicFrameMkLst>
        </pc:graphicFrameChg>
        <pc:graphicFrameChg chg="del">
          <ac:chgData name="Wan, Matt" userId="8a1104dd-f9e2-4fe9-98f2-6b84f630339c" providerId="ADAL" clId="{CB315B36-16E5-8E4E-BB23-93CDCB097EA9}" dt="2022-09-16T03:29:43.187" v="558" actId="478"/>
          <ac:graphicFrameMkLst>
            <pc:docMk/>
            <pc:sldMk cId="693773133" sldId="311"/>
            <ac:graphicFrameMk id="19" creationId="{0D16DF05-96B6-E946-AEBD-E1B2D3D7E1FD}"/>
          </ac:graphicFrameMkLst>
        </pc:graphicFrameChg>
      </pc:sldChg>
      <pc:sldChg chg="modNotesTx">
        <pc:chgData name="Wan, Matt" userId="8a1104dd-f9e2-4fe9-98f2-6b84f630339c" providerId="ADAL" clId="{CB315B36-16E5-8E4E-BB23-93CDCB097EA9}" dt="2022-09-28T03:29:00.058" v="620" actId="20577"/>
        <pc:sldMkLst>
          <pc:docMk/>
          <pc:sldMk cId="630189949" sldId="312"/>
        </pc:sldMkLst>
      </pc:sldChg>
      <pc:sldChg chg="modNotesTx">
        <pc:chgData name="Wan, Matt" userId="8a1104dd-f9e2-4fe9-98f2-6b84f630339c" providerId="ADAL" clId="{CB315B36-16E5-8E4E-BB23-93CDCB097EA9}" dt="2022-09-28T03:28:56.748" v="619" actId="20577"/>
        <pc:sldMkLst>
          <pc:docMk/>
          <pc:sldMk cId="1142230557" sldId="313"/>
        </pc:sldMkLst>
      </pc:sldChg>
    </pc:docChg>
  </pc:docChgLst>
  <pc:docChgLst>
    <pc:chgData name="Wan, Matt" userId="8a1104dd-f9e2-4fe9-98f2-6b84f630339c" providerId="ADAL" clId="{34B50F1A-40F8-7249-89E8-58B222C03746}"/>
    <pc:docChg chg="modSld">
      <pc:chgData name="Wan, Matt" userId="8a1104dd-f9e2-4fe9-98f2-6b84f630339c" providerId="ADAL" clId="{34B50F1A-40F8-7249-89E8-58B222C03746}" dt="2022-04-19T22:18:22.031" v="7" actId="20577"/>
      <pc:docMkLst>
        <pc:docMk/>
      </pc:docMkLst>
      <pc:sldChg chg="modSp mod modNotesTx">
        <pc:chgData name="Wan, Matt" userId="8a1104dd-f9e2-4fe9-98f2-6b84f630339c" providerId="ADAL" clId="{34B50F1A-40F8-7249-89E8-58B222C03746}" dt="2022-04-19T22:18:22.031" v="7" actId="20577"/>
        <pc:sldMkLst>
          <pc:docMk/>
          <pc:sldMk cId="3126321530" sldId="305"/>
        </pc:sldMkLst>
        <pc:spChg chg="mod">
          <ac:chgData name="Wan, Matt" userId="8a1104dd-f9e2-4fe9-98f2-6b84f630339c" providerId="ADAL" clId="{34B50F1A-40F8-7249-89E8-58B222C03746}" dt="2022-04-19T22:18:17.242" v="5" actId="20577"/>
          <ac:spMkLst>
            <pc:docMk/>
            <pc:sldMk cId="3126321530" sldId="305"/>
            <ac:spMk id="3" creationId="{325BC7A0-0EE3-4846-9BF0-A32B00B2AED6}"/>
          </ac:spMkLst>
        </pc:spChg>
      </pc:sldChg>
    </pc:docChg>
  </pc:docChgLst>
  <pc:docChgLst>
    <pc:chgData name="Wan, Matt" userId="8a1104dd-f9e2-4fe9-98f2-6b84f630339c" providerId="ADAL" clId="{136F51E4-03FD-6B42-85B7-14753F783738}"/>
    <pc:docChg chg="undo custSel delSld modSld">
      <pc:chgData name="Wan, Matt" userId="8a1104dd-f9e2-4fe9-98f2-6b84f630339c" providerId="ADAL" clId="{136F51E4-03FD-6B42-85B7-14753F783738}" dt="2022-09-15T01:22:55.430" v="31"/>
      <pc:docMkLst>
        <pc:docMk/>
      </pc:docMkLst>
      <pc:sldChg chg="modSp mod">
        <pc:chgData name="Wan, Matt" userId="8a1104dd-f9e2-4fe9-98f2-6b84f630339c" providerId="ADAL" clId="{136F51E4-03FD-6B42-85B7-14753F783738}" dt="2022-09-15T01:22:45.388" v="30" actId="20577"/>
        <pc:sldMkLst>
          <pc:docMk/>
          <pc:sldMk cId="2511080219" sldId="266"/>
        </pc:sldMkLst>
        <pc:spChg chg="mod">
          <ac:chgData name="Wan, Matt" userId="8a1104dd-f9e2-4fe9-98f2-6b84f630339c" providerId="ADAL" clId="{136F51E4-03FD-6B42-85B7-14753F783738}" dt="2022-09-15T01:22:45.388" v="30" actId="20577"/>
          <ac:spMkLst>
            <pc:docMk/>
            <pc:sldMk cId="2511080219" sldId="266"/>
            <ac:spMk id="2" creationId="{AD20F619-C26F-4659-8440-C88C7E6644F8}"/>
          </ac:spMkLst>
        </pc:spChg>
      </pc:sldChg>
      <pc:sldChg chg="modSp">
        <pc:chgData name="Wan, Matt" userId="8a1104dd-f9e2-4fe9-98f2-6b84f630339c" providerId="ADAL" clId="{136F51E4-03FD-6B42-85B7-14753F783738}" dt="2022-09-15T01:22:55.430" v="31"/>
        <pc:sldMkLst>
          <pc:docMk/>
          <pc:sldMk cId="1136319759" sldId="268"/>
        </pc:sldMkLst>
        <pc:spChg chg="mod">
          <ac:chgData name="Wan, Matt" userId="8a1104dd-f9e2-4fe9-98f2-6b84f630339c" providerId="ADAL" clId="{136F51E4-03FD-6B42-85B7-14753F783738}" dt="2022-09-15T01:22:55.430" v="31"/>
          <ac:spMkLst>
            <pc:docMk/>
            <pc:sldMk cId="1136319759" sldId="268"/>
            <ac:spMk id="2" creationId="{B1C47563-8D6C-43D9-9E2F-94721C09AE0E}"/>
          </ac:spMkLst>
        </pc:spChg>
      </pc:sldChg>
      <pc:sldChg chg="del">
        <pc:chgData name="Wan, Matt" userId="8a1104dd-f9e2-4fe9-98f2-6b84f630339c" providerId="ADAL" clId="{136F51E4-03FD-6B42-85B7-14753F783738}" dt="2022-09-15T01:05:43.404" v="1" actId="2696"/>
        <pc:sldMkLst>
          <pc:docMk/>
          <pc:sldMk cId="1924124769" sldId="273"/>
        </pc:sldMkLst>
      </pc:sldChg>
      <pc:sldChg chg="modSp mod">
        <pc:chgData name="Wan, Matt" userId="8a1104dd-f9e2-4fe9-98f2-6b84f630339c" providerId="ADAL" clId="{136F51E4-03FD-6B42-85B7-14753F783738}" dt="2022-09-15T01:05:51.750" v="4" actId="20577"/>
        <pc:sldMkLst>
          <pc:docMk/>
          <pc:sldMk cId="1875295255" sldId="280"/>
        </pc:sldMkLst>
        <pc:spChg chg="mod">
          <ac:chgData name="Wan, Matt" userId="8a1104dd-f9e2-4fe9-98f2-6b84f630339c" providerId="ADAL" clId="{136F51E4-03FD-6B42-85B7-14753F783738}" dt="2022-09-15T01:05:51.750" v="4" actId="20577"/>
          <ac:spMkLst>
            <pc:docMk/>
            <pc:sldMk cId="1875295255" sldId="280"/>
            <ac:spMk id="3" creationId="{37E06614-58CC-4E16-99EC-15A5293173BF}"/>
          </ac:spMkLst>
        </pc:spChg>
      </pc:sldChg>
      <pc:sldChg chg="del">
        <pc:chgData name="Wan, Matt" userId="8a1104dd-f9e2-4fe9-98f2-6b84f630339c" providerId="ADAL" clId="{136F51E4-03FD-6B42-85B7-14753F783738}" dt="2022-09-15T01:05:25.078" v="0" actId="2696"/>
        <pc:sldMkLst>
          <pc:docMk/>
          <pc:sldMk cId="2369716900" sldId="291"/>
        </pc:sldMkLst>
      </pc:sldChg>
    </pc:docChg>
  </pc:docChgLst>
  <pc:docChgLst>
    <pc:chgData name="Wan, Matt" userId="8a1104dd-f9e2-4fe9-98f2-6b84f630339c" providerId="ADAL" clId="{51662D07-2402-6E40-B61F-05317820898D}"/>
    <pc:docChg chg="modSld">
      <pc:chgData name="Wan, Matt" userId="8a1104dd-f9e2-4fe9-98f2-6b84f630339c" providerId="ADAL" clId="{51662D07-2402-6E40-B61F-05317820898D}" dt="2022-09-16T03:41:44.720" v="0" actId="20577"/>
      <pc:docMkLst>
        <pc:docMk/>
      </pc:docMkLst>
      <pc:sldChg chg="modSp mod">
        <pc:chgData name="Wan, Matt" userId="8a1104dd-f9e2-4fe9-98f2-6b84f630339c" providerId="ADAL" clId="{51662D07-2402-6E40-B61F-05317820898D}" dt="2022-09-16T03:41:44.720" v="0" actId="20577"/>
        <pc:sldMkLst>
          <pc:docMk/>
          <pc:sldMk cId="3032345678" sldId="308"/>
        </pc:sldMkLst>
        <pc:graphicFrameChg chg="modGraphic">
          <ac:chgData name="Wan, Matt" userId="8a1104dd-f9e2-4fe9-98f2-6b84f630339c" providerId="ADAL" clId="{51662D07-2402-6E40-B61F-05317820898D}" dt="2022-09-16T03:41:44.720" v="0" actId="20577"/>
          <ac:graphicFrameMkLst>
            <pc:docMk/>
            <pc:sldMk cId="3032345678" sldId="308"/>
            <ac:graphicFrameMk id="5" creationId="{664B2B35-237E-A14C-9242-DEDBC0A44EE9}"/>
          </ac:graphicFrameMkLst>
        </pc:graphicFrameChg>
      </pc:sldChg>
    </pc:docChg>
  </pc:docChgLst>
  <pc:docChgLst>
    <pc:chgData name="Wan, Matt" userId="8a1104dd-f9e2-4fe9-98f2-6b84f630339c" providerId="ADAL" clId="{A3059FCC-D63F-BF4C-8AF9-B883625A12BB}"/>
    <pc:docChg chg="undo custSel modSld">
      <pc:chgData name="Wan, Matt" userId="8a1104dd-f9e2-4fe9-98f2-6b84f630339c" providerId="ADAL" clId="{A3059FCC-D63F-BF4C-8AF9-B883625A12BB}" dt="2022-04-20T03:15:13.766" v="33" actId="20577"/>
      <pc:docMkLst>
        <pc:docMk/>
      </pc:docMkLst>
      <pc:sldChg chg="modNotesTx">
        <pc:chgData name="Wan, Matt" userId="8a1104dd-f9e2-4fe9-98f2-6b84f630339c" providerId="ADAL" clId="{A3059FCC-D63F-BF4C-8AF9-B883625A12BB}" dt="2022-04-20T03:13:04.393" v="0" actId="20577"/>
        <pc:sldMkLst>
          <pc:docMk/>
          <pc:sldMk cId="1300655441" sldId="258"/>
        </pc:sldMkLst>
      </pc:sldChg>
      <pc:sldChg chg="modNotesTx">
        <pc:chgData name="Wan, Matt" userId="8a1104dd-f9e2-4fe9-98f2-6b84f630339c" providerId="ADAL" clId="{A3059FCC-D63F-BF4C-8AF9-B883625A12BB}" dt="2022-04-20T03:13:07.171" v="1" actId="20577"/>
        <pc:sldMkLst>
          <pc:docMk/>
          <pc:sldMk cId="1067425867" sldId="259"/>
        </pc:sldMkLst>
      </pc:sldChg>
      <pc:sldChg chg="modNotesTx">
        <pc:chgData name="Wan, Matt" userId="8a1104dd-f9e2-4fe9-98f2-6b84f630339c" providerId="ADAL" clId="{A3059FCC-D63F-BF4C-8AF9-B883625A12BB}" dt="2022-04-20T03:13:09.523" v="2" actId="20577"/>
        <pc:sldMkLst>
          <pc:docMk/>
          <pc:sldMk cId="3568765286" sldId="260"/>
        </pc:sldMkLst>
      </pc:sldChg>
      <pc:sldChg chg="modNotesTx">
        <pc:chgData name="Wan, Matt" userId="8a1104dd-f9e2-4fe9-98f2-6b84f630339c" providerId="ADAL" clId="{A3059FCC-D63F-BF4C-8AF9-B883625A12BB}" dt="2022-04-20T03:13:22.956" v="7" actId="20577"/>
        <pc:sldMkLst>
          <pc:docMk/>
          <pc:sldMk cId="2755890046" sldId="261"/>
        </pc:sldMkLst>
      </pc:sldChg>
      <pc:sldChg chg="modNotesTx">
        <pc:chgData name="Wan, Matt" userId="8a1104dd-f9e2-4fe9-98f2-6b84f630339c" providerId="ADAL" clId="{A3059FCC-D63F-BF4C-8AF9-B883625A12BB}" dt="2022-04-20T03:13:20.252" v="6" actId="20577"/>
        <pc:sldMkLst>
          <pc:docMk/>
          <pc:sldMk cId="1351937771" sldId="262"/>
        </pc:sldMkLst>
      </pc:sldChg>
      <pc:sldChg chg="modNotesTx">
        <pc:chgData name="Wan, Matt" userId="8a1104dd-f9e2-4fe9-98f2-6b84f630339c" providerId="ADAL" clId="{A3059FCC-D63F-BF4C-8AF9-B883625A12BB}" dt="2022-04-20T03:13:13.591" v="4" actId="20577"/>
        <pc:sldMkLst>
          <pc:docMk/>
          <pc:sldMk cId="4159995086" sldId="263"/>
        </pc:sldMkLst>
      </pc:sldChg>
      <pc:sldChg chg="modNotesTx">
        <pc:chgData name="Wan, Matt" userId="8a1104dd-f9e2-4fe9-98f2-6b84f630339c" providerId="ADAL" clId="{A3059FCC-D63F-BF4C-8AF9-B883625A12BB}" dt="2022-04-20T03:13:16.123" v="5" actId="20577"/>
        <pc:sldMkLst>
          <pc:docMk/>
          <pc:sldMk cId="2608313" sldId="264"/>
        </pc:sldMkLst>
      </pc:sldChg>
      <pc:sldChg chg="modNotesTx">
        <pc:chgData name="Wan, Matt" userId="8a1104dd-f9e2-4fe9-98f2-6b84f630339c" providerId="ADAL" clId="{A3059FCC-D63F-BF4C-8AF9-B883625A12BB}" dt="2022-04-20T03:15:13.766" v="33" actId="20577"/>
        <pc:sldMkLst>
          <pc:docMk/>
          <pc:sldMk cId="468606858" sldId="265"/>
        </pc:sldMkLst>
      </pc:sldChg>
      <pc:sldChg chg="modNotesTx">
        <pc:chgData name="Wan, Matt" userId="8a1104dd-f9e2-4fe9-98f2-6b84f630339c" providerId="ADAL" clId="{A3059FCC-D63F-BF4C-8AF9-B883625A12BB}" dt="2022-04-20T03:14:58.989" v="32" actId="20577"/>
        <pc:sldMkLst>
          <pc:docMk/>
          <pc:sldMk cId="2511080219" sldId="266"/>
        </pc:sldMkLst>
      </pc:sldChg>
      <pc:sldChg chg="modNotesTx">
        <pc:chgData name="Wan, Matt" userId="8a1104dd-f9e2-4fe9-98f2-6b84f630339c" providerId="ADAL" clId="{A3059FCC-D63F-BF4C-8AF9-B883625A12BB}" dt="2022-04-20T03:13:30.788" v="10" actId="20577"/>
        <pc:sldMkLst>
          <pc:docMk/>
          <pc:sldMk cId="1136319759" sldId="268"/>
        </pc:sldMkLst>
      </pc:sldChg>
      <pc:sldChg chg="modNotesTx">
        <pc:chgData name="Wan, Matt" userId="8a1104dd-f9e2-4fe9-98f2-6b84f630339c" providerId="ADAL" clId="{A3059FCC-D63F-BF4C-8AF9-B883625A12BB}" dt="2022-04-20T03:13:33.124" v="11" actId="20577"/>
        <pc:sldMkLst>
          <pc:docMk/>
          <pc:sldMk cId="2330468979" sldId="269"/>
        </pc:sldMkLst>
      </pc:sldChg>
      <pc:sldChg chg="modNotesTx">
        <pc:chgData name="Wan, Matt" userId="8a1104dd-f9e2-4fe9-98f2-6b84f630339c" providerId="ADAL" clId="{A3059FCC-D63F-BF4C-8AF9-B883625A12BB}" dt="2022-04-20T03:13:35.909" v="12" actId="20577"/>
        <pc:sldMkLst>
          <pc:docMk/>
          <pc:sldMk cId="4263609572" sldId="270"/>
        </pc:sldMkLst>
      </pc:sldChg>
      <pc:sldChg chg="modNotesTx">
        <pc:chgData name="Wan, Matt" userId="8a1104dd-f9e2-4fe9-98f2-6b84f630339c" providerId="ADAL" clId="{A3059FCC-D63F-BF4C-8AF9-B883625A12BB}" dt="2022-04-20T03:13:41.807" v="14" actId="20577"/>
        <pc:sldMkLst>
          <pc:docMk/>
          <pc:sldMk cId="1969147378" sldId="271"/>
        </pc:sldMkLst>
      </pc:sldChg>
      <pc:sldChg chg="modNotesTx">
        <pc:chgData name="Wan, Matt" userId="8a1104dd-f9e2-4fe9-98f2-6b84f630339c" providerId="ADAL" clId="{A3059FCC-D63F-BF4C-8AF9-B883625A12BB}" dt="2022-04-20T03:13:44.445" v="15" actId="20577"/>
        <pc:sldMkLst>
          <pc:docMk/>
          <pc:sldMk cId="1924124769" sldId="273"/>
        </pc:sldMkLst>
      </pc:sldChg>
      <pc:sldChg chg="modNotesTx">
        <pc:chgData name="Wan, Matt" userId="8a1104dd-f9e2-4fe9-98f2-6b84f630339c" providerId="ADAL" clId="{A3059FCC-D63F-BF4C-8AF9-B883625A12BB}" dt="2022-04-20T03:13:46.844" v="16" actId="20577"/>
        <pc:sldMkLst>
          <pc:docMk/>
          <pc:sldMk cId="1875295255" sldId="280"/>
        </pc:sldMkLst>
      </pc:sldChg>
      <pc:sldChg chg="modNotesTx">
        <pc:chgData name="Wan, Matt" userId="8a1104dd-f9e2-4fe9-98f2-6b84f630339c" providerId="ADAL" clId="{A3059FCC-D63F-BF4C-8AF9-B883625A12BB}" dt="2022-04-20T03:13:25.219" v="8" actId="20577"/>
        <pc:sldMkLst>
          <pc:docMk/>
          <pc:sldMk cId="3241356048" sldId="284"/>
        </pc:sldMkLst>
      </pc:sldChg>
      <pc:sldChg chg="modNotesTx">
        <pc:chgData name="Wan, Matt" userId="8a1104dd-f9e2-4fe9-98f2-6b84f630339c" providerId="ADAL" clId="{A3059FCC-D63F-BF4C-8AF9-B883625A12BB}" dt="2022-04-20T03:13:11.587" v="3" actId="20577"/>
        <pc:sldMkLst>
          <pc:docMk/>
          <pc:sldMk cId="4153929661" sldId="285"/>
        </pc:sldMkLst>
      </pc:sldChg>
      <pc:sldChg chg="modNotesTx">
        <pc:chgData name="Wan, Matt" userId="8a1104dd-f9e2-4fe9-98f2-6b84f630339c" providerId="ADAL" clId="{A3059FCC-D63F-BF4C-8AF9-B883625A12BB}" dt="2022-04-20T03:13:27.228" v="9" actId="20577"/>
        <pc:sldMkLst>
          <pc:docMk/>
          <pc:sldMk cId="733907261" sldId="289"/>
        </pc:sldMkLst>
      </pc:sldChg>
      <pc:sldChg chg="modNotesTx">
        <pc:chgData name="Wan, Matt" userId="8a1104dd-f9e2-4fe9-98f2-6b84f630339c" providerId="ADAL" clId="{A3059FCC-D63F-BF4C-8AF9-B883625A12BB}" dt="2022-04-20T03:14:56.725" v="31" actId="20577"/>
        <pc:sldMkLst>
          <pc:docMk/>
          <pc:sldMk cId="927050301" sldId="290"/>
        </pc:sldMkLst>
      </pc:sldChg>
      <pc:sldChg chg="modNotesTx">
        <pc:chgData name="Wan, Matt" userId="8a1104dd-f9e2-4fe9-98f2-6b84f630339c" providerId="ADAL" clId="{A3059FCC-D63F-BF4C-8AF9-B883625A12BB}" dt="2022-04-20T03:13:38.595" v="13" actId="20577"/>
        <pc:sldMkLst>
          <pc:docMk/>
          <pc:sldMk cId="2369716900" sldId="291"/>
        </pc:sldMkLst>
      </pc:sldChg>
      <pc:sldChg chg="modNotesTx">
        <pc:chgData name="Wan, Matt" userId="8a1104dd-f9e2-4fe9-98f2-6b84f630339c" providerId="ADAL" clId="{A3059FCC-D63F-BF4C-8AF9-B883625A12BB}" dt="2022-04-20T03:13:49.408" v="17" actId="20577"/>
        <pc:sldMkLst>
          <pc:docMk/>
          <pc:sldMk cId="1777855181" sldId="292"/>
        </pc:sldMkLst>
      </pc:sldChg>
      <pc:sldChg chg="modNotesTx">
        <pc:chgData name="Wan, Matt" userId="8a1104dd-f9e2-4fe9-98f2-6b84f630339c" providerId="ADAL" clId="{A3059FCC-D63F-BF4C-8AF9-B883625A12BB}" dt="2022-04-20T03:13:52.522" v="18" actId="20577"/>
        <pc:sldMkLst>
          <pc:docMk/>
          <pc:sldMk cId="2614361351" sldId="293"/>
        </pc:sldMkLst>
      </pc:sldChg>
      <pc:sldChg chg="modNotesTx">
        <pc:chgData name="Wan, Matt" userId="8a1104dd-f9e2-4fe9-98f2-6b84f630339c" providerId="ADAL" clId="{A3059FCC-D63F-BF4C-8AF9-B883625A12BB}" dt="2022-04-20T03:13:54.578" v="19" actId="20577"/>
        <pc:sldMkLst>
          <pc:docMk/>
          <pc:sldMk cId="4268759140" sldId="294"/>
        </pc:sldMkLst>
      </pc:sldChg>
      <pc:sldChg chg="modNotesTx">
        <pc:chgData name="Wan, Matt" userId="8a1104dd-f9e2-4fe9-98f2-6b84f630339c" providerId="ADAL" clId="{A3059FCC-D63F-BF4C-8AF9-B883625A12BB}" dt="2022-04-20T03:13:57.406" v="20" actId="20577"/>
        <pc:sldMkLst>
          <pc:docMk/>
          <pc:sldMk cId="1977071541" sldId="295"/>
        </pc:sldMkLst>
      </pc:sldChg>
      <pc:sldChg chg="modNotesTx">
        <pc:chgData name="Wan, Matt" userId="8a1104dd-f9e2-4fe9-98f2-6b84f630339c" providerId="ADAL" clId="{A3059FCC-D63F-BF4C-8AF9-B883625A12BB}" dt="2022-04-20T03:14:00.021" v="21" actId="20577"/>
        <pc:sldMkLst>
          <pc:docMk/>
          <pc:sldMk cId="3773812651" sldId="296"/>
        </pc:sldMkLst>
      </pc:sldChg>
      <pc:sldChg chg="modNotesTx">
        <pc:chgData name="Wan, Matt" userId="8a1104dd-f9e2-4fe9-98f2-6b84f630339c" providerId="ADAL" clId="{A3059FCC-D63F-BF4C-8AF9-B883625A12BB}" dt="2022-04-20T03:14:02.237" v="22" actId="20577"/>
        <pc:sldMkLst>
          <pc:docMk/>
          <pc:sldMk cId="600625291" sldId="297"/>
        </pc:sldMkLst>
      </pc:sldChg>
      <pc:sldChg chg="modNotesTx">
        <pc:chgData name="Wan, Matt" userId="8a1104dd-f9e2-4fe9-98f2-6b84f630339c" providerId="ADAL" clId="{A3059FCC-D63F-BF4C-8AF9-B883625A12BB}" dt="2022-04-20T03:14:07.829" v="24" actId="20577"/>
        <pc:sldMkLst>
          <pc:docMk/>
          <pc:sldMk cId="1208059401" sldId="300"/>
        </pc:sldMkLst>
      </pc:sldChg>
      <pc:sldChg chg="modNotesTx">
        <pc:chgData name="Wan, Matt" userId="8a1104dd-f9e2-4fe9-98f2-6b84f630339c" providerId="ADAL" clId="{A3059FCC-D63F-BF4C-8AF9-B883625A12BB}" dt="2022-04-20T03:14:09.877" v="25" actId="20577"/>
        <pc:sldMkLst>
          <pc:docMk/>
          <pc:sldMk cId="1688822488" sldId="302"/>
        </pc:sldMkLst>
      </pc:sldChg>
      <pc:sldChg chg="modNotesTx">
        <pc:chgData name="Wan, Matt" userId="8a1104dd-f9e2-4fe9-98f2-6b84f630339c" providerId="ADAL" clId="{A3059FCC-D63F-BF4C-8AF9-B883625A12BB}" dt="2022-04-20T03:14:12.478" v="26" actId="20577"/>
        <pc:sldMkLst>
          <pc:docMk/>
          <pc:sldMk cId="1412070876" sldId="303"/>
        </pc:sldMkLst>
      </pc:sldChg>
      <pc:sldChg chg="modNotesTx">
        <pc:chgData name="Wan, Matt" userId="8a1104dd-f9e2-4fe9-98f2-6b84f630339c" providerId="ADAL" clId="{A3059FCC-D63F-BF4C-8AF9-B883625A12BB}" dt="2022-04-20T03:14:14.595" v="27" actId="20577"/>
        <pc:sldMkLst>
          <pc:docMk/>
          <pc:sldMk cId="3187136663" sldId="304"/>
        </pc:sldMkLst>
      </pc:sldChg>
      <pc:sldChg chg="modNotesTx">
        <pc:chgData name="Wan, Matt" userId="8a1104dd-f9e2-4fe9-98f2-6b84f630339c" providerId="ADAL" clId="{A3059FCC-D63F-BF4C-8AF9-B883625A12BB}" dt="2022-04-20T03:14:16.853" v="28" actId="20577"/>
        <pc:sldMkLst>
          <pc:docMk/>
          <pc:sldMk cId="3126321530" sldId="305"/>
        </pc:sldMkLst>
      </pc:sldChg>
      <pc:sldChg chg="modNotesTx">
        <pc:chgData name="Wan, Matt" userId="8a1104dd-f9e2-4fe9-98f2-6b84f630339c" providerId="ADAL" clId="{A3059FCC-D63F-BF4C-8AF9-B883625A12BB}" dt="2022-04-20T03:14:04.870" v="23" actId="20577"/>
        <pc:sldMkLst>
          <pc:docMk/>
          <pc:sldMk cId="2966237012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9FB9A-E4D2-4177-BF94-7E7F95FD57B4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5C5F-95CB-4A0F-8E91-CF473E46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8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5C5F-95CB-4A0F-8E91-CF473E46C2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47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25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42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97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7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79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33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16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5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5C5F-95CB-4A0F-8E91-CF473E46C2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7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05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7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8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03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0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63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3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40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09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85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8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76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4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686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47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</a:pPr>
            <a:endParaRPr lang="en-US" sz="1800" dirty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4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3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7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4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1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DE52-9FD5-48AA-944C-DFBF1547A1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8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4486-79F4-48C5-A159-331675E5A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91680-3C0A-47A5-83E4-41B6F670E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FB796-82F2-48BF-996D-28A09E82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7020-066F-4686-820A-9CDEC49E555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34E2-8633-419D-AD2E-21293ADC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3102-B7CF-4529-B5F8-387C17B2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C55-18B0-4C61-9EAF-E43B43CF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5B90-64D5-4068-942E-4F8425C9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C4D3F-F4CB-4C71-8387-233756DDA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DE53A-7FA0-4067-8D60-63BEA276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7020-066F-4686-820A-9CDEC49E555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888C-C9A6-406B-BF74-CE11AC61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719E-DB93-4048-B01B-8D144CFF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C55-18B0-4C61-9EAF-E43B43CF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8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0D98B-81B4-4EAA-B5FD-05EC70D8F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8CC2E-FFD6-4009-A4B5-7FE5B963B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2813-2E4A-49CF-8293-0815D7E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7020-066F-4686-820A-9CDEC49E555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71B34-4CE8-4058-82B4-B991A61A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278CA-8ECE-4D7C-932C-EEDEF9B0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C55-18B0-4C61-9EAF-E43B43CF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1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DD35-C514-41AC-8884-86A498B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B608-D81C-440C-BE97-60F22A7E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E8C56-2D71-4A52-88E4-CC4A0C09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7020-066F-4686-820A-9CDEC49E555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811A6-A2D8-4576-9CF2-F73355C8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256C-4C9B-4921-974C-C7CED14D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C55-18B0-4C61-9EAF-E43B43CF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9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C2F0-F18A-492D-BFA9-C0E85103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ED6EC-ADE6-4851-9B42-5F86ED82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3B57-9D6A-4473-A9D6-BB64B347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7020-066F-4686-820A-9CDEC49E555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E58C7-3D01-451C-BB8C-0BD9475C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5085-87A5-4E49-8DB1-F4F58306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C55-18B0-4C61-9EAF-E43B43CF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1350-7093-4254-92F6-BBB2987F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8814-EB21-4518-82A3-2245CB24C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A4175-8BFD-4210-9658-7041FB2D9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26589-25A0-4D71-AB09-99FB41F3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7020-066F-4686-820A-9CDEC49E555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22A89-6C47-4909-B899-1D0CEC85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69852-B382-41A1-AC6D-5EA292E6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C55-18B0-4C61-9EAF-E43B43CF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5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AB1F-2CB0-42EA-8BA4-F0A7407D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2B76-9AB8-48B1-82B1-1AC982E90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E1C53-59B7-4E24-B868-9ED1CDDD4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839B7-FCC3-406E-855E-2E11FAB9D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3285A-9317-4609-A9F7-A1DCE0474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0E9D5-BBCA-40F9-8A8E-89C9E202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7020-066F-4686-820A-9CDEC49E555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F3AE6-7E47-4D35-B6E5-F1CEE879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F9C55-C0D9-4668-9A7D-626DFB76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C55-18B0-4C61-9EAF-E43B43CF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64F1-3C2E-49F4-8469-2FF136F6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B7FED-B447-4B60-99EE-D538A360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7020-066F-4686-820A-9CDEC49E555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FCC97-2B52-4D43-9A25-43AA368F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12B19-3C0C-4386-B5D5-C22DCBCB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C55-18B0-4C61-9EAF-E43B43CF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2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1E123-3046-4E39-A539-03B6BF8E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7020-066F-4686-820A-9CDEC49E555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03E0B-F55D-4ED9-BDCA-FC49AA2B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50CD-097A-40B4-A7FA-FBE7A99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C55-18B0-4C61-9EAF-E43B43CF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2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BA84-5DDC-4D4F-8016-39E4308B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895F-5A93-4D44-9DC7-E7F977418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7EC2B-8FF1-423B-B37D-410ED413C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19FC0-9BA9-4EB4-9EF2-F0DB30B1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7020-066F-4686-820A-9CDEC49E555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CB2F2-51AC-4133-83EB-20B74A68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56692-FC75-40AD-8506-5C0C59EB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C55-18B0-4C61-9EAF-E43B43CF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6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5133-8CDE-4FAB-93AB-087CB8383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401E9-CD75-467B-BFCE-2BA24DA3A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CFB88-3EB1-40E2-9368-02421D085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5E35D-BBDC-4AD8-835E-E2507681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C7020-066F-4686-820A-9CDEC49E555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70FED-37A0-4D89-933C-A3B6A6E2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41DD3-0F6F-4126-A0E4-1BCB92E8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04C55-18B0-4C61-9EAF-E43B43CF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6A080-8611-4D9A-AFAF-40CAC454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C8AA8-DE04-471F-BDE7-DCF9A5DFA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6B86C-0075-43DC-827C-572240496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C7020-066F-4686-820A-9CDEC49E555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100E-EF55-49A1-9A2E-F421D10C8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F599-7215-4FEC-9647-842B68EBF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04C55-18B0-4C61-9EAF-E43B43CF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8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20E8-1630-4EB5-85BA-31493718A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49" y="2219324"/>
            <a:ext cx="11239501" cy="1638301"/>
          </a:xfrm>
        </p:spPr>
        <p:txBody>
          <a:bodyPr>
            <a:no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Individual Differences in Degree of Discounting:</a:t>
            </a:r>
            <a:br>
              <a:rPr lang="en-US" sz="3200" b="1" kern="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Different Procedures and Measures Assess the Same Construct?</a:t>
            </a:r>
            <a:r>
              <a:rPr lang="en-US" sz="3200" dirty="0">
                <a:effectLst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310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E9ED6C2-2478-48BD-9E48-C6274AE6E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3" y="1271832"/>
            <a:ext cx="7281333" cy="1838536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77D9FF6C-D734-49AC-B9E1-EDEEEC6B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3" y="3559627"/>
            <a:ext cx="7281333" cy="18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9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831BFE9-9A80-4BFC-B887-60C34A8E3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121" y="1902029"/>
            <a:ext cx="7552443" cy="466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D5628-F96C-4D17-8626-EC64B28D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Adjusting-amount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DAFA09-D55B-4E52-8B43-5E5C1FD08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372" y="1690686"/>
                <a:ext cx="5747658" cy="50846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Area under the curve </a:t>
                </a:r>
                <a:r>
                  <a:rPr lang="en-US" sz="2800"/>
                  <a:t>(atheoretical)</a:t>
                </a:r>
                <a:endParaRPr lang="en-US"/>
              </a:p>
              <a:p>
                <a:pPr marL="0" indent="0">
                  <a:buNone/>
                </a:pPr>
                <a:r>
                  <a:rPr lang="en-US"/>
                  <a:t>Discounting</a:t>
                </a:r>
                <a:r>
                  <a:rPr lang="en-US" i="1"/>
                  <a:t> </a:t>
                </a:r>
                <a:r>
                  <a:rPr lang="en-US"/>
                  <a:t>parameter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𝑆𝑉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𝑘𝐷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i="1"/>
              </a:p>
              <a:p>
                <a:pPr marL="457200" lvl="1" indent="0">
                  <a:lnSpc>
                    <a:spcPct val="114000"/>
                  </a:lnSpc>
                  <a:spcBef>
                    <a:spcPts val="1800"/>
                  </a:spcBef>
                  <a:spcAft>
                    <a:spcPts val="3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𝑆𝑉</m:t>
                    </m:r>
                  </m:oMath>
                </a14:m>
                <a:r>
                  <a:rPr lang="en-US" sz="2800"/>
                  <a:t> – Subjective (present) value of the future reward</a:t>
                </a:r>
              </a:p>
              <a:p>
                <a:pPr marL="457200" lvl="1" indent="0">
                  <a:lnSpc>
                    <a:spcPct val="114000"/>
                  </a:lnSpc>
                  <a:spcAft>
                    <a:spcPts val="3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/>
                  <a:t> – Amount of the future reward</a:t>
                </a:r>
              </a:p>
              <a:p>
                <a:pPr marL="457200" lvl="1" indent="0">
                  <a:lnSpc>
                    <a:spcPct val="114000"/>
                  </a:lnSpc>
                  <a:spcAft>
                    <a:spcPts val="3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/>
                  <a:t> – Delay to the reward</a:t>
                </a:r>
              </a:p>
              <a:p>
                <a:pPr marL="457200" lvl="1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800" b="1"/>
                  <a:t> – Discount rate parameter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DAFA09-D55B-4E52-8B43-5E5C1FD08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372" y="1690686"/>
                <a:ext cx="5747658" cy="5084685"/>
              </a:xfrm>
              <a:blipFill>
                <a:blip r:embed="rId4"/>
                <a:stretch>
                  <a:fillRect l="-1909" t="-2398" r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35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5628-F96C-4D17-8626-EC64B28D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 –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DAFA09-D55B-4E52-8B43-5E5C1FD08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67745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2400"/>
                  </a:spcAft>
                  <a:buNone/>
                </a:pPr>
                <a:r>
                  <a:rPr lang="en-US"/>
                  <a:t>Group-level: Logistic growth regression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Pr</m:t>
                      </m:r>
                      <m:r>
                        <a:rPr lang="en-US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/(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𝑀𝑒𝑑𝑖𝑢𝑚</m:t>
                                  </m:r>
                                </m:sub>
                              </m:s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𝐿𝑎𝑟𝑔𝑒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buNone/>
                </a:pPr>
                <a:endParaRPr lang="en-US"/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buNone/>
                </a:pPr>
                <a:r>
                  <a:rPr lang="en-US"/>
                  <a:t>Individual level: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2400"/>
                  </a:spcBef>
                  <a:buNone/>
                </a:pPr>
                <a:r>
                  <a:rPr lang="en-US" sz="2800"/>
                  <a:t>Proportion of choices of delayed reward (atheoretical)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2400"/>
                  </a:spcBef>
                  <a:buNone/>
                </a:pPr>
                <a:r>
                  <a:rPr lang="en-US" sz="2800"/>
                  <a:t>Discounting</a:t>
                </a:r>
                <a:r>
                  <a:rPr lang="en-US" sz="2800" i="1"/>
                  <a:t> </a:t>
                </a:r>
                <a:r>
                  <a:rPr lang="en-US" sz="2800"/>
                  <a:t>parameter, </a:t>
                </a:r>
                <a:r>
                  <a:rPr lang="en-US" sz="2800" i="1"/>
                  <a:t>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DAFA09-D55B-4E52-8B43-5E5C1FD08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677456"/>
              </a:xfrm>
              <a:blipFill>
                <a:blip r:embed="rId3"/>
                <a:stretch>
                  <a:fillRect l="-1217"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90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E9ED6C2-2478-48BD-9E48-C6274AE6E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9" y="1141204"/>
            <a:ext cx="7281333" cy="1838536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77D9FF6C-D734-49AC-B9E1-EDEEEC6B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19" y="3428999"/>
            <a:ext cx="7281333" cy="1888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2F66F9-75EC-471D-B4D4-608F47CF04F6}"/>
              </a:ext>
            </a:extLst>
          </p:cNvPr>
          <p:cNvSpPr txBox="1"/>
          <p:nvPr/>
        </p:nvSpPr>
        <p:spPr>
          <a:xfrm>
            <a:off x="9046028" y="2060472"/>
            <a:ext cx="178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k = .00016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554F8-8D3F-4DD6-AB63-C2B5EDF7E730}"/>
              </a:ext>
            </a:extLst>
          </p:cNvPr>
          <p:cNvSpPr txBox="1"/>
          <p:nvPr/>
        </p:nvSpPr>
        <p:spPr>
          <a:xfrm>
            <a:off x="9046028" y="4373061"/>
            <a:ext cx="1785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k = .006</a:t>
            </a:r>
          </a:p>
        </p:txBody>
      </p:sp>
    </p:spTree>
    <p:extLst>
      <p:ext uri="{BB962C8B-B14F-4D97-AF65-F5344CB8AC3E}">
        <p14:creationId xmlns:p14="http://schemas.microsoft.com/office/powerpoint/2010/main" val="92705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F619-C26F-4659-8440-C88C7E66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E8A3-DED6-43B7-A950-DF1300523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Adjusting-amount: Hyperboloid discounting functions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E4159E0-FBA0-2488-5E9B-4AC1DE95C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13" y="2502724"/>
            <a:ext cx="6963373" cy="43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8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4825C3D-5280-4ED5-805C-56BC93C7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00" y="1892699"/>
            <a:ext cx="8242399" cy="4965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47563-8D6C-43D9-9E2F-94721C09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D157-A212-4DD3-B227-D14B7768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MCQ: Logistic growth regression</a:t>
            </a:r>
          </a:p>
        </p:txBody>
      </p:sp>
    </p:spTree>
    <p:extLst>
      <p:ext uri="{BB962C8B-B14F-4D97-AF65-F5344CB8AC3E}">
        <p14:creationId xmlns:p14="http://schemas.microsoft.com/office/powerpoint/2010/main" val="1136319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474F-49B0-4E46-AA02-57DC991F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Reliability &amp; Robustness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26979DB-A4FD-7646-BEB8-881844313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47283"/>
              </p:ext>
            </p:extLst>
          </p:nvPr>
        </p:nvGraphicFramePr>
        <p:xfrm>
          <a:off x="1174751" y="2829773"/>
          <a:ext cx="4572910" cy="1505884"/>
        </p:xfrm>
        <a:graphic>
          <a:graphicData uri="http://schemas.openxmlformats.org/drawingml/2006/table">
            <a:tbl>
              <a:tblPr firstRow="1" firstCol="1" bandRow="1"/>
              <a:tblGrid>
                <a:gridCol w="914582">
                  <a:extLst>
                    <a:ext uri="{9D8B030D-6E8A-4147-A177-3AD203B41FA5}">
                      <a16:colId xmlns:a16="http://schemas.microsoft.com/office/drawing/2014/main" val="2357057546"/>
                    </a:ext>
                  </a:extLst>
                </a:gridCol>
                <a:gridCol w="914582">
                  <a:extLst>
                    <a:ext uri="{9D8B030D-6E8A-4147-A177-3AD203B41FA5}">
                      <a16:colId xmlns:a16="http://schemas.microsoft.com/office/drawing/2014/main" val="276026072"/>
                    </a:ext>
                  </a:extLst>
                </a:gridCol>
                <a:gridCol w="914582">
                  <a:extLst>
                    <a:ext uri="{9D8B030D-6E8A-4147-A177-3AD203B41FA5}">
                      <a16:colId xmlns:a16="http://schemas.microsoft.com/office/drawing/2014/main" val="1627360002"/>
                    </a:ext>
                  </a:extLst>
                </a:gridCol>
                <a:gridCol w="914582">
                  <a:extLst>
                    <a:ext uri="{9D8B030D-6E8A-4147-A177-3AD203B41FA5}">
                      <a16:colId xmlns:a16="http://schemas.microsoft.com/office/drawing/2014/main" val="1316298305"/>
                    </a:ext>
                  </a:extLst>
                </a:gridCol>
                <a:gridCol w="914582">
                  <a:extLst>
                    <a:ext uri="{9D8B030D-6E8A-4147-A177-3AD203B41FA5}">
                      <a16:colId xmlns:a16="http://schemas.microsoft.com/office/drawing/2014/main" val="3186967207"/>
                    </a:ext>
                  </a:extLst>
                </a:gridCol>
              </a:tblGrid>
              <a:tr h="37647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Prolific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MTurk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34601"/>
                  </a:ext>
                </a:extLst>
              </a:tr>
              <a:tr h="376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AuC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$30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$80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$30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$80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754833"/>
                  </a:ext>
                </a:extLst>
              </a:tr>
              <a:tr h="37647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$80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0.841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909574"/>
                  </a:ext>
                </a:extLst>
              </a:tr>
              <a:tr h="37647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$500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0.737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0.841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59942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4096D4D-3176-DA4F-AEC5-B84380140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05270"/>
              </p:ext>
            </p:extLst>
          </p:nvPr>
        </p:nvGraphicFramePr>
        <p:xfrm>
          <a:off x="6444341" y="2829775"/>
          <a:ext cx="4572910" cy="1505882"/>
        </p:xfrm>
        <a:graphic>
          <a:graphicData uri="http://schemas.openxmlformats.org/drawingml/2006/table">
            <a:tbl>
              <a:tblPr firstRow="1" firstCol="1" bandRow="1"/>
              <a:tblGrid>
                <a:gridCol w="914582">
                  <a:extLst>
                    <a:ext uri="{9D8B030D-6E8A-4147-A177-3AD203B41FA5}">
                      <a16:colId xmlns:a16="http://schemas.microsoft.com/office/drawing/2014/main" val="1287739276"/>
                    </a:ext>
                  </a:extLst>
                </a:gridCol>
                <a:gridCol w="914582">
                  <a:extLst>
                    <a:ext uri="{9D8B030D-6E8A-4147-A177-3AD203B41FA5}">
                      <a16:colId xmlns:a16="http://schemas.microsoft.com/office/drawing/2014/main" val="1486454424"/>
                    </a:ext>
                  </a:extLst>
                </a:gridCol>
                <a:gridCol w="914582">
                  <a:extLst>
                    <a:ext uri="{9D8B030D-6E8A-4147-A177-3AD203B41FA5}">
                      <a16:colId xmlns:a16="http://schemas.microsoft.com/office/drawing/2014/main" val="2856519602"/>
                    </a:ext>
                  </a:extLst>
                </a:gridCol>
                <a:gridCol w="914582">
                  <a:extLst>
                    <a:ext uri="{9D8B030D-6E8A-4147-A177-3AD203B41FA5}">
                      <a16:colId xmlns:a16="http://schemas.microsoft.com/office/drawing/2014/main" val="3461267534"/>
                    </a:ext>
                  </a:extLst>
                </a:gridCol>
                <a:gridCol w="914582">
                  <a:extLst>
                    <a:ext uri="{9D8B030D-6E8A-4147-A177-3AD203B41FA5}">
                      <a16:colId xmlns:a16="http://schemas.microsoft.com/office/drawing/2014/main" val="1690369296"/>
                    </a:ext>
                  </a:extLst>
                </a:gridCol>
              </a:tblGrid>
              <a:tr h="39384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Prolific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MTurk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6123"/>
                  </a:ext>
                </a:extLst>
              </a:tr>
              <a:tr h="3706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$30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$80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$30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$80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628127"/>
                  </a:ext>
                </a:extLst>
              </a:tr>
              <a:tr h="37067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$80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0.840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927304"/>
                  </a:ext>
                </a:extLst>
              </a:tr>
              <a:tr h="37067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$500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0.769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0.838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0.866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0.886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6153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D16DF05-96B6-E946-AEBD-E1B2D3D7E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71924"/>
              </p:ext>
            </p:extLst>
          </p:nvPr>
        </p:nvGraphicFramePr>
        <p:xfrm>
          <a:off x="3916878" y="4806016"/>
          <a:ext cx="4355195" cy="1505884"/>
        </p:xfrm>
        <a:graphic>
          <a:graphicData uri="http://schemas.openxmlformats.org/drawingml/2006/table">
            <a:tbl>
              <a:tblPr firstRow="1" firstCol="1" bandRow="1"/>
              <a:tblGrid>
                <a:gridCol w="871039">
                  <a:extLst>
                    <a:ext uri="{9D8B030D-6E8A-4147-A177-3AD203B41FA5}">
                      <a16:colId xmlns:a16="http://schemas.microsoft.com/office/drawing/2014/main" val="2826831221"/>
                    </a:ext>
                  </a:extLst>
                </a:gridCol>
                <a:gridCol w="1742078">
                  <a:extLst>
                    <a:ext uri="{9D8B030D-6E8A-4147-A177-3AD203B41FA5}">
                      <a16:colId xmlns:a16="http://schemas.microsoft.com/office/drawing/2014/main" val="1180500861"/>
                    </a:ext>
                  </a:extLst>
                </a:gridCol>
                <a:gridCol w="1742078">
                  <a:extLst>
                    <a:ext uri="{9D8B030D-6E8A-4147-A177-3AD203B41FA5}">
                      <a16:colId xmlns:a16="http://schemas.microsoft.com/office/drawing/2014/main" val="544456972"/>
                    </a:ext>
                  </a:extLst>
                </a:gridCol>
              </a:tblGrid>
              <a:tr h="37647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Prolific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MTurk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779504"/>
                  </a:ext>
                </a:extLst>
              </a:tr>
              <a:tr h="37647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$30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-0.977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-0.959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11561"/>
                  </a:ext>
                </a:extLst>
              </a:tr>
              <a:tr h="37647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$80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-0.976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-0.964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038037"/>
                  </a:ext>
                </a:extLst>
              </a:tr>
              <a:tr h="37647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$500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-0.844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-0.947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973228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AC12716-3D2F-8E4D-884B-B2609638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Adjusting-Amount</a:t>
            </a:r>
          </a:p>
        </p:txBody>
      </p:sp>
    </p:spTree>
    <p:extLst>
      <p:ext uri="{BB962C8B-B14F-4D97-AF65-F5344CB8AC3E}">
        <p14:creationId xmlns:p14="http://schemas.microsoft.com/office/powerpoint/2010/main" val="233046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474F-49B0-4E46-AA02-57DC991F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Reliability &amp; Robustness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AC12716-3D2F-8E4D-884B-B2609638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07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MCQ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8BB718-CD12-834D-9871-BDE9DE911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41186"/>
              </p:ext>
            </p:extLst>
          </p:nvPr>
        </p:nvGraphicFramePr>
        <p:xfrm>
          <a:off x="549273" y="2829777"/>
          <a:ext cx="5345795" cy="1505880"/>
        </p:xfrm>
        <a:graphic>
          <a:graphicData uri="http://schemas.openxmlformats.org/drawingml/2006/table">
            <a:tbl>
              <a:tblPr firstRow="1" firstCol="1" bandRow="1"/>
              <a:tblGrid>
                <a:gridCol w="1069159">
                  <a:extLst>
                    <a:ext uri="{9D8B030D-6E8A-4147-A177-3AD203B41FA5}">
                      <a16:colId xmlns:a16="http://schemas.microsoft.com/office/drawing/2014/main" val="883453132"/>
                    </a:ext>
                  </a:extLst>
                </a:gridCol>
                <a:gridCol w="1069159">
                  <a:extLst>
                    <a:ext uri="{9D8B030D-6E8A-4147-A177-3AD203B41FA5}">
                      <a16:colId xmlns:a16="http://schemas.microsoft.com/office/drawing/2014/main" val="2536132621"/>
                    </a:ext>
                  </a:extLst>
                </a:gridCol>
                <a:gridCol w="1069159">
                  <a:extLst>
                    <a:ext uri="{9D8B030D-6E8A-4147-A177-3AD203B41FA5}">
                      <a16:colId xmlns:a16="http://schemas.microsoft.com/office/drawing/2014/main" val="3376885173"/>
                    </a:ext>
                  </a:extLst>
                </a:gridCol>
                <a:gridCol w="1069159">
                  <a:extLst>
                    <a:ext uri="{9D8B030D-6E8A-4147-A177-3AD203B41FA5}">
                      <a16:colId xmlns:a16="http://schemas.microsoft.com/office/drawing/2014/main" val="2055616695"/>
                    </a:ext>
                  </a:extLst>
                </a:gridCol>
                <a:gridCol w="1069159">
                  <a:extLst>
                    <a:ext uri="{9D8B030D-6E8A-4147-A177-3AD203B41FA5}">
                      <a16:colId xmlns:a16="http://schemas.microsoft.com/office/drawing/2014/main" val="284472202"/>
                    </a:ext>
                  </a:extLst>
                </a:gridCol>
              </a:tblGrid>
              <a:tr h="3011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  Prolific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   MTurk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3600"/>
                  </a:ext>
                </a:extLst>
              </a:tr>
              <a:tr h="602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$25-35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$50-60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$25-35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$50-60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760335"/>
                  </a:ext>
                </a:extLst>
              </a:tr>
              <a:tr h="30117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$50-60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0.898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0.897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35677"/>
                  </a:ext>
                </a:extLst>
              </a:tr>
              <a:tr h="30117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$75-85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0.837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0.882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0.890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0.925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7712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023D6C-B657-284B-AFF5-8E55FAE42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11222"/>
              </p:ext>
            </p:extLst>
          </p:nvPr>
        </p:nvGraphicFramePr>
        <p:xfrm>
          <a:off x="6296932" y="2829777"/>
          <a:ext cx="5345795" cy="1505884"/>
        </p:xfrm>
        <a:graphic>
          <a:graphicData uri="http://schemas.openxmlformats.org/drawingml/2006/table">
            <a:tbl>
              <a:tblPr firstRow="1" firstCol="1" bandRow="1"/>
              <a:tblGrid>
                <a:gridCol w="1069159">
                  <a:extLst>
                    <a:ext uri="{9D8B030D-6E8A-4147-A177-3AD203B41FA5}">
                      <a16:colId xmlns:a16="http://schemas.microsoft.com/office/drawing/2014/main" val="3085673641"/>
                    </a:ext>
                  </a:extLst>
                </a:gridCol>
                <a:gridCol w="1069159">
                  <a:extLst>
                    <a:ext uri="{9D8B030D-6E8A-4147-A177-3AD203B41FA5}">
                      <a16:colId xmlns:a16="http://schemas.microsoft.com/office/drawing/2014/main" val="2325329248"/>
                    </a:ext>
                  </a:extLst>
                </a:gridCol>
                <a:gridCol w="1069159">
                  <a:extLst>
                    <a:ext uri="{9D8B030D-6E8A-4147-A177-3AD203B41FA5}">
                      <a16:colId xmlns:a16="http://schemas.microsoft.com/office/drawing/2014/main" val="1681820131"/>
                    </a:ext>
                  </a:extLst>
                </a:gridCol>
                <a:gridCol w="1069159">
                  <a:extLst>
                    <a:ext uri="{9D8B030D-6E8A-4147-A177-3AD203B41FA5}">
                      <a16:colId xmlns:a16="http://schemas.microsoft.com/office/drawing/2014/main" val="1689745659"/>
                    </a:ext>
                  </a:extLst>
                </a:gridCol>
                <a:gridCol w="1069159">
                  <a:extLst>
                    <a:ext uri="{9D8B030D-6E8A-4147-A177-3AD203B41FA5}">
                      <a16:colId xmlns:a16="http://schemas.microsoft.com/office/drawing/2014/main" val="195525398"/>
                    </a:ext>
                  </a:extLst>
                </a:gridCol>
              </a:tblGrid>
              <a:tr h="3938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  Prolific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   MTurk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63812"/>
                  </a:ext>
                </a:extLst>
              </a:tr>
              <a:tr h="3706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log 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$25-35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$50-60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$25-35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$50-60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955034"/>
                  </a:ext>
                </a:extLst>
              </a:tr>
              <a:tr h="37067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$50-60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0.902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0.887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27313"/>
                  </a:ext>
                </a:extLst>
              </a:tr>
              <a:tr h="37067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$75-85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0.834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0.841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0.895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879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98128A-26E3-6B4C-8F44-754C391DA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5228"/>
              </p:ext>
            </p:extLst>
          </p:nvPr>
        </p:nvGraphicFramePr>
        <p:xfrm>
          <a:off x="3421578" y="4629063"/>
          <a:ext cx="5345795" cy="1505880"/>
        </p:xfrm>
        <a:graphic>
          <a:graphicData uri="http://schemas.openxmlformats.org/drawingml/2006/table">
            <a:tbl>
              <a:tblPr firstRow="1" firstCol="1" bandRow="1"/>
              <a:tblGrid>
                <a:gridCol w="1069159">
                  <a:extLst>
                    <a:ext uri="{9D8B030D-6E8A-4147-A177-3AD203B41FA5}">
                      <a16:colId xmlns:a16="http://schemas.microsoft.com/office/drawing/2014/main" val="216744126"/>
                    </a:ext>
                  </a:extLst>
                </a:gridCol>
                <a:gridCol w="2138318">
                  <a:extLst>
                    <a:ext uri="{9D8B030D-6E8A-4147-A177-3AD203B41FA5}">
                      <a16:colId xmlns:a16="http://schemas.microsoft.com/office/drawing/2014/main" val="140107507"/>
                    </a:ext>
                  </a:extLst>
                </a:gridCol>
                <a:gridCol w="2138318">
                  <a:extLst>
                    <a:ext uri="{9D8B030D-6E8A-4147-A177-3AD203B41FA5}">
                      <a16:colId xmlns:a16="http://schemas.microsoft.com/office/drawing/2014/main" val="3071825632"/>
                    </a:ext>
                  </a:extLst>
                </a:gridCol>
              </a:tblGrid>
              <a:tr h="37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Prolific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MTurk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851406"/>
                  </a:ext>
                </a:extLst>
              </a:tr>
              <a:tr h="37647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$25-35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-0.995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-0.967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396563"/>
                  </a:ext>
                </a:extLst>
              </a:tr>
              <a:tr h="37647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$50-60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-0.999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-0.983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504432"/>
                  </a:ext>
                </a:extLst>
              </a:tr>
              <a:tr h="37647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$75-85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-0.995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-0.975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17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77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A19B62-750D-794E-A635-D005950C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Same Construct???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C09D29-B112-EC4F-9841-B60B8A35C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551388"/>
              </p:ext>
            </p:extLst>
          </p:nvPr>
        </p:nvGraphicFramePr>
        <p:xfrm>
          <a:off x="549730" y="2481944"/>
          <a:ext cx="5382984" cy="1894111"/>
        </p:xfrm>
        <a:graphic>
          <a:graphicData uri="http://schemas.openxmlformats.org/drawingml/2006/table">
            <a:tbl>
              <a:tblPr firstRow="1" firstCol="1" bandRow="1"/>
              <a:tblGrid>
                <a:gridCol w="2132084">
                  <a:extLst>
                    <a:ext uri="{9D8B030D-6E8A-4147-A177-3AD203B41FA5}">
                      <a16:colId xmlns:a16="http://schemas.microsoft.com/office/drawing/2014/main" val="1566213721"/>
                    </a:ext>
                  </a:extLst>
                </a:gridCol>
                <a:gridCol w="1625450">
                  <a:extLst>
                    <a:ext uri="{9D8B030D-6E8A-4147-A177-3AD203B41FA5}">
                      <a16:colId xmlns:a16="http://schemas.microsoft.com/office/drawing/2014/main" val="4007002749"/>
                    </a:ext>
                  </a:extLst>
                </a:gridCol>
                <a:gridCol w="1625450">
                  <a:extLst>
                    <a:ext uri="{9D8B030D-6E8A-4147-A177-3AD203B41FA5}">
                      <a16:colId xmlns:a16="http://schemas.microsoft.com/office/drawing/2014/main" val="48034805"/>
                    </a:ext>
                  </a:extLst>
                </a:gridCol>
              </a:tblGrid>
              <a:tr h="6136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log(</a:t>
                      </a:r>
                      <a:r>
                        <a:rPr lang="en-US" sz="2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Prolific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MTurk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50292"/>
                  </a:ext>
                </a:extLst>
              </a:tr>
              <a:tr h="5775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$30 ($25-35) 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0.768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669545"/>
                  </a:ext>
                </a:extLst>
              </a:tr>
              <a:tr h="7028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$80 ($75-85) 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0.788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0.770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45459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13DD0BD-3D49-D542-893B-CC22C65C3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84035"/>
              </p:ext>
            </p:extLst>
          </p:nvPr>
        </p:nvGraphicFramePr>
        <p:xfrm>
          <a:off x="6259288" y="2481943"/>
          <a:ext cx="5382984" cy="1894111"/>
        </p:xfrm>
        <a:graphic>
          <a:graphicData uri="http://schemas.openxmlformats.org/drawingml/2006/table">
            <a:tbl>
              <a:tblPr firstRow="1" firstCol="1" bandRow="1"/>
              <a:tblGrid>
                <a:gridCol w="2132084">
                  <a:extLst>
                    <a:ext uri="{9D8B030D-6E8A-4147-A177-3AD203B41FA5}">
                      <a16:colId xmlns:a16="http://schemas.microsoft.com/office/drawing/2014/main" val="1566213721"/>
                    </a:ext>
                  </a:extLst>
                </a:gridCol>
                <a:gridCol w="1625450">
                  <a:extLst>
                    <a:ext uri="{9D8B030D-6E8A-4147-A177-3AD203B41FA5}">
                      <a16:colId xmlns:a16="http://schemas.microsoft.com/office/drawing/2014/main" val="4007002749"/>
                    </a:ext>
                  </a:extLst>
                </a:gridCol>
                <a:gridCol w="1625450">
                  <a:extLst>
                    <a:ext uri="{9D8B030D-6E8A-4147-A177-3AD203B41FA5}">
                      <a16:colId xmlns:a16="http://schemas.microsoft.com/office/drawing/2014/main" val="48034805"/>
                    </a:ext>
                  </a:extLst>
                </a:gridCol>
              </a:tblGrid>
              <a:tr h="6136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AuC - Prop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Prolific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MTurk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50292"/>
                  </a:ext>
                </a:extLst>
              </a:tr>
              <a:tr h="5775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$30 ($25-35) 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0.809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0.790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669545"/>
                  </a:ext>
                </a:extLst>
              </a:tr>
              <a:tr h="7028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$80 ($75-85) 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0.821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0.820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45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609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E816097-762F-8AAB-7222-087A01FEF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37" y="8937"/>
            <a:ext cx="6840125" cy="68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3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002E-4364-4144-8784-CF1F2C19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i="1"/>
              <a:t>Delay discounting</a:t>
            </a:r>
            <a:r>
              <a:rPr lang="en-US"/>
              <a:t> refers to the decrease in the subjective (present) value of a reward as the time to its receipt increases.</a:t>
            </a:r>
          </a:p>
          <a:p>
            <a:pPr marL="0" indent="0">
              <a:lnSpc>
                <a:spcPct val="114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>
                <a:ea typeface="Times New Roman" panose="02020603050405020304" pitchFamily="18" charset="0"/>
              </a:rPr>
              <a:t>Delay discounting </a:t>
            </a:r>
            <a:r>
              <a:rPr lang="en-US">
                <a:effectLst/>
                <a:ea typeface="Times New Roman" panose="02020603050405020304" pitchFamily="18" charset="0"/>
              </a:rPr>
              <a:t>has been assumed to measure impulsiveness, self-control, and ability to delay. </a:t>
            </a:r>
          </a:p>
          <a:p>
            <a:pPr marL="0" indent="0">
              <a:lnSpc>
                <a:spcPct val="114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/>
              <a:t>The discounting function has been used to characterize delay discounting for groups and individual differences:  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/>
              <a:t>Steep discounting has been linked to smoking, alcohol and drug misuse,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BC0A5-A744-4D41-B118-4FCDC4E8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Delay Discounting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5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AA02-A5B8-46DA-9E3D-F73500F5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8477-9EB4-4C99-8831-0F6D20FFA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5789"/>
            <a:ext cx="10515600" cy="251502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4000"/>
              </a:lnSpc>
              <a:buNone/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Adjusting-Amount Procedure</a:t>
            </a:r>
            <a:r>
              <a:rPr lang="en-US" i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vs. 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MCQ</a:t>
            </a:r>
            <a:endParaRPr lang="en-US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8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AA02-A5B8-46DA-9E3D-F73500F5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Loss –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8477-9EB4-4C99-8831-0F6D20FFA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5789"/>
            <a:ext cx="10515600" cy="2515021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i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500</a:t>
            </a:r>
            <a:r>
              <a:rPr lang="en-US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participants from Prolific and completed both discounting tasks. </a:t>
            </a:r>
            <a:endParaRPr lang="en-US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en-US" i="1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55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AA02-A5B8-46DA-9E3D-F73500F5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8477-9EB4-4C99-8831-0F6D20FF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>
                <a:ea typeface="DengXian" panose="02010600030101010101" pitchFamily="2" charset="-122"/>
                <a:cs typeface="Times New Roman" panose="02020603050405020304" pitchFamily="18" charset="0"/>
              </a:rPr>
              <a:t>Three delayed amounts are used ($90, $240, and $1,500) in the </a:t>
            </a:r>
            <a:r>
              <a:rPr lang="en-US" i="1">
                <a:ea typeface="DengXian" panose="02010600030101010101" pitchFamily="2" charset="-122"/>
                <a:cs typeface="Times New Roman" panose="02020603050405020304" pitchFamily="18" charset="0"/>
              </a:rPr>
              <a:t>adjusting amount task. </a:t>
            </a:r>
          </a:p>
          <a:p>
            <a:pPr marL="0" indent="0">
              <a:lnSpc>
                <a:spcPct val="114000"/>
              </a:lnSpc>
              <a:buNone/>
            </a:pPr>
            <a:endParaRPr lang="en-US" i="1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>
                <a:ea typeface="DengXia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/>
              <a:t>ach delayed amount involves four delays:  4, 18, 60, and 108 months.</a:t>
            </a:r>
          </a:p>
          <a:p>
            <a:pPr marL="0" indent="0">
              <a:lnSpc>
                <a:spcPct val="114000"/>
              </a:lnSpc>
              <a:buNone/>
            </a:pPr>
            <a:endParaRPr lang="en-US" i="1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61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760720BE-A130-4C77-845A-FE447C90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71" y="2085831"/>
            <a:ext cx="9771858" cy="26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59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6A5BCED-7A34-43EC-A86C-5A8B9820B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92" y="2024873"/>
            <a:ext cx="9416616" cy="280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71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07E6F222-37CE-4F6E-9A5F-76BEADA31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16" y="2051391"/>
            <a:ext cx="9848968" cy="275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12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042F-9C14-4403-BC69-0DD79A80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078"/>
            <a:ext cx="10515600" cy="3176033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>
                <a:ea typeface="DengXian" panose="02010600030101010101" pitchFamily="2" charset="-122"/>
                <a:cs typeface="Times New Roman" panose="02020603050405020304" pitchFamily="18" charset="0"/>
              </a:rPr>
              <a:t>MCQ consists of 27 questions and can be divided into three sets of amount (i.e., $90, $155, and $240). </a:t>
            </a:r>
          </a:p>
          <a:p>
            <a:pPr marL="0" indent="0">
              <a:lnSpc>
                <a:spcPct val="114000"/>
              </a:lnSpc>
              <a:buNone/>
            </a:pPr>
            <a:endParaRPr lang="en-US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/>
              <a:t>Each question presented two options. One option was an </a:t>
            </a:r>
            <a:r>
              <a:rPr lang="en-US" i="1"/>
              <a:t>immediate, smaller </a:t>
            </a:r>
            <a:r>
              <a:rPr lang="en-US"/>
              <a:t>payment; the other option was a </a:t>
            </a:r>
            <a:r>
              <a:rPr lang="en-US" i="1"/>
              <a:t>delayed, larger</a:t>
            </a:r>
            <a:r>
              <a:rPr lang="en-US"/>
              <a:t> payment.</a:t>
            </a:r>
            <a:endParaRPr lang="en-US" i="1"/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C82A42-1A15-4A76-A8EE-6F60BF9B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MCQ</a:t>
            </a:r>
          </a:p>
        </p:txBody>
      </p:sp>
    </p:spTree>
    <p:extLst>
      <p:ext uri="{BB962C8B-B14F-4D97-AF65-F5344CB8AC3E}">
        <p14:creationId xmlns:p14="http://schemas.microsoft.com/office/powerpoint/2010/main" val="600625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5628-F96C-4D17-8626-EC64B28D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 – Adjusting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FA09-D55B-4E52-8B43-5E5C1FD0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6473"/>
            <a:ext cx="5747658" cy="3427224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/>
              <a:t>Area under the curve </a:t>
            </a:r>
          </a:p>
        </p:txBody>
      </p:sp>
    </p:spTree>
    <p:extLst>
      <p:ext uri="{BB962C8B-B14F-4D97-AF65-F5344CB8AC3E}">
        <p14:creationId xmlns:p14="http://schemas.microsoft.com/office/powerpoint/2010/main" val="2966237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5628-F96C-4D17-8626-EC64B28D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 – MCQ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FA09-D55B-4E52-8B43-5E5C1FD0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774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sz="3200" dirty="0"/>
              <a:t>Proportion of choices of immediate payment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208059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F619-C26F-4659-8440-C88C7E66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E8A3-DED6-43B7-A950-DF130052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2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Adjusting amount: Area under the curve (AuC)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6A400-A108-C84B-AF95-3BB080346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80" y="2494835"/>
            <a:ext cx="4638040" cy="42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A08E-0802-4069-9E95-6435CCBC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Measures of Delay Discounting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A2CB-A0D1-4884-8AF7-DD6FC5D6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dirty="0"/>
              <a:t>Two major measures of delay discounting:</a:t>
            </a:r>
          </a:p>
          <a:p>
            <a:pPr marL="914400" lvl="1" indent="-457200">
              <a:lnSpc>
                <a:spcPct val="114000"/>
              </a:lnSpc>
              <a:buFont typeface="+mj-lt"/>
              <a:buAutoNum type="arabicPeriod"/>
            </a:pPr>
            <a:r>
              <a:rPr lang="en-US" sz="2800" dirty="0"/>
              <a:t>Adjusting-Amount Delay Discounting Procedure</a:t>
            </a:r>
          </a:p>
          <a:p>
            <a:pPr marL="914400" lvl="1" indent="-457200">
              <a:lnSpc>
                <a:spcPct val="114000"/>
              </a:lnSpc>
              <a:buFont typeface="+mj-lt"/>
              <a:buAutoNum type="arabicPeriod"/>
            </a:pPr>
            <a:r>
              <a:rPr lang="en-US" sz="2800" dirty="0"/>
              <a:t>Monetary Choice Questionnaire (MCQ)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dirty="0"/>
              <a:t>No head-to-head systematic, extensive comparison between these two tasks has been conducted.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buNone/>
            </a:pPr>
            <a:r>
              <a:rPr lang="en-US" i="1" dirty="0"/>
              <a:t>Purpose of this study: </a:t>
            </a:r>
            <a:r>
              <a:rPr lang="en-US" dirty="0"/>
              <a:t>Compare these two measurement procedures in order to determine whether they measure the same underlying construct.</a:t>
            </a:r>
          </a:p>
        </p:txBody>
      </p:sp>
    </p:spTree>
    <p:extLst>
      <p:ext uri="{BB962C8B-B14F-4D97-AF65-F5344CB8AC3E}">
        <p14:creationId xmlns:p14="http://schemas.microsoft.com/office/powerpoint/2010/main" val="106742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7563-8D6C-43D9-9E2F-94721C09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Amount effect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D157-A212-4DD3-B227-D14B7768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MCQ: Logistic growth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2F838-C3D7-3147-A85B-FC784A7B9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64" y="2506662"/>
            <a:ext cx="47864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70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474F-49B0-4E46-AA02-57DC991F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Reliability &amp; Robustness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AC12716-3D2F-8E4D-884B-B2609638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Adjusting amount: Area under the curve (AuC)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4B2B35-237E-A14C-9242-DEDBC0A4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07097"/>
              </p:ext>
            </p:extLst>
          </p:nvPr>
        </p:nvGraphicFramePr>
        <p:xfrm>
          <a:off x="3720873" y="3037114"/>
          <a:ext cx="4750254" cy="1937658"/>
        </p:xfrm>
        <a:graphic>
          <a:graphicData uri="http://schemas.openxmlformats.org/drawingml/2006/table">
            <a:tbl>
              <a:tblPr firstRow="1" firstCol="1" bandRow="1"/>
              <a:tblGrid>
                <a:gridCol w="1583418">
                  <a:extLst>
                    <a:ext uri="{9D8B030D-6E8A-4147-A177-3AD203B41FA5}">
                      <a16:colId xmlns:a16="http://schemas.microsoft.com/office/drawing/2014/main" val="2471595259"/>
                    </a:ext>
                  </a:extLst>
                </a:gridCol>
                <a:gridCol w="1583418">
                  <a:extLst>
                    <a:ext uri="{9D8B030D-6E8A-4147-A177-3AD203B41FA5}">
                      <a16:colId xmlns:a16="http://schemas.microsoft.com/office/drawing/2014/main" val="79500130"/>
                    </a:ext>
                  </a:extLst>
                </a:gridCol>
                <a:gridCol w="1583418">
                  <a:extLst>
                    <a:ext uri="{9D8B030D-6E8A-4147-A177-3AD203B41FA5}">
                      <a16:colId xmlns:a16="http://schemas.microsoft.com/office/drawing/2014/main" val="3250245776"/>
                    </a:ext>
                  </a:extLst>
                </a:gridCol>
              </a:tblGrid>
              <a:tr h="645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$90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$240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972880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$240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0.776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292056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$1,500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316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345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474F-49B0-4E46-AA02-57DC991F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Reliability &amp; Robustness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AC12716-3D2F-8E4D-884B-B2609638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MCQ: Immediate-Choice Proportion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50F10C-9FB8-C747-B82A-B27292D19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31044"/>
              </p:ext>
            </p:extLst>
          </p:nvPr>
        </p:nvGraphicFramePr>
        <p:xfrm>
          <a:off x="3548580" y="2969660"/>
          <a:ext cx="5091792" cy="2063268"/>
        </p:xfrm>
        <a:graphic>
          <a:graphicData uri="http://schemas.openxmlformats.org/drawingml/2006/table">
            <a:tbl>
              <a:tblPr firstRow="1" firstCol="1" bandRow="1"/>
              <a:tblGrid>
                <a:gridCol w="1697264">
                  <a:extLst>
                    <a:ext uri="{9D8B030D-6E8A-4147-A177-3AD203B41FA5}">
                      <a16:colId xmlns:a16="http://schemas.microsoft.com/office/drawing/2014/main" val="3442635718"/>
                    </a:ext>
                  </a:extLst>
                </a:gridCol>
                <a:gridCol w="1697264">
                  <a:extLst>
                    <a:ext uri="{9D8B030D-6E8A-4147-A177-3AD203B41FA5}">
                      <a16:colId xmlns:a16="http://schemas.microsoft.com/office/drawing/2014/main" val="3186646985"/>
                    </a:ext>
                  </a:extLst>
                </a:gridCol>
                <a:gridCol w="1697264">
                  <a:extLst>
                    <a:ext uri="{9D8B030D-6E8A-4147-A177-3AD203B41FA5}">
                      <a16:colId xmlns:a16="http://schemas.microsoft.com/office/drawing/2014/main" val="415607046"/>
                    </a:ext>
                  </a:extLst>
                </a:gridCol>
              </a:tblGrid>
              <a:tr h="871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$75-105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$150-180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947761"/>
                  </a:ext>
                </a:extLst>
              </a:tr>
              <a:tr h="581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$150-180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034682"/>
                  </a:ext>
                </a:extLst>
              </a:tr>
              <a:tr h="6100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$225-255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0.801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0.887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24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167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A19B62-750D-794E-A635-D005950C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Same Construct???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C72793-3D0B-4844-99D7-9801A0B50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34760"/>
              </p:ext>
            </p:extLst>
          </p:nvPr>
        </p:nvGraphicFramePr>
        <p:xfrm>
          <a:off x="3884791" y="2498215"/>
          <a:ext cx="4422418" cy="1861569"/>
        </p:xfrm>
        <a:graphic>
          <a:graphicData uri="http://schemas.openxmlformats.org/drawingml/2006/table">
            <a:tbl>
              <a:tblPr firstRow="1" firstCol="1" bandRow="1"/>
              <a:tblGrid>
                <a:gridCol w="2509350">
                  <a:extLst>
                    <a:ext uri="{9D8B030D-6E8A-4147-A177-3AD203B41FA5}">
                      <a16:colId xmlns:a16="http://schemas.microsoft.com/office/drawing/2014/main" val="3550556843"/>
                    </a:ext>
                  </a:extLst>
                </a:gridCol>
                <a:gridCol w="1913068">
                  <a:extLst>
                    <a:ext uri="{9D8B030D-6E8A-4147-A177-3AD203B41FA5}">
                      <a16:colId xmlns:a16="http://schemas.microsoft.com/office/drawing/2014/main" val="3857080433"/>
                    </a:ext>
                  </a:extLst>
                </a:gridCol>
              </a:tblGrid>
              <a:tr h="6205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AuC - Prop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955899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$90 ($75-105)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079766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$240 ($225-255)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0.805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59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6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AA02-A5B8-46DA-9E3D-F73500F5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8477-9EB4-4C99-8831-0F6D20FFA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5789"/>
            <a:ext cx="10515600" cy="2515021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Participants </a:t>
            </a:r>
            <a:r>
              <a:rPr lang="en-US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collected from Prolific 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(N = 150) and MTurk (N = 275) completed both discounting procedures. </a:t>
            </a:r>
            <a:endParaRPr lang="en-US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6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AA02-A5B8-46DA-9E3D-F73500F5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Adjusting-Amount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08477-9EB4-4C99-8831-0F6D20FF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endParaRPr lang="en-US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Three delayed amounts are used ($30, $80, and $500) in the </a:t>
            </a:r>
            <a:r>
              <a:rPr lang="en-US" i="1" dirty="0">
                <a:ea typeface="DengXian" panose="02010600030101010101" pitchFamily="2" charset="-122"/>
                <a:cs typeface="Times New Roman" panose="02020603050405020304" pitchFamily="18" charset="0"/>
              </a:rPr>
              <a:t>adjusting amount task. </a:t>
            </a:r>
          </a:p>
          <a:p>
            <a:pPr marL="0" indent="0">
              <a:lnSpc>
                <a:spcPct val="114000"/>
              </a:lnSpc>
              <a:buNone/>
            </a:pPr>
            <a:endParaRPr lang="en-US" i="1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dirty="0"/>
              <a:t>ach amount involves four delays:  7, 30, 90, and 180 days.</a:t>
            </a:r>
          </a:p>
          <a:p>
            <a:pPr marL="0" indent="0">
              <a:lnSpc>
                <a:spcPct val="114000"/>
              </a:lnSpc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2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8939958-E393-4D82-BC20-E9DE4B3E8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548" y="2247989"/>
            <a:ext cx="9172903" cy="236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9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0BCADB0B-0236-46AA-83A2-6CDD8E6E3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38" y="2292372"/>
            <a:ext cx="9232723" cy="227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00AE0E-D9C4-48A9-B4FD-D013373D1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08" y="2305839"/>
            <a:ext cx="9060583" cy="22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0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042F-9C14-4403-BC69-0DD79A80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078"/>
            <a:ext cx="10515600" cy="3176033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MCQ consists of 27 questions and can be divided into three sets of amount (i.e., $25-35, $50-60, and $75-85). </a:t>
            </a:r>
          </a:p>
          <a:p>
            <a:pPr marL="0" indent="0">
              <a:lnSpc>
                <a:spcPct val="114000"/>
              </a:lnSpc>
              <a:buNone/>
            </a:pPr>
            <a:endParaRPr lang="en-US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dirty="0"/>
              <a:t>Each question presented two options. One option was an </a:t>
            </a:r>
            <a:r>
              <a:rPr lang="en-US" i="1" dirty="0"/>
              <a:t>immediate, smaller </a:t>
            </a:r>
            <a:r>
              <a:rPr lang="en-US" dirty="0"/>
              <a:t>reward; the other option was a </a:t>
            </a:r>
            <a:r>
              <a:rPr lang="en-US" i="1" dirty="0"/>
              <a:t>delayed, larger</a:t>
            </a:r>
            <a:r>
              <a:rPr lang="en-US" dirty="0"/>
              <a:t> reward.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C82A42-1A15-4A76-A8EE-6F60BF9B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MCQ Procedure</a:t>
            </a:r>
          </a:p>
        </p:txBody>
      </p:sp>
    </p:spTree>
    <p:extLst>
      <p:ext uri="{BB962C8B-B14F-4D97-AF65-F5344CB8AC3E}">
        <p14:creationId xmlns:p14="http://schemas.microsoft.com/office/powerpoint/2010/main" val="135193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816</Words>
  <Application>Microsoft Macintosh PowerPoint</Application>
  <PresentationFormat>Widescreen</PresentationFormat>
  <Paragraphs>246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Individual Differences in Degree of Discounting: Do Different Procedures and Measures Assess the Same Construct? </vt:lpstr>
      <vt:lpstr>Delay Discounting</vt:lpstr>
      <vt:lpstr>Measures of Delay Discounting</vt:lpstr>
      <vt:lpstr>Method</vt:lpstr>
      <vt:lpstr>Adjusting-Amount Procedure</vt:lpstr>
      <vt:lpstr>PowerPoint Presentation</vt:lpstr>
      <vt:lpstr>PowerPoint Presentation</vt:lpstr>
      <vt:lpstr>PowerPoint Presentation</vt:lpstr>
      <vt:lpstr>MCQ Procedure</vt:lpstr>
      <vt:lpstr>PowerPoint Presentation</vt:lpstr>
      <vt:lpstr>Data analysis – Adjusting-amount</vt:lpstr>
      <vt:lpstr>Data analysis – MCQ</vt:lpstr>
      <vt:lpstr>PowerPoint Presentation</vt:lpstr>
      <vt:lpstr>Magnitude Effect</vt:lpstr>
      <vt:lpstr>Magnitude Effect</vt:lpstr>
      <vt:lpstr>Reliability &amp; Robustness</vt:lpstr>
      <vt:lpstr>Reliability &amp; Robustness</vt:lpstr>
      <vt:lpstr>Same Construct???</vt:lpstr>
      <vt:lpstr>PowerPoint Presentation</vt:lpstr>
      <vt:lpstr>Delayed Loss</vt:lpstr>
      <vt:lpstr>Delayed Loss – Method</vt:lpstr>
      <vt:lpstr>Adjusting amount</vt:lpstr>
      <vt:lpstr>PowerPoint Presentation</vt:lpstr>
      <vt:lpstr>PowerPoint Presentation</vt:lpstr>
      <vt:lpstr>PowerPoint Presentation</vt:lpstr>
      <vt:lpstr>MCQ</vt:lpstr>
      <vt:lpstr>Data analysis – Adjusting amount</vt:lpstr>
      <vt:lpstr>Data analysis – MCQ</vt:lpstr>
      <vt:lpstr>Magnitude Effect</vt:lpstr>
      <vt:lpstr>Amount effect </vt:lpstr>
      <vt:lpstr>Reliability &amp; Robustness</vt:lpstr>
      <vt:lpstr>Reliability &amp; Robustness</vt:lpstr>
      <vt:lpstr>Same Construct???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the Adjusting-Amount Procedure and the Monetary Choice Questionnaire for Measuring Delay Discounting</dc:title>
  <dc:creator>Wan, Matt</dc:creator>
  <cp:lastModifiedBy>Wan, Matt</cp:lastModifiedBy>
  <cp:revision>1</cp:revision>
  <dcterms:created xsi:type="dcterms:W3CDTF">2022-04-19T13:30:00Z</dcterms:created>
  <dcterms:modified xsi:type="dcterms:W3CDTF">2022-09-28T03:29:40Z</dcterms:modified>
</cp:coreProperties>
</file>