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CEAEC-115A-AD43-AE25-723EE6135A93}" v="27" dt="2022-05-25T00:11:35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/>
    <p:restoredTop sz="77959"/>
  </p:normalViewPr>
  <p:slideViewPr>
    <p:cSldViewPr snapToGrid="0" snapToObjects="1">
      <p:cViewPr varScale="1">
        <p:scale>
          <a:sx n="98" d="100"/>
          <a:sy n="98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, Matt" userId="8a1104dd-f9e2-4fe9-98f2-6b84f630339c" providerId="ADAL" clId="{DF4CEAEC-115A-AD43-AE25-723EE6135A93}"/>
    <pc:docChg chg="undo custSel modSld">
      <pc:chgData name="Wan, Matt" userId="8a1104dd-f9e2-4fe9-98f2-6b84f630339c" providerId="ADAL" clId="{DF4CEAEC-115A-AD43-AE25-723EE6135A93}" dt="2022-05-25T00:19:15.840" v="4958" actId="114"/>
      <pc:docMkLst>
        <pc:docMk/>
      </pc:docMkLst>
      <pc:sldChg chg="modSp mod modNotesTx">
        <pc:chgData name="Wan, Matt" userId="8a1104dd-f9e2-4fe9-98f2-6b84f630339c" providerId="ADAL" clId="{DF4CEAEC-115A-AD43-AE25-723EE6135A93}" dt="2022-05-25T00:04:47.017" v="4894" actId="20577"/>
        <pc:sldMkLst>
          <pc:docMk/>
          <pc:sldMk cId="205006460" sldId="256"/>
        </pc:sldMkLst>
        <pc:spChg chg="mod">
          <ac:chgData name="Wan, Matt" userId="8a1104dd-f9e2-4fe9-98f2-6b84f630339c" providerId="ADAL" clId="{DF4CEAEC-115A-AD43-AE25-723EE6135A93}" dt="2022-05-24T19:22:11.694" v="91" actId="207"/>
          <ac:spMkLst>
            <pc:docMk/>
            <pc:sldMk cId="205006460" sldId="256"/>
            <ac:spMk id="3" creationId="{FFD06DDC-D685-D04F-9D9B-8D1131A9AB55}"/>
          </ac:spMkLst>
        </pc:spChg>
        <pc:picChg chg="mod">
          <ac:chgData name="Wan, Matt" userId="8a1104dd-f9e2-4fe9-98f2-6b84f630339c" providerId="ADAL" clId="{DF4CEAEC-115A-AD43-AE25-723EE6135A93}" dt="2022-05-24T19:34:00.684" v="94" actId="1076"/>
          <ac:picMkLst>
            <pc:docMk/>
            <pc:sldMk cId="205006460" sldId="256"/>
            <ac:picMk id="4" creationId="{B03AB2D1-4923-67DD-F90F-5608E8C85865}"/>
          </ac:picMkLst>
        </pc:picChg>
      </pc:sldChg>
      <pc:sldChg chg="addSp modSp mod modNotesTx">
        <pc:chgData name="Wan, Matt" userId="8a1104dd-f9e2-4fe9-98f2-6b84f630339c" providerId="ADAL" clId="{DF4CEAEC-115A-AD43-AE25-723EE6135A93}" dt="2022-05-25T00:19:15.840" v="4958" actId="114"/>
        <pc:sldMkLst>
          <pc:docMk/>
          <pc:sldMk cId="2168325534" sldId="257"/>
        </pc:sldMkLst>
        <pc:spChg chg="mod">
          <ac:chgData name="Wan, Matt" userId="8a1104dd-f9e2-4fe9-98f2-6b84f630339c" providerId="ADAL" clId="{DF4CEAEC-115A-AD43-AE25-723EE6135A93}" dt="2022-05-24T19:18:54.102" v="54" actId="114"/>
          <ac:spMkLst>
            <pc:docMk/>
            <pc:sldMk cId="2168325534" sldId="257"/>
            <ac:spMk id="3" creationId="{F8BBEF2B-3D4D-A349-9697-0CDCDF4598B0}"/>
          </ac:spMkLst>
        </pc:spChg>
        <pc:spChg chg="mod">
          <ac:chgData name="Wan, Matt" userId="8a1104dd-f9e2-4fe9-98f2-6b84f630339c" providerId="ADAL" clId="{DF4CEAEC-115A-AD43-AE25-723EE6135A93}" dt="2022-05-24T19:20:19.755" v="74" actId="21"/>
          <ac:spMkLst>
            <pc:docMk/>
            <pc:sldMk cId="2168325534" sldId="257"/>
            <ac:spMk id="4" creationId="{E86BF3F5-433D-3849-9E43-4D843673AD18}"/>
          </ac:spMkLst>
        </pc:spChg>
        <pc:spChg chg="mod">
          <ac:chgData name="Wan, Matt" userId="8a1104dd-f9e2-4fe9-98f2-6b84f630339c" providerId="ADAL" clId="{DF4CEAEC-115A-AD43-AE25-723EE6135A93}" dt="2022-05-24T19:20:50.569" v="81" actId="20577"/>
          <ac:spMkLst>
            <pc:docMk/>
            <pc:sldMk cId="2168325534" sldId="257"/>
            <ac:spMk id="5" creationId="{3F37EE5F-0129-D94A-9DA3-1B080EE89E15}"/>
          </ac:spMkLst>
        </pc:spChg>
        <pc:spChg chg="add mod">
          <ac:chgData name="Wan, Matt" userId="8a1104dd-f9e2-4fe9-98f2-6b84f630339c" providerId="ADAL" clId="{DF4CEAEC-115A-AD43-AE25-723EE6135A93}" dt="2022-05-25T00:19:11.958" v="4957" actId="114"/>
          <ac:spMkLst>
            <pc:docMk/>
            <pc:sldMk cId="2168325534" sldId="257"/>
            <ac:spMk id="6" creationId="{59AD0ADD-FA96-C143-876F-A1EA86C5CCEE}"/>
          </ac:spMkLst>
        </pc:spChg>
        <pc:spChg chg="add mod">
          <ac:chgData name="Wan, Matt" userId="8a1104dd-f9e2-4fe9-98f2-6b84f630339c" providerId="ADAL" clId="{DF4CEAEC-115A-AD43-AE25-723EE6135A93}" dt="2022-05-25T00:19:15.840" v="4958" actId="114"/>
          <ac:spMkLst>
            <pc:docMk/>
            <pc:sldMk cId="2168325534" sldId="257"/>
            <ac:spMk id="7" creationId="{F9F3390D-944B-774F-8F49-52ACB7522D50}"/>
          </ac:spMkLst>
        </pc:spChg>
        <pc:spChg chg="add mod">
          <ac:chgData name="Wan, Matt" userId="8a1104dd-f9e2-4fe9-98f2-6b84f630339c" providerId="ADAL" clId="{DF4CEAEC-115A-AD43-AE25-723EE6135A93}" dt="2022-05-25T00:07:44.715" v="4895" actId="1076"/>
          <ac:spMkLst>
            <pc:docMk/>
            <pc:sldMk cId="2168325534" sldId="257"/>
            <ac:spMk id="8" creationId="{FA19FAE8-9D44-1143-9295-35D53056286C}"/>
          </ac:spMkLst>
        </pc:spChg>
        <pc:spChg chg="add mod">
          <ac:chgData name="Wan, Matt" userId="8a1104dd-f9e2-4fe9-98f2-6b84f630339c" providerId="ADAL" clId="{DF4CEAEC-115A-AD43-AE25-723EE6135A93}" dt="2022-05-24T19:21:29.960" v="86" actId="1076"/>
          <ac:spMkLst>
            <pc:docMk/>
            <pc:sldMk cId="2168325534" sldId="257"/>
            <ac:spMk id="9" creationId="{DD90EB42-505C-4D4F-89F5-A4C971BE4970}"/>
          </ac:spMkLst>
        </pc:spChg>
      </pc:sldChg>
      <pc:sldChg chg="addSp delSp modSp mod modNotesTx">
        <pc:chgData name="Wan, Matt" userId="8a1104dd-f9e2-4fe9-98f2-6b84f630339c" providerId="ADAL" clId="{DF4CEAEC-115A-AD43-AE25-723EE6135A93}" dt="2022-05-25T00:10:27.715" v="4941" actId="1038"/>
        <pc:sldMkLst>
          <pc:docMk/>
          <pc:sldMk cId="1995510583" sldId="258"/>
        </pc:sldMkLst>
        <pc:spChg chg="mod">
          <ac:chgData name="Wan, Matt" userId="8a1104dd-f9e2-4fe9-98f2-6b84f630339c" providerId="ADAL" clId="{DF4CEAEC-115A-AD43-AE25-723EE6135A93}" dt="2022-05-24T19:16:56.244" v="30" actId="1076"/>
          <ac:spMkLst>
            <pc:docMk/>
            <pc:sldMk cId="1995510583" sldId="258"/>
            <ac:spMk id="2" creationId="{823E32D3-CCAC-2E46-895A-4A54137C3087}"/>
          </ac:spMkLst>
        </pc:spChg>
        <pc:spChg chg="mod">
          <ac:chgData name="Wan, Matt" userId="8a1104dd-f9e2-4fe9-98f2-6b84f630339c" providerId="ADAL" clId="{DF4CEAEC-115A-AD43-AE25-723EE6135A93}" dt="2022-05-24T19:16:20.250" v="24" actId="1076"/>
          <ac:spMkLst>
            <pc:docMk/>
            <pc:sldMk cId="1995510583" sldId="258"/>
            <ac:spMk id="3" creationId="{5C4AA954-9BA8-33D0-5959-702986E9C78C}"/>
          </ac:spMkLst>
        </pc:spChg>
        <pc:spChg chg="mod">
          <ac:chgData name="Wan, Matt" userId="8a1104dd-f9e2-4fe9-98f2-6b84f630339c" providerId="ADAL" clId="{DF4CEAEC-115A-AD43-AE25-723EE6135A93}" dt="2022-05-24T19:16:45.354" v="29" actId="1076"/>
          <ac:spMkLst>
            <pc:docMk/>
            <pc:sldMk cId="1995510583" sldId="258"/>
            <ac:spMk id="6" creationId="{9F6FD759-74D8-E1A1-4C97-DA9D110FA82C}"/>
          </ac:spMkLst>
        </pc:spChg>
        <pc:spChg chg="add mod">
          <ac:chgData name="Wan, Matt" userId="8a1104dd-f9e2-4fe9-98f2-6b84f630339c" providerId="ADAL" clId="{DF4CEAEC-115A-AD43-AE25-723EE6135A93}" dt="2022-05-25T00:10:27.715" v="4941" actId="1038"/>
          <ac:spMkLst>
            <pc:docMk/>
            <pc:sldMk cId="1995510583" sldId="258"/>
            <ac:spMk id="10" creationId="{8C43E7A4-25F3-374F-B100-0D8B219C9032}"/>
          </ac:spMkLst>
        </pc:spChg>
        <pc:picChg chg="mod">
          <ac:chgData name="Wan, Matt" userId="8a1104dd-f9e2-4fe9-98f2-6b84f630339c" providerId="ADAL" clId="{DF4CEAEC-115A-AD43-AE25-723EE6135A93}" dt="2022-05-24T19:16:17.393" v="23" actId="1076"/>
          <ac:picMkLst>
            <pc:docMk/>
            <pc:sldMk cId="1995510583" sldId="258"/>
            <ac:picMk id="8" creationId="{348C1C5D-7E10-6A4A-A257-A7BAFA634907}"/>
          </ac:picMkLst>
        </pc:picChg>
        <pc:picChg chg="mod">
          <ac:chgData name="Wan, Matt" userId="8a1104dd-f9e2-4fe9-98f2-6b84f630339c" providerId="ADAL" clId="{DF4CEAEC-115A-AD43-AE25-723EE6135A93}" dt="2022-05-24T19:16:37.483" v="28" actId="1076"/>
          <ac:picMkLst>
            <pc:docMk/>
            <pc:sldMk cId="1995510583" sldId="258"/>
            <ac:picMk id="9" creationId="{E4DEA364-9C58-7048-9EEC-E4E4A8F1AE5B}"/>
          </ac:picMkLst>
        </pc:picChg>
        <pc:cxnChg chg="add del mod">
          <ac:chgData name="Wan, Matt" userId="8a1104dd-f9e2-4fe9-98f2-6b84f630339c" providerId="ADAL" clId="{DF4CEAEC-115A-AD43-AE25-723EE6135A93}" dt="2022-05-25T00:09:22.533" v="4919" actId="478"/>
          <ac:cxnSpMkLst>
            <pc:docMk/>
            <pc:sldMk cId="1995510583" sldId="258"/>
            <ac:cxnSpMk id="5" creationId="{19EF502A-2116-0F45-99F4-FD5A389131A7}"/>
          </ac:cxnSpMkLst>
        </pc:cxnChg>
      </pc:sldChg>
      <pc:sldChg chg="modSp mod modNotesTx">
        <pc:chgData name="Wan, Matt" userId="8a1104dd-f9e2-4fe9-98f2-6b84f630339c" providerId="ADAL" clId="{DF4CEAEC-115A-AD43-AE25-723EE6135A93}" dt="2022-05-24T22:13:13.833" v="4892" actId="20577"/>
        <pc:sldMkLst>
          <pc:docMk/>
          <pc:sldMk cId="3975882008" sldId="260"/>
        </pc:sldMkLst>
        <pc:spChg chg="mod">
          <ac:chgData name="Wan, Matt" userId="8a1104dd-f9e2-4fe9-98f2-6b84f630339c" providerId="ADAL" clId="{DF4CEAEC-115A-AD43-AE25-723EE6135A93}" dt="2022-05-24T19:18:31.687" v="52" actId="113"/>
          <ac:spMkLst>
            <pc:docMk/>
            <pc:sldMk cId="3975882008" sldId="260"/>
            <ac:spMk id="5" creationId="{290D2CD8-1311-F145-957E-C630E485DA03}"/>
          </ac:spMkLst>
        </pc:spChg>
      </pc:sldChg>
      <pc:sldChg chg="addSp delSp modSp mod setBg modNotesTx">
        <pc:chgData name="Wan, Matt" userId="8a1104dd-f9e2-4fe9-98f2-6b84f630339c" providerId="ADAL" clId="{DF4CEAEC-115A-AD43-AE25-723EE6135A93}" dt="2022-05-25T00:12:00.203" v="4956" actId="1076"/>
        <pc:sldMkLst>
          <pc:docMk/>
          <pc:sldMk cId="4264798086" sldId="261"/>
        </pc:sldMkLst>
        <pc:spChg chg="add del">
          <ac:chgData name="Wan, Matt" userId="8a1104dd-f9e2-4fe9-98f2-6b84f630339c" providerId="ADAL" clId="{DF4CEAEC-115A-AD43-AE25-723EE6135A93}" dt="2022-05-25T00:11:38.993" v="4947" actId="26606"/>
          <ac:spMkLst>
            <pc:docMk/>
            <pc:sldMk cId="4264798086" sldId="261"/>
            <ac:spMk id="5" creationId="{F3060C83-F051-4F0E-ABAD-AA0DFC48B218}"/>
          </ac:spMkLst>
        </pc:spChg>
        <pc:spChg chg="add del">
          <ac:chgData name="Wan, Matt" userId="8a1104dd-f9e2-4fe9-98f2-6b84f630339c" providerId="ADAL" clId="{DF4CEAEC-115A-AD43-AE25-723EE6135A93}" dt="2022-05-25T00:11:38.993" v="4947" actId="26606"/>
          <ac:spMkLst>
            <pc:docMk/>
            <pc:sldMk cId="4264798086" sldId="261"/>
            <ac:spMk id="10" creationId="{83C98ABE-055B-441F-B07E-44F97F083C39}"/>
          </ac:spMkLst>
        </pc:spChg>
        <pc:spChg chg="add del">
          <ac:chgData name="Wan, Matt" userId="8a1104dd-f9e2-4fe9-98f2-6b84f630339c" providerId="ADAL" clId="{DF4CEAEC-115A-AD43-AE25-723EE6135A93}" dt="2022-05-25T00:11:38.993" v="4947" actId="26606"/>
          <ac:spMkLst>
            <pc:docMk/>
            <pc:sldMk cId="4264798086" sldId="261"/>
            <ac:spMk id="12" creationId="{29FDB030-9B49-4CED-8CCD-4D99382388AC}"/>
          </ac:spMkLst>
        </pc:spChg>
        <pc:spChg chg="add del">
          <ac:chgData name="Wan, Matt" userId="8a1104dd-f9e2-4fe9-98f2-6b84f630339c" providerId="ADAL" clId="{DF4CEAEC-115A-AD43-AE25-723EE6135A93}" dt="2022-05-25T00:11:38.993" v="4947" actId="26606"/>
          <ac:spMkLst>
            <pc:docMk/>
            <pc:sldMk cId="4264798086" sldId="261"/>
            <ac:spMk id="14" creationId="{3783CA14-24A1-485C-8B30-D6A5D87987AD}"/>
          </ac:spMkLst>
        </pc:spChg>
        <pc:spChg chg="add del">
          <ac:chgData name="Wan, Matt" userId="8a1104dd-f9e2-4fe9-98f2-6b84f630339c" providerId="ADAL" clId="{DF4CEAEC-115A-AD43-AE25-723EE6135A93}" dt="2022-05-25T00:11:38.993" v="4947" actId="26606"/>
          <ac:spMkLst>
            <pc:docMk/>
            <pc:sldMk cId="4264798086" sldId="261"/>
            <ac:spMk id="16" creationId="{9A97C86A-04D6-40F7-AE84-31AB43E6A846}"/>
          </ac:spMkLst>
        </pc:spChg>
        <pc:spChg chg="add del">
          <ac:chgData name="Wan, Matt" userId="8a1104dd-f9e2-4fe9-98f2-6b84f630339c" providerId="ADAL" clId="{DF4CEAEC-115A-AD43-AE25-723EE6135A93}" dt="2022-05-25T00:11:38.993" v="4947" actId="26606"/>
          <ac:spMkLst>
            <pc:docMk/>
            <pc:sldMk cId="4264798086" sldId="261"/>
            <ac:spMk id="18" creationId="{FF9F2414-84E8-453E-B1F3-389FDE8192D9}"/>
          </ac:spMkLst>
        </pc:spChg>
        <pc:spChg chg="add del">
          <ac:chgData name="Wan, Matt" userId="8a1104dd-f9e2-4fe9-98f2-6b84f630339c" providerId="ADAL" clId="{DF4CEAEC-115A-AD43-AE25-723EE6135A93}" dt="2022-05-25T00:11:38.993" v="4947" actId="26606"/>
          <ac:spMkLst>
            <pc:docMk/>
            <pc:sldMk cId="4264798086" sldId="261"/>
            <ac:spMk id="20" creationId="{3ECA69A1-7536-43AC-85EF-C7106179F5ED}"/>
          </ac:spMkLst>
        </pc:spChg>
        <pc:picChg chg="add mod">
          <ac:chgData name="Wan, Matt" userId="8a1104dd-f9e2-4fe9-98f2-6b84f630339c" providerId="ADAL" clId="{DF4CEAEC-115A-AD43-AE25-723EE6135A93}" dt="2022-05-25T00:12:00.203" v="4956" actId="1076"/>
          <ac:picMkLst>
            <pc:docMk/>
            <pc:sldMk cId="4264798086" sldId="261"/>
            <ac:picMk id="3" creationId="{D1AC5720-2973-9744-BE77-578E36000BEA}"/>
          </ac:picMkLst>
        </pc:picChg>
        <pc:picChg chg="del">
          <ac:chgData name="Wan, Matt" userId="8a1104dd-f9e2-4fe9-98f2-6b84f630339c" providerId="ADAL" clId="{DF4CEAEC-115A-AD43-AE25-723EE6135A93}" dt="2022-05-25T00:11:35.138" v="4942" actId="478"/>
          <ac:picMkLst>
            <pc:docMk/>
            <pc:sldMk cId="4264798086" sldId="261"/>
            <ac:picMk id="8" creationId="{62B1226C-D97F-6747-90D0-15E91B1BF8B9}"/>
          </ac:picMkLst>
        </pc:picChg>
      </pc:sldChg>
    </pc:docChg>
  </pc:docChgLst>
  <pc:docChgLst>
    <pc:chgData name="Wan, Matt" userId="8a1104dd-f9e2-4fe9-98f2-6b84f630339c" providerId="ADAL" clId="{0CB006D1-6685-0448-A960-F9E365709A34}"/>
    <pc:docChg chg="modSld">
      <pc:chgData name="Wan, Matt" userId="8a1104dd-f9e2-4fe9-98f2-6b84f630339c" providerId="ADAL" clId="{0CB006D1-6685-0448-A960-F9E365709A34}" dt="2022-05-25T05:02:06.506" v="4" actId="20577"/>
      <pc:docMkLst>
        <pc:docMk/>
      </pc:docMkLst>
      <pc:sldChg chg="modNotesTx">
        <pc:chgData name="Wan, Matt" userId="8a1104dd-f9e2-4fe9-98f2-6b84f630339c" providerId="ADAL" clId="{0CB006D1-6685-0448-A960-F9E365709A34}" dt="2022-05-25T05:01:53.956" v="0" actId="20577"/>
        <pc:sldMkLst>
          <pc:docMk/>
          <pc:sldMk cId="205006460" sldId="256"/>
        </pc:sldMkLst>
      </pc:sldChg>
      <pc:sldChg chg="modNotesTx">
        <pc:chgData name="Wan, Matt" userId="8a1104dd-f9e2-4fe9-98f2-6b84f630339c" providerId="ADAL" clId="{0CB006D1-6685-0448-A960-F9E365709A34}" dt="2022-05-25T05:01:56.547" v="1" actId="20577"/>
        <pc:sldMkLst>
          <pc:docMk/>
          <pc:sldMk cId="2168325534" sldId="257"/>
        </pc:sldMkLst>
      </pc:sldChg>
      <pc:sldChg chg="modNotesTx">
        <pc:chgData name="Wan, Matt" userId="8a1104dd-f9e2-4fe9-98f2-6b84f630339c" providerId="ADAL" clId="{0CB006D1-6685-0448-A960-F9E365709A34}" dt="2022-05-25T05:01:58.471" v="2" actId="20577"/>
        <pc:sldMkLst>
          <pc:docMk/>
          <pc:sldMk cId="1995510583" sldId="258"/>
        </pc:sldMkLst>
      </pc:sldChg>
      <pc:sldChg chg="modNotesTx">
        <pc:chgData name="Wan, Matt" userId="8a1104dd-f9e2-4fe9-98f2-6b84f630339c" providerId="ADAL" clId="{0CB006D1-6685-0448-A960-F9E365709A34}" dt="2022-05-25T05:02:01.155" v="3" actId="20577"/>
        <pc:sldMkLst>
          <pc:docMk/>
          <pc:sldMk cId="3975882008" sldId="260"/>
        </pc:sldMkLst>
      </pc:sldChg>
      <pc:sldChg chg="modNotesTx">
        <pc:chgData name="Wan, Matt" userId="8a1104dd-f9e2-4fe9-98f2-6b84f630339c" providerId="ADAL" clId="{0CB006D1-6685-0448-A960-F9E365709A34}" dt="2022-05-25T05:02:06.506" v="4" actId="20577"/>
        <pc:sldMkLst>
          <pc:docMk/>
          <pc:sldMk cId="4264798086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7EF9-F511-7445-B86A-E35E52AAC5D6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0C619-55E7-E94C-A8D5-86F214008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0C619-55E7-E94C-A8D5-86F2140080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0C619-55E7-E94C-A8D5-86F2140080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0C619-55E7-E94C-A8D5-86F214008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0C619-55E7-E94C-A8D5-86F214008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0C619-55E7-E94C-A8D5-86F214008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01D4-3238-8C4B-9B2C-3A622E0E5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970C3-85D5-5D40-8528-BE098C75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ACD8-1526-6B40-8970-E7A0165A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D791-59DB-8741-9A66-7085B86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919B-D5DD-5844-B4A4-F704096B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D52D-644C-8A47-A988-DFAA9F74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15EC-45D0-E040-8DD3-B4CA8543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3AF1-7849-9B4C-84D2-B204BF06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17AC-E1DD-ED48-8CFB-267823D3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8167-2E20-0947-855B-89BCEB71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ED658-1241-5943-9518-0223B74D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B1B50-7BBD-1842-8FA8-6E52A6622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4494-D46E-EA41-BE8B-67B56DF1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4CC1-188B-6D48-AC9C-ECA73B35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C42C-37E1-854D-BE52-9A2654AB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879F-F120-EF41-81BE-9B7BC86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5867-2D74-7E45-A66E-64908DCF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2109-C100-7940-A2BC-6AA41474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CBD1-DE54-7D49-8672-18C36C8F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5146-BC74-4745-B673-CDBC0B4D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3294-3147-A74D-9D12-66D29B7D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1090C-78D1-074E-8B29-B316AE9E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2D52-3F95-E44E-B996-7E84019D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582-BF48-B04D-B9B9-F38E2E1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9588A-20B9-5143-84ED-5AAA5BE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5904-38AD-6241-813D-D61A5581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C67D-5131-184E-B322-81D0BD1B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1C88B-DF0F-A947-823A-204544AD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FA6D1-28AF-8E4C-A9AF-74572219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12582-5735-2A49-B649-A6C3DD86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6B127-5F34-6944-B6DE-F5353F1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B7FC-5D33-1446-A47E-9A6F806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D4E6-2B6D-8C42-8968-657DFB08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420A3-A6A1-BF4B-879C-9628D8AE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64AE-67BB-3E46-9BC0-E1F2B28A9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9FA19-5881-B146-92D5-158566275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3BA76-1566-6747-AAB9-3803A5AE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748AA-BF3A-9345-8791-0243B73D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C609E-85B1-0047-8688-A2714B8D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09D8-B045-6845-950F-FC51CF80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076B7-5B5A-C245-A0E3-AEA628A6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190BF-6E3D-2F4B-BE87-C199B542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4B707-4626-8F4F-9744-722B0F77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06244-8775-C54C-A992-80A699FF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BCCC-5399-DA45-8E00-A82E78DA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FAE39-D210-344E-A1E6-23307E0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8647-52E4-554F-871F-A1C2297E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2CAF-5426-1640-BAE1-C54BA6E5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36381-E244-8343-B0A9-5B5162AA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B3C2B-2008-1A4D-96BE-81AFCDED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67605-73B0-9248-9FDA-D58F38CE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01E3F-126A-9C45-8C5F-E71AC99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66C1-FD45-E746-8730-D0C2305F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3227F-1075-5247-A388-5189090D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A1FAF-EBEE-5843-9BB9-BFA533D3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43479-1613-5E49-BDF1-8FB4FEDC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F9D2-C29C-9B4E-9CD2-32F13FDD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849-423E-6C46-93A5-9F105BF7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AA028-54FA-D442-B98E-BA873CF5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8CE91-4D69-744E-9F59-7B5EA085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048C-F339-5644-A2E7-30752B23F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0D94-B2EA-8948-9A7B-FC4B98A56E0D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82F3-4C17-A04D-BAD8-941814B33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934D-2E56-2A4A-808A-8ACACF1E3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E719-9F86-A545-BE8A-FB9062F0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0DC-F7CF-F045-8970-9A9ECE4E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86" y="509974"/>
            <a:ext cx="10594428" cy="238760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A51417"/>
                </a:solidFill>
              </a:rPr>
              <a:t>Comparison of the Adjusting-Amount Procedure and the Monetary Choice Questionnaire for Measuring Delay Discounting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06DDC-D685-D04F-9D9B-8D1131A9A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8927"/>
            <a:ext cx="9144000" cy="1327314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Haoran Wan, Joel Myerson, and Leonard Green</a:t>
            </a:r>
          </a:p>
          <a:p>
            <a:pPr>
              <a:spcBef>
                <a:spcPts val="400"/>
              </a:spcBef>
            </a:pPr>
            <a:r>
              <a:rPr lang="en-US" dirty="0"/>
              <a:t>Psychological &amp; Brain Sciences</a:t>
            </a:r>
          </a:p>
          <a:p>
            <a:pPr>
              <a:spcBef>
                <a:spcPts val="400"/>
              </a:spcBef>
            </a:pPr>
            <a:r>
              <a:rPr lang="en-US" dirty="0"/>
              <a:t>Washington University in St. Louis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03AB2D1-4923-67DD-F90F-5608E8C8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18" y="4987594"/>
            <a:ext cx="1722563" cy="171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32D3-CCAC-2E46-895A-4A54137C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1417"/>
                </a:solidFill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EF2B-3D4D-A349-9697-0CDCDF45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" y="2027639"/>
            <a:ext cx="10515600" cy="6022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Participants:  Prolific (N = </a:t>
            </a:r>
            <a:r>
              <a:rPr lang="en-US" i="1" dirty="0"/>
              <a:t>150</a:t>
            </a:r>
            <a:r>
              <a:rPr lang="en-US" dirty="0"/>
              <a:t>) and MTurk (N = </a:t>
            </a:r>
            <a:r>
              <a:rPr lang="en-US" i="1" dirty="0"/>
              <a:t>275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BF3F5-433D-3849-9E43-4D843673AD18}"/>
              </a:ext>
            </a:extLst>
          </p:cNvPr>
          <p:cNvSpPr txBox="1"/>
          <p:nvPr/>
        </p:nvSpPr>
        <p:spPr>
          <a:xfrm>
            <a:off x="577088" y="2966855"/>
            <a:ext cx="543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/>
              <a:t>Adjusting-Amount Procedure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7EE5F-0129-D94A-9DA3-1B080EE89E15}"/>
              </a:ext>
            </a:extLst>
          </p:cNvPr>
          <p:cNvSpPr txBox="1"/>
          <p:nvPr/>
        </p:nvSpPr>
        <p:spPr>
          <a:xfrm>
            <a:off x="6096000" y="2966855"/>
            <a:ext cx="543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/>
              <a:t>MCQ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AD0ADD-FA96-C143-876F-A1EA86C5CCEE}"/>
              </a:ext>
            </a:extLst>
          </p:cNvPr>
          <p:cNvSpPr/>
          <p:nvPr/>
        </p:nvSpPr>
        <p:spPr>
          <a:xfrm>
            <a:off x="577088" y="5188903"/>
            <a:ext cx="372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Measures:  AuC, log(</a:t>
            </a:r>
            <a:r>
              <a:rPr lang="en-US" sz="2800" i="1" dirty="0"/>
              <a:t>k</a:t>
            </a:r>
            <a:r>
              <a:rPr lang="en-US" sz="28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3390D-944B-774F-8F49-52ACB7522D50}"/>
              </a:ext>
            </a:extLst>
          </p:cNvPr>
          <p:cNvSpPr/>
          <p:nvPr/>
        </p:nvSpPr>
        <p:spPr>
          <a:xfrm>
            <a:off x="5764924" y="51889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>
              <a:spcAft>
                <a:spcPts val="600"/>
              </a:spcAft>
            </a:pPr>
            <a:r>
              <a:rPr lang="en-US" sz="2800" dirty="0"/>
              <a:t>Measures:  Proportion of delayed     		  choices, log(</a:t>
            </a:r>
            <a:r>
              <a:rPr lang="en-US" sz="2800" i="1" dirty="0"/>
              <a:t>k</a:t>
            </a:r>
            <a:r>
              <a:rPr lang="en-US" sz="28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9FAE8-9D44-1143-9295-35D53056286C}"/>
              </a:ext>
            </a:extLst>
          </p:cNvPr>
          <p:cNvSpPr/>
          <p:nvPr/>
        </p:nvSpPr>
        <p:spPr>
          <a:xfrm>
            <a:off x="5764924" y="3650020"/>
            <a:ext cx="5458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Amounts:  $25-35, $50-60, $75-85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0EB42-505C-4D4F-89F5-A4C971BE4970}"/>
              </a:ext>
            </a:extLst>
          </p:cNvPr>
          <p:cNvSpPr/>
          <p:nvPr/>
        </p:nvSpPr>
        <p:spPr>
          <a:xfrm>
            <a:off x="577088" y="3650020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Amounts:  $30, $80, $500</a:t>
            </a:r>
          </a:p>
          <a:p>
            <a:pPr marL="274320">
              <a:spcBef>
                <a:spcPts val="600"/>
              </a:spcBef>
            </a:pPr>
            <a:r>
              <a:rPr lang="en-US" sz="2800" dirty="0"/>
              <a:t>Delays:  </a:t>
            </a:r>
            <a:r>
              <a:rPr lang="en-US" altLang="en-US" sz="2800" dirty="0"/>
              <a:t>7, 30, 90, 180 days </a:t>
            </a:r>
          </a:p>
          <a:p>
            <a:pPr marL="274320">
              <a:spcAft>
                <a:spcPts val="600"/>
              </a:spcAft>
            </a:pPr>
            <a:r>
              <a:rPr lang="en-US" altLang="en-US" sz="2800" dirty="0"/>
              <a:t>               (730 days [$500])</a:t>
            </a:r>
          </a:p>
        </p:txBody>
      </p:sp>
    </p:spTree>
    <p:extLst>
      <p:ext uri="{BB962C8B-B14F-4D97-AF65-F5344CB8AC3E}">
        <p14:creationId xmlns:p14="http://schemas.microsoft.com/office/powerpoint/2010/main" val="21683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32D3-CCAC-2E46-895A-4A54137C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42" y="430694"/>
            <a:ext cx="1880740" cy="988541"/>
          </a:xfrm>
        </p:spPr>
        <p:txBody>
          <a:bodyPr/>
          <a:lstStyle/>
          <a:p>
            <a:r>
              <a:rPr lang="en-US" dirty="0">
                <a:solidFill>
                  <a:srgbClr val="A51417"/>
                </a:solidFill>
              </a:rPr>
              <a:t>Results</a:t>
            </a:r>
          </a:p>
        </p:txBody>
      </p:sp>
      <p:pic>
        <p:nvPicPr>
          <p:cNvPr id="8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348C1C5D-7E10-6A4A-A257-A7BAFA63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14" y="500753"/>
            <a:ext cx="3600825" cy="630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4DEA364-9C58-7048-9EEC-E4E4A8F1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38" y="500753"/>
            <a:ext cx="3600825" cy="630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4AA954-9BA8-33D0-5959-702986E9C78C}"/>
              </a:ext>
            </a:extLst>
          </p:cNvPr>
          <p:cNvSpPr txBox="1"/>
          <p:nvPr/>
        </p:nvSpPr>
        <p:spPr>
          <a:xfrm>
            <a:off x="2876595" y="199863"/>
            <a:ext cx="258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Adjusting-Amount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FD759-74D8-E1A1-4C97-DA9D110FA82C}"/>
              </a:ext>
            </a:extLst>
          </p:cNvPr>
          <p:cNvSpPr txBox="1"/>
          <p:nvPr/>
        </p:nvSpPr>
        <p:spPr>
          <a:xfrm>
            <a:off x="8127738" y="199862"/>
            <a:ext cx="826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MCQ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3E7A4-25F3-374F-B100-0D8B219C9032}"/>
              </a:ext>
            </a:extLst>
          </p:cNvPr>
          <p:cNvSpPr/>
          <p:nvPr/>
        </p:nvSpPr>
        <p:spPr>
          <a:xfrm>
            <a:off x="8507544" y="6620642"/>
            <a:ext cx="64008" cy="9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9551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32D3-CCAC-2E46-895A-4A54137C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50"/>
            <a:ext cx="10515600" cy="988541"/>
          </a:xfrm>
        </p:spPr>
        <p:txBody>
          <a:bodyPr/>
          <a:lstStyle/>
          <a:p>
            <a:r>
              <a:rPr lang="en-US" dirty="0">
                <a:solidFill>
                  <a:srgbClr val="A51417"/>
                </a:solidFill>
              </a:rPr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0D2CD8-1311-F145-957E-C630E485D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0" y="1165791"/>
            <a:ext cx="10845595" cy="520347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spcAft>
                <a:spcPts val="600"/>
              </a:spcAft>
              <a:buNone/>
            </a:pPr>
            <a:endParaRPr lang="en-US" altLang="en-US" sz="800" i="1" dirty="0">
              <a:solidFill>
                <a:srgbClr val="000000"/>
              </a:solidFill>
            </a:endParaRPr>
          </a:p>
          <a:p>
            <a:pPr marL="0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z="3600" b="1" i="1" dirty="0">
                <a:solidFill>
                  <a:srgbClr val="000000"/>
                </a:solidFill>
              </a:rPr>
              <a:t>Do the Adj-Amt and MCQ procedures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3600" b="1" i="1" dirty="0">
                <a:solidFill>
                  <a:srgbClr val="000000"/>
                </a:solidFill>
              </a:rPr>
              <a:t>both measure the same construct?</a:t>
            </a:r>
            <a:endParaRPr lang="en-US" sz="3600" b="1" i="1" dirty="0"/>
          </a:p>
          <a:p>
            <a:pPr marL="274320" indent="0">
              <a:spcBef>
                <a:spcPts val="300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Correlations between AuC (Adj-Amt) and proportion of delayed choices (MCQ) on the common amounts (i.e., $30 and $80) were greater than .80 for the Prolific and .78 for the </a:t>
            </a:r>
            <a:r>
              <a:rPr lang="en-US" altLang="en-US" dirty="0" err="1">
                <a:solidFill>
                  <a:srgbClr val="000000"/>
                </a:solidFill>
              </a:rPr>
              <a:t>MTurk</a:t>
            </a:r>
            <a:r>
              <a:rPr lang="en-US" altLang="en-US" dirty="0">
                <a:solidFill>
                  <a:srgbClr val="000000"/>
                </a:solidFill>
              </a:rPr>
              <a:t> samples.</a:t>
            </a:r>
          </a:p>
          <a:p>
            <a:pPr marL="27432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he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correlations between the log(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) measures for the Adj-Amt and MCQ also were strong and significant  (Prolific: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dirty="0" err="1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 &gt; .76; MTurk: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dirty="0" err="1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 &gt; .74). </a:t>
            </a:r>
          </a:p>
        </p:txBody>
      </p:sp>
    </p:spTree>
    <p:extLst>
      <p:ext uri="{BB962C8B-B14F-4D97-AF65-F5344CB8AC3E}">
        <p14:creationId xmlns:p14="http://schemas.microsoft.com/office/powerpoint/2010/main" val="397588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D1AC5720-2973-9744-BE77-578E36000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90" y="113099"/>
            <a:ext cx="8669020" cy="66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9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211</Words>
  <Application>Microsoft Macintosh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Comparison of the Adjusting-Amount Procedure and the Monetary Choice Questionnaire for Measuring Delay Discounting</vt:lpstr>
      <vt:lpstr>Method</vt:lpstr>
      <vt:lpstr>Results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the Adjusting-Amount Procedure and the Monetary Choice Questionnaire for Measuring Delay Discounting</dc:title>
  <dc:creator>Wan, Matt</dc:creator>
  <cp:lastModifiedBy>Wan, Matt</cp:lastModifiedBy>
  <cp:revision>7</cp:revision>
  <dcterms:created xsi:type="dcterms:W3CDTF">2022-05-23T04:01:23Z</dcterms:created>
  <dcterms:modified xsi:type="dcterms:W3CDTF">2022-05-25T05:02:11Z</dcterms:modified>
</cp:coreProperties>
</file>