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5"/>
  </p:notesMasterIdLst>
  <p:sldIdLst>
    <p:sldId id="265" r:id="rId2"/>
    <p:sldId id="289" r:id="rId3"/>
    <p:sldId id="288" r:id="rId4"/>
    <p:sldId id="326" r:id="rId5"/>
    <p:sldId id="327" r:id="rId6"/>
    <p:sldId id="283" r:id="rId7"/>
    <p:sldId id="282" r:id="rId8"/>
    <p:sldId id="328" r:id="rId9"/>
    <p:sldId id="329" r:id="rId10"/>
    <p:sldId id="300" r:id="rId11"/>
    <p:sldId id="299" r:id="rId12"/>
    <p:sldId id="298" r:id="rId13"/>
    <p:sldId id="297" r:id="rId14"/>
    <p:sldId id="296" r:id="rId15"/>
    <p:sldId id="295" r:id="rId16"/>
    <p:sldId id="294" r:id="rId17"/>
    <p:sldId id="293" r:id="rId18"/>
    <p:sldId id="330" r:id="rId19"/>
    <p:sldId id="291" r:id="rId20"/>
    <p:sldId id="290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31" r:id="rId34"/>
    <p:sldId id="315" r:id="rId35"/>
    <p:sldId id="316" r:id="rId36"/>
    <p:sldId id="317" r:id="rId37"/>
    <p:sldId id="319" r:id="rId38"/>
    <p:sldId id="320" r:id="rId39"/>
    <p:sldId id="332" r:id="rId40"/>
    <p:sldId id="322" r:id="rId41"/>
    <p:sldId id="323" r:id="rId42"/>
    <p:sldId id="324" r:id="rId43"/>
    <p:sldId id="268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C1AE6C-F626-41B1-83F8-493B8F2129C8}">
          <p14:sldIdLst>
            <p14:sldId id="265"/>
            <p14:sldId id="289"/>
            <p14:sldId id="288"/>
            <p14:sldId id="326"/>
            <p14:sldId id="327"/>
          </p14:sldIdLst>
        </p14:section>
        <p14:section name="1" id="{9CFC5A75-37D1-4F13-AE3D-11D0E4EBBF50}">
          <p14:sldIdLst>
            <p14:sldId id="283"/>
            <p14:sldId id="282"/>
            <p14:sldId id="328"/>
          </p14:sldIdLst>
        </p14:section>
        <p14:section name="2" id="{F0410539-DC78-483E-ACF2-3C8DFFF9F150}">
          <p14:sldIdLst>
            <p14:sldId id="329"/>
            <p14:sldId id="300"/>
            <p14:sldId id="299"/>
            <p14:sldId id="298"/>
            <p14:sldId id="297"/>
            <p14:sldId id="296"/>
            <p14:sldId id="295"/>
            <p14:sldId id="294"/>
            <p14:sldId id="293"/>
          </p14:sldIdLst>
        </p14:section>
        <p14:section name="3" id="{0EE229AD-39D3-488C-A758-C95212058D69}">
          <p14:sldIdLst>
            <p14:sldId id="330"/>
            <p14:sldId id="291"/>
            <p14:sldId id="290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</p14:sldIdLst>
        </p14:section>
        <p14:section name="4" id="{D2084601-9D91-4448-9103-B1CBB7762FBC}">
          <p14:sldIdLst>
            <p14:sldId id="331"/>
            <p14:sldId id="315"/>
            <p14:sldId id="316"/>
            <p14:sldId id="317"/>
            <p14:sldId id="319"/>
            <p14:sldId id="320"/>
          </p14:sldIdLst>
        </p14:section>
        <p14:section name="5" id="{26BFBAEC-F299-4815-9D22-0C23E56F1016}">
          <p14:sldIdLst>
            <p14:sldId id="332"/>
            <p14:sldId id="322"/>
            <p14:sldId id="323"/>
            <p14:sldId id="324"/>
          </p14:sldIdLst>
        </p14:section>
        <p14:section name="Final" id="{E1E3221E-6D36-4C82-B070-E76D7D2AEF93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75" autoAdjust="0"/>
    <p:restoredTop sz="91601" autoAdjust="0"/>
  </p:normalViewPr>
  <p:slideViewPr>
    <p:cSldViewPr snapToGrid="0">
      <p:cViewPr>
        <p:scale>
          <a:sx n="106" d="100"/>
          <a:sy n="106" d="100"/>
        </p:scale>
        <p:origin x="1278" y="6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16T11:47:49.4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9733 7078 1141 0,'0'0'24'0,"0"-6"-24"16,0 6 0-16,0 0 0 0,3-2 41 0,-3 2 3 16,2-6 1-16,4 4 0 0,-3-4-32 0,0 6-13 15,0-2 11-15,3 2-11 0,0 0 0 0,0 0 0 16,0 0 0-16,3 0 0 0,0 0 0 0,0 0 0 16,3 2 0-16,-3-2 0 0,3 0 19 0,0 3-3 15,3 0 0-15,-4 2 0 0,7-2-3 0,-3 2-1 16,0-2 0-16,3 2 0 0,0 0-12 0,0 0 9 15,2-2-9-15,1 2 8 0,3-2-24 0,0 0-6 16,0-1-1-16,3-2 0 0,-1 0 51 0,1 0 9 16,0-2 3-16,3-1 0 0,-1 0-24 0,4-2-5 15,3 0-1-15,0 0 0 0,5-3-10 0,1 2 10 16,0 1-10-16,2 0 10 0,1-1-10 0,3 1 0 16,2-3 0-16,4 3 0 0,-1-3 0 0,4 3 0 15,-1-1-12-15,1-2 12 0,0 3-8 0,2-3 8 16,1 6 0-16,2-4 0 0,1 6 0 0,2-2 0 15,1-4-9-15,2 4 9 0,0-6 0 0,4 2 0 16,-1 4 0-16,1-3 0 0,2-1 8 0,-2 4 0 0,2-4-8 0,0 4 12 16,1-1-2-16,-1 3-1 15,1-3 0-15,2 3 0 0,0 3-9 0,1-3-17 16,2 3 4-16,1-1 1 0,5 1 12 0,-3 0 0 16,4 2 0-16,-4 3 0 0,3 0 0 0,4 0 0 0,-4 0 0 0,6 0 0 0,-3 0 0 0,4-1 0 15,-4-1 0-15,3 2 0 16,4-3 0-16,-4 0 0 0,3 1 0 0,3-1 0 0,1 3 0 0,2-3 0 15,0 0 0-15,3 1 0 0,0-4 0 0,0 4-11 16,7-4 11-16,-4 1-10 0,0 2 2 0,3-2 0 16,0-1 0-16,-3 1 0 0,3 0 8 0,-2 2-12 15,-1-2 12-15,0-1-12 0,0 4 12 16,-3-4 0-16,0 4 0 0,1-1 0 0,-1-2 0 0,0 2 8 16,3 0-8-16,-3 0 11 0,3 1-11 0,1-1 0 15,-1-2 0-15,0-1 0 0,3 1 0 0,-3 0 0 16,0-1 0-16,-2 1 0 0,2 0 10 0,-3-1-10 15,0 1 12-15,0-1-12 0,-3 4 8 0,1-4-8 16,-4 4 0-16,-3-1 0 0,3 0 0 0,-5 1 10 16,2-1-10-16,-3 0 8 0,3 0-8 0,1 3 0 15,-7 0 0-15,3 0 0 0,1 0 12 0,-4 0 0 16,-3 0 0-16,3-3 0 0,-2 3-12 0,2-2 0 16,-3-1 0-16,1 0 0 0,2 0 0 0,-3-2 0 15,1 2 0-15,-4-2 0 0,3 0 0 0,1-1 0 16,-4 1 0-16,0-6 0 0,1 3 0 0,-1-2 0 15,0 4 0-15,1 1 0 0,-1 2 0 0,0 1 8 16,-2-1-8-16,-1 0 0 0,0-2 19 0,1 2-2 0,-1-2 0 0,-2-1 0 16,-1 1-27-16,-3-3-6 0,1 3 0 0,-1-1-1 0,-2 1 17 15,2 2 0-15,0-2 8 0,-2 0-8 16,2 2 16-16,-2-3-4 0,-1 1 0 0,4 0 0 0,-4-3-12 0,1 2 0 16,-4-2 0-16,3 0 0 0,-2 3 9 15,-4-3-1-15,1 3 0 0,-7-3 0 0,1 0-8 16,-1 0 0-16,-5 2 9 0,0-2-9 0,-1 0 16 0,-2 3-2 15,-1-3 0-15,-2 3 0 0,0-1-4 16,-4 1-1-16,-2 0 0 16,-3-1 0-16,-1 1-9 0,-2 0 12 0,-6-1-12 15,0 1 12-15,-7-3-12 0,1 2 0 0,-6 1 0 0,-3-3 0 16,0 3-40-16,-3-1-1 0,-3 4 0 0,-6-4-674 0</inkml:trace>
  <inkml:trace contextRef="#ctx0" brushRef="#br0" timeOffset="1265.99">8786 7654 1191 0,'0'0'26'0,"3"-5"6"0,3 2 0 0,3 1 2 0,0-1-34 15,3-2 0-15,0 2 0 16,5-2 0-16,1 0 36 0,0-1 0 16,3 1 0-16,3-3 0 0,0 5-15 0,-4-4-2 0,7 1-1 0,-3-2 0 0,3 0 2 0,0 3 0 15,-1 0 0-15,1-3 0 0,3 0-10 0,-3 0-2 16,3 3 0-16,2-3 0 15,4 2 10-15,-3-1 2 0,2-1 0 0,4 0 0 16,0 2-28-16,0-2-6 0,2 3-1 0,1-3 0 0,0 3 24 0,5 0 5 16,-2-1 1-1,-1 1 0-15,7 0-33 0,0-1-6 0,-1 1-2 0,4 0 0 0,-1-3 3 16,4 3 1-16,3-3 0 0,-1 2 0 16,4 1-6-16,-4-3-2 0,7 0 0 0,2 3 0 15,1 0 2-15,2-3 1 0,0 2 0 0,4 4 0 0,-1-4 15 0,1 4 2 16,-1-1 1-16,0 3 0 0,4 0 9 0,-4-2 0 15,4 2 0-15,-1 2 0 0,0-2-9 0,4 3 0 16,-1-1 0-16,4 1 0 0,-1-3 9 0,3 3 0 16,0-1 10-16,1 1-10 0,2 0 16 0,0-3-4 15,4 2 0-15,-1-2 0 0,3 3-3 0,0-3-1 16,1 0 0-16,2-3 0 0,0 3-8 0,0-2 0 16,1 2-10-16,2-3 10 0,0 0 0 0,0 1 0 15,0-1 0-15,4-2 0 0,-1 2 0 0,0 1 0 16,-3-1 0-16,3 0 0 0,-2 1 0 0,2-1 10 15,0 0-10-15,3 1 12 0,-3 2-12 0,3-3 0 16,-2 0 0-16,-1 1 0 0,3-1 8 0,-3 0-8 16,0 1 8-16,0-1-8 0,1 3 0 0,-1-2 0 15,-3-1 0-15,3 3 0 0,3-3 0 0,-5 1 0 16,2 2 0-16,0 0 0 0,-3 0 0 0,3 2 0 16,0 1 0-16,1 2 0 0,-1 0-11 0,0-2 11 0,0 2-8 0,0 1 8 15,4-1-8-15,-7 0 8 0,3 1-8 0,0 1 8 0,0 1 0 0,-3 0 0 16,1-2 0-16,-1-1 0 0,0 0 0 0,-3 1 0 15,4-1 0-15,-4 3 0 0,-3-3 0 0,0 3 11 16,0 0-1-16,-2-3 0 0,-1 6 16 0,3-3 3 16,-5 0 1-16,2 0 0 0,-3 0-2 0,3 2 0 15,-2-2 0-15,-4 0 0 0,3-3-4 0,1 6 0 16,2-3-1-16,0 2 0 0,0 1-3 0,4 0-1 16,-1-1 0-16,0-2 0 0,0 0-11 0,4 3-8 15,-4 2 9-15,0 0-9 0,-3 6 0 0,4-6 0 16,-4 0 0-16,0-2 0 0,1-3 0 0,-4 2 0 15,0-2 0-15,0 3 0 0,1 2 0 0,-4 0 0 16,0 0 0-16,-2 1 0 0,-1-1-9 0,-3 0-8 16,-2-2-2-16,-4-1 0 15,1 1-12-15,-4-1-2 0,-2-2-1 0,-4-2 0 0,1 2 10 0,-4-3 1 16,1 0 1-16,-1-2 0 16,-2-1-59-16,-4 4-12 0,-2-4-3 0,-4 4-401 0</inkml:trace>
  <inkml:trace contextRef="#ctx0" brushRef="#br0" timeOffset="1383.72">23127 7938 1191 0,'33'2'26'0,"-24"-2"6"0,3 0 0 0,-3 0 2 0,0 0-34 0,-4 3 0 16,1-3 0-16,-6 0 0 0,0 0-12 0,-6 2-10 0,-14 9-2 0,-7 0 0 0</inkml:trace>
  <inkml:trace contextRef="#ctx0" brushRef="#br0" timeOffset="5777.23">10765 7816 735 0,'-3'-16'20'0,"3"13"6"0,3-2-26 0,-3 5 0 0,0 0 0 0,0 0 0 16,3 0 19-16,3-5-2 0,0 2 0 0,0 3 0 15,0 0 4-15,0-3 1 0,0 3 0 0,-3-5 0 16,6 2-6-16,-6-2 0 0,6 3-1 0,-3-1 0 0,0 0-15 0,0 3 0 16,3 0 0-16,-3 0-10 15,3-2 10-15,-3-1 0 0,-1 0 0 0,4 1 0 0,0-1 0 0,3 0 0 16,-3 1 0-16,0-1 0 0,0 3 9 0,3-3-9 16,-3 3 12-16,0 0-12 0,-3 0 0 15,3 0 0-15,0 0 0 0,0 0-12 0,-3 0 12 0,2 3 0 16,1 2 0-16,0 1 0 0,0-1 0 15,0 6 0-15,0-4 0 0,-3 9-9 0,3 3 21 0,0-3 5 16,0 0 1-16,-3-1 0 0,0 1 5 0,3 3 1 16,0-3 0-16,-3 0 0 0,-1 0-10 0,1-3-2 15,0-3 0-15,-3 1 0 0,3 2-12 0,0-5 0 16,-3 0 0-16,0 0 0 0,0-3 8 0,0 1-8 16,0-4 11-16,0 3-11 15,-3 1-83-15,0-4-23 0,0-2-5 0,0 0-1 0</inkml:trace>
  <inkml:trace contextRef="#ctx0" brushRef="#br0" timeOffset="6010.22">11316 7684 1134 0,'0'0'24'0,"0"0"6"0,-6 2 1 0,3 1 1 0,-3 2-32 0,3 0 0 0,-3 3 0 0,0 3 0 15,0 2 0-15,-3-2 0 0,3 2 0 0,-2-2 0 16,-1 2 16-16,-3 3-4 0,0 0-1 0,0 2 0 16,0 1 1-16,-3-4 1 0,0 4 0 0,3-3 0 15,-3 2-13-15,1 4 0 0,-1 1 0 0,0-7 0 16,0-16 0-16,3 11 0 0,-3 21 0 0,0-3 0 16,0-3-52-16,3-2-12 0,1-3-4 0</inkml:trace>
  <inkml:trace contextRef="#ctx0" brushRef="#br0" timeOffset="6286.42">11304 8062 1202 0,'0'0'26'0,"0"0"6"0,0 0 0 0,0 0 3 0,0 0-35 0,0 0 0 0,0 0 0 0,6 0 0 16,0 3 0-16,0 2 0 0,0 3 0 0,-3-3 0 15,3-2 0-15,-3 2 0 0,0 6 0 0,0-4 0 16,0 4 0-16,-3-3-9 0,3 3 9 0,0-3 0 16,-3 2-21-16,0 1 1 0,3-1 0 0,-3 1 0 31,0-1-28-31,0-4-6 0</inkml:trace>
  <inkml:trace contextRef="#ctx0" brushRef="#br0" timeOffset="6564.95">11733 8025 1004 0,'0'2'22'0,"0"4"5"0,0 2 1 0,0-6 0 0,0 4-28 0,3-4 0 15,-3 4 0-15,0 2 0 0,0 2 0 0,0 3 0 0,-3-2 0 0,3-1 0 16,-3-2 0-16,0 0 0 0,3 3 0 0,-3 0 0 15,0-1-11-15,0-2-7 0,-3 3-2 0</inkml:trace>
  <inkml:trace contextRef="#ctx0" brushRef="#br0" timeOffset="6819.38">12135 7882 1378 0,'0'0'30'0,"0"-5"6"0,0-1 2 0,0 6 2 0,6-5-32 0,-6 5-8 15,3 0 0-15,3 0 0 16,-1-3-56-16,1 1-12 0,-3 4-2 0</inkml:trace>
  <inkml:trace contextRef="#ctx0" brushRef="#br0" timeOffset="7022.04">12343 7855 1650 0,'-3'-44'47'0,"3"38"9"0,0 6-44 0,0 8-12 0,0-8 0 0,0 0 0 32,0 0-26-32,0 0-7 0,3 8-2 0,0-3 0 15,3 3-42-15,-3-2-9 0,3 2-2 0,-3-6 0 0</inkml:trace>
  <inkml:trace contextRef="#ctx0" brushRef="#br0" timeOffset="7220.17">12712 7893 1892 0,'0'0'53'0,"0"0"13"0,0 0-53 0,0 0-13 16,3 0 0-16,3 2 0 16,0-2-65-16,0 3-16 0,0-1-3 0,-3 4-406 15,3-1-81-15</inkml:trace>
  <inkml:trace contextRef="#ctx0" brushRef="#br0" timeOffset="7656.86">13066 7781 1552 0,'0'0'44'15,"0"0"10"-15,6-5-43 0,0 0-11 0,3 0 0 0,0-3 0 16,-3 5 17-16,3 0 2 0,0 3 0 0,0-2 0 16,0-1-19-16,0 0 0 0,0 3 0 0,0 0 0 15,-1 3-22-15,-2 0-8 0,3-3-2 0,-3 5 0 0,3 0 22 0,-3 3 10 16,0-3-10-16,3 3 10 0,0-2 0 0,-3-1-9 15,0-2 9-15,3 2 0 0,0 6-9 0,-3-4 9 16,0 4-10-16,3 0 10 0,0-1 0 0,-1 1 0 16,4 2 0-16,0 0 0 0,0 3 0 0,0-3 0 15,0 3 0-15,0 0 0 0,0 0 11 0,0 2-2 16,0 4 0-16,-3-1 0 0,-1 0-9 0,4-2 0 16,-6-4 0-16,3 1 0 15,-3 0-24-15,0-3-6 0,-3 3-2 0,0-5-580 0</inkml:trace>
  <inkml:trace contextRef="#ctx0" brushRef="#br0" timeOffset="7875.09">13650 7734 1631 0,'0'0'46'0,"0"0"10"0,0 0-44 0,0 0-12 0,-3 2 0 0,0 1 0 15,-3-3 0-15,-3 5 0 0,0 11-12 0,-3 5 12 16,0-2-12-16,0 5 12 0,-6 2-12 0,-2 1 12 16,-4-1-24-16,0 6 4 0,0-3 0 0,-3 8 0 15,-2 0-48-15,2 0-8 0,-3-3-3 0,6-4 0 16,3-1-58-16,0-8-12 0,-11 13-3 16,11-10 0-16</inkml:trace>
  <inkml:trace contextRef="#ctx0" brushRef="#br0" timeOffset="8295.85">13578 8112 990 0,'6'5'21'0,"0"-2"5"0,0 0 1 0,0 2 1 0,0-2-28 0,0 2 0 0,0 0 0 0,0 1 0 16,0-1 57-16,-3 0 6 0,0-2 1 0,0 5 0 15,0 0-26-15,0 2-5 16,-3-4-1-16,0 1 0 0,-3 1-32 0,3 0 0 0,0 0 0 0,-3-2 0 16,3 1 0-16,-3-1 0 0,3-6 0 0,-3 2 0 15,0 4 10-15,-3-1-2 0,6 0 0 0,0-5 0 16,0 0-8-16,0 0 0 0,0 0 0 0,0 0-11 16,0 0 11-16,0 0 0 0,0 0 0 0,-3-5 0 46,3 0-32-46,0-3-5 0,3-3-1 0,3 3 0 0,0-5-41 0,0 2-8 0,3-2-1 0,0 0-1 16,0-3 4-16,-1 3 1 0,1 0 0 0,0 5 0 0,3 0 84 0,-3 0 21 0,3 0 3 0,0 0 0 16,0 5 35-16,0 1 7 0,0 2 2 0,0 0 0 15,-3 0-28-15,2 5-6 0,1 0-1 0,0 3 0 16,0 3 5-16,0 2 1 0,-3 3 0 0,0-6 0 16,0-4-26-16,-3 4-5 0,0 12 0 0,-3-1-8 15,0-3 0-15,-3-2 0 0,0 0 0 0,0-3 0 16,-3-2 0-16,0-1 0 0,-3 4 0 0,0-4-529 15</inkml:trace>
  <inkml:trace contextRef="#ctx0" brushRef="#br0" timeOffset="8549.16">13087 8210 1749 0,'0'-5'38'0,"0"5"8"0,0 0 2 0,0 0 2 0,3-8-40 0,0 3-10 16,-3 5 0-16,0 0 0 0,0 0 12 0,3 5 1 0,-3 0 0 0,-3 6 0 31,-3 2-52-31,0 5-10 0,-3 6-3 0,-3 3 0 0,-3 4-73 0,1 4-15 0</inkml:trace>
  <inkml:trace contextRef="#ctx0" brushRef="#br0" timeOffset="12805.06">10423 7834 1263 0,'-6'-5'28'0,"0"5"5"0,0 0 2 0,0 3 1 0,3-1-36 0,-3 6 0 0,3 0 0 0,0-3 0 15,3-5 19-15,-3 8-3 0,0 3-1 0,3 2 0 16,0 3-3-16,0 0 0 0,3 3 0 0,0 2 0 16,3 5 1-16,0 6 0 0,3 0 0 0,0 5 0 15,6-3-4-15,0 6-1 0,0-1 0 0,6 4 0 16,-1 2-17-16,1-6-4 0,6-2-1 0,0 1-403 15,3-1-81-15</inkml:trace>
  <inkml:trace contextRef="#ctx0" brushRef="#br0" timeOffset="13205.52">14584 7596 1605 0,'0'0'45'0,"3"3"11"0,3-3-45 0,-3 2-11 0,6 4 0 0,0-1 0 16,0 6-10-16,3-1-4 0,0 6-1 0,-3 3 0 16,3-1 3-16,0 6 0 0,-3 2 0 0,2 1 0 15,-2-1 3-15,-3 3 1 0,3 3 0 0,-3 0 0 16,0 2 8-16,-3 6-12 0,-3 5 12 0,0-11-12 15,0-12 12-15,-6-1 0 0,0 8 0 0,-3-3 0 16,-6 3-16-16,-2 3-2 0,-4 3 0 0,-3-9 0 16</inkml:trace>
  <inkml:trace contextRef="#ctx0" brushRef="#br0" timeOffset="15434.52">16906 7961 687 0,'0'-42'15'0,"3"31"3"0,0 1 1 0,0 5 1 0,0-6-20 0,0 3 0 0,0 0 0 0,0-3 0 15,0 4 0-15,0-1 0 0,0 0 0 0,0 2 0 16,-3 1 0-16,3-3 10 0,0 0-10 0,-3 3 8 15,0 0 16-15,0-1 2 0,0 1 1 0,-3 2 0 16,0 1 13-16,0-4 2 0,3 4 1 0,-6-1 0 16,3-5-7-16,-3 6-2 0,0-1 0 0,0 0 0 15,0-2-12-15,-3 2-2 0,-3 1-1 0,3 2 0 16,-3 2-19-16,0 1 0 0,4 2 0 0,-4-2 0 16,3 0 0-16,0 10 15 0,0 8-3 0,3-10-1 15,0-14 12-15,0-2 2 0,6 5 1 0,-6 2 0 16,0 4-6-16,3 2-2 0,0-1 0 0,0 1 0 15,0 0-18-15,3 6 0 0,0 1 0 0,0-1-9 16,0 4 9-16,0 1 0 0,3 2 8 0,-3 3-8 0,3 2-12 16,3 1-6-16,0 2-2 0,3 0 0 15,-3 3 0-15,3-3 0 0,0 2 0 0,-3 1 0 0,3 3-3 0,0-1-1 16,-3-5 0-16,0 0 0 0,-1 0 10 0,1-2 2 16,0-1 0-16,-3 1 0 0,3-6 28 0,-3 0 5 15,0-3 2-15,0-2 0 0,0 0 22 0,0-3 5 16,0-2 1-16,0 0 0 0,0 2-37 0,0-5-14 15,0 0 11-15,-3 0-11 0,3-3 8 0,-3 0-8 0,0-2 0 16,0 2 9-16,0-5-9 0,0 0 0 16,0 0 0-16,0 0 0 0,0 5 0 0,0-5 12 0,-3 3-12 15,3-3 12-15,-6 3 2 0,3-3 1 0,3 0 0 0,-6 0 0 16,0-3-2-16,-3 0 0 0,0 1 0 0,0-1 0 16,1 1-13-16,-1-1 0 0,-6 0 0 0,0 1-10 15,3-4-2-15,0 4 0 0,-3-4 0 0,3 4 0 16,-3-1-3-16,3-2-1 0,1 0 0 0,2-1-396 31,-3 4-79-31</inkml:trace>
  <inkml:trace contextRef="#ctx0" brushRef="#br0" timeOffset="15716.07">16677 8192 1638 0,'0'0'36'0,"0"0"7"0,0 0 1 0,0 0 3 0,0 0-38 0,0 0-9 16,0 0 0-16,0 0 0 0,0 0 0 0,0 0 0 16,6 2 0-16,0-4 0 0,3-1 8 0,-3 0 0 15,3 6 0-15,0-3 0 0,2-3-8 0,1 1 8 16,0-1-8-16,0-2 8 0,3-1 20 0,0 1 3 15,-3 5 1-15,3 0 0 16,-3-3-58-16,2 3-11 0,1-2-3 0,0-1 0 16,3 3-89-16,-3 0-19 0,24 0-3 0,-13-3-1 0</inkml:trace>
  <inkml:trace contextRef="#ctx0" brushRef="#br0" timeOffset="16888">17275 8030 820 0,'0'8'18'0,"0"-3"4"0,-3 1 1 0,3-1 0 0,0-2-23 0,0-3 0 0,0 0 0 0,0 0 0 16,-3 2 20-16,0 1-1 0,0 0 0 0,3-3 0 16,0 0-19-16,0 0 10 0,-6 2-10 0,3 1 8 15,-3-1 7-15,3 4 1 0,0-1 0 0,-3-2 0 16,0-3 14-16,4 2 3 0,-4 1 1 0,0 0 0 0,0 2-6 0,0 0-2 16,3 0 0-16,-6 1 0 0,3-1-11 0,0 3-3 15,-3-3 0-15,6 3 0 0,-3-2-12 0,3 1 0 16,0 1 0-16,3 0 0 0,0 3 8 0,0 0-8 15,0-4 11-15,0 1-11 0,3 0 44 0,0 3 1 16,0-3 1-16,0 2 0 0,3 1-18 0,0 2-3 0,0-2-1 16,3-1 0-16,-3-2-4 0,3 3-2 15,0-3 0-15,0 0 0 16,-4 2-40-16,4-2-8 0,-3 0-2 0,3-5 0 16,-3 0 12-16,0-1 1 0,0 1 1 0,0-1-399 15,0-2-80-15</inkml:trace>
  <inkml:trace contextRef="#ctx0" brushRef="#br0" timeOffset="17220.25">17460 8049 1549 0,'0'0'44'0,"0"0"9"0,0 0-42 0,6-3-11 0,0 3 0 0,0 0 0 15,-3-3 0-15,-3 3 0 0,5 3 0 0,-2-3 0 16,3 3 23-16,-3-3 2 0,3 2 1 0,-3 4 0 0,3-4-18 0,-3 1-8 16,3 0 8-16,0-1-8 0,-3 3 0 0,3-5 8 15,-3-5-8-15,0 5 0 0,6 8 12 0,-3 3-4 16,0-1 0-16,0 3 0 0,0 1-8 0,3 2 0 16,-3-3 0-16,3 5 0 0,-3 1 0 0,-1 2 8 15,1 3-8-15,0 0 8 0,3-1-8 16,-6 1 0-16,3-3 0 0,0-2 8 0,-3-1-8 0,0 1-9 15,0 0 9-15,0-6-13 0,0 0-5 16,0-2-1-16,-3-1 0 0,3 1 0 16,-3-6-122-16,0 3-25 0,0 3-5 0,0-11-1 0</inkml:trace>
  <inkml:trace contextRef="#ctx0" brushRef="#br0" timeOffset="17481.88">17790 7975 990 0,'0'0'21'0,"0"0"5"0,0 0 1 0,0 0 1 0,0 0-28 0,0 0 0 0,0 0 0 0,0 0 0 16,0 0 56-16,0 0 4 0,0 0 2 0,-6 5 0 16,0 0-4-16,0 3-1 0,-3 0 0 0,3 3 0 15,-6-1-41-15,4 6-8 0,-1 16-8 0,-3-14 12 16,3-7-12-16,-6-3 8 0,3 2-8 0,-3 4 8 15,0-1-8-15,-3 0 0 0,3 6 0 0,-2-1 0 32,-4 1-31-32,3-1-5 0,0 1 0 0,0-1-1 0,-3 1 3 0,6-1 1 0,1 1 0 0,-1 2 0 15,3-5-20-15,0 0-4 0,3 0-1 0</inkml:trace>
  <inkml:trace contextRef="#ctx0" brushRef="#br0" timeOffset="17792.13">17897 8326 1796 0,'0'0'40'0,"0"0"8"0,0 0 1 0,0 0 1 0,0 0-40 0,0 6-10 0,-3 2 0 0,0 0 0 15,3 5 0-15,-3-5 0 0,3 2 0 0,-3-2 0 32,3 0-24-32,-3 3-6 0,3-3-2 0,-3 0 0 0,0 2 19 0,3-2 3 0,-3 3 1 0,-3-1 0 31,4 1-47-31,-4 2-8 0,0-2-3 0,-3 5-381 0,3-6-77 0</inkml:trace>
  <inkml:trace contextRef="#ctx0" brushRef="#br0" timeOffset="18161.37">18168 8006 1465 0,'0'0'32'0,"0"0"6"0,0 0 2 0,3-2 2 0,3 2-34 0,0 0-8 0,0 2 0 15,0 4 0-15,0-1 0 0,3-2 0 0,-3 2 0 0,3 0-11 16,0 6-1-16,-3-3 0 0,0 0 0 0,-1 0 0 15,-2-1 4-15,3 1 0 0,0 0 0 0,-3 3 0 16,3-3 8-16,-6 2 0 0,3 1 0 0,-3 2 0 16,0 3 0-16,0-5 11 0,0-1-3 0,-6 1 0 15,3 2 4-15,0 3 0 0,-3 0 0 0,0 0 0 16,-2 0 16-16,-1-3 3 0,0 0 1 0,-3 0 0 16,0 3-32-16,-3 0 0 0,0 3 0 0,0-4 0 31,-3 7-40-31,3-4-12 0,-2 1-1 0,-1-1-378 0,0 1-75 0</inkml:trace>
  <inkml:trace contextRef="#ctx0" brushRef="#br0" timeOffset="18416.22">18540 8173 2030 0,'9'-8'57'0,"-6"8"14"0,3 3-57 0,0 2-14 16,3-5 0-16,0 3 0 0,0-1 17 0,0-2 1 0,3 3 0 0,-6-6 0 31,3-10-58-31,-4 10-12 0,4 11-3 0,-6 3 0 16,3-8-148-16,-3-1-29 0,-3-2-7 0,0 0-1 0</inkml:trace>
  <inkml:trace contextRef="#ctx0" brushRef="#br0" timeOffset="18567.82">18671 8170 1364 0,'0'0'30'0,"0"0"6"0,0 0 2 0,0 0 0 0,0 0-30 0,3 3-8 0,0 5 0 0,3-5 0 16,-6-3 0-16,3 2 8 0,3 4-8 0,-3-1 8 15,3 0-64 1,-3-2-12-16,3-3-2 0,-3 2-296 0,3 1-59 0</inkml:trace>
  <inkml:trace contextRef="#ctx0" brushRef="#br0" timeOffset="18735.36">18918 8117 1166 0,'0'0'25'0,"6"0"6"0,0 0 1 0,3 0 1 0,-3 0-33 0,3 3 0 15,-3-3 0-15,3 0 0 16,0 3 51-16,-3-3 3 0,0 2 1 0,0 1 0 0,-3 0-27 0,0-1-4 16,3 1-2-16,-6-3 0 0,0 0-22 0,0 0-18 15,2-3 3-15,-2 3-405 16,3 0-80-16</inkml:trace>
  <inkml:trace contextRef="#ctx0" brushRef="#br0" timeOffset="19284.88">19954 7980 871 0,'6'-5'19'0,"-3"-1"4"0,3 1 1 15,-3 2 0-15,3 1-24 0,0-1 0 0,0 0 0 0,0-2 0 0,-3 0 28 0,3-3 1 16,-3 3 0-16,0-1 0 0,0 1 23 0,0 2 4 15,-3 3 0-15,0-5 1 0,0-3 5 0,-3-5 1 16,0-6 0-16,0 9 0 0,3 10-23 0,-6 0-4 16,0 0 0-16,-3-3-1 0,-3 0-22 0,3 3-4 15,-3 0-1-15,0 0 0 16,0 0-32-16,0 0-6 0,0 0-2 0,1 3 0 0,2 0 32 0,0-1 16 16,0 4-1-16,3-1-1 0,-3-5 15 0,6 5 3 15,-3 1 1-15,3 2 0 0,-3-1-21 0,3 1-4 0,0 6 0 16,0-4-8-16,-3 3 0 0,3 3 0 0,0 5 0 15,0 1 0-15,0 1-10 0,0 1 10 16,0 3-10-16,3 2 10 0,0 0 0 0,0 3-9 16,-3-1 9-16,3-1 0 0,0-4-16 0,0 11 1 15,-3 11 1-15,0-11 0 0,3-16 14 0,0-3 13 0,0 1-2 0,-3-3-1 16,0 2-10-16,0-4 0 0,0 1 0 0,-3-4 0 31,1 2-19-31,-1-5-5 0,0 0-2 0,0-3 0 16,-3-2-127-16,0 0-26 0</inkml:trace>
  <inkml:trace contextRef="#ctx0" brushRef="#br0" timeOffset="19484.61">19546 8133 1450 0,'0'0'32'0,"0"0"6"0,3 3 2 0,0 0 1 0,3-1-33 0,0 1-8 0,0 0 0 0,3 4 0 15,0 1 34-15,0-2 5 0,0-9 1 0,3 3 0 16,0 0-40-16,2 0 0 0,1 0 0 0,0 0 0 0,3 0 0 0,-3-3 0 16,0 3 0-16,0 0 0 15,0-2-88-15,-3 2-21 0,2-3-5 0,-5 3-1 0</inkml:trace>
  <inkml:trace contextRef="#ctx0" brushRef="#br0" timeOffset="19919.89">20011 8192 1004 0,'0'0'22'0,"0"0"5"0,0 0 1 0,0 0 0 0,0 0-28 0,6-3 0 0,-6 3 0 0,0 0 0 16,0 0 26-16,0 0 0 0,0 0 0 0,0 0 0 0,0 0-26 0,3-3 0 15,0-2 0-15,-3 5 0 0,0 0 16 0,0 0-1 16,0 3-1-16,0-3 0 0,0 0 37 0,0 0 7 16,2 5 2-16,-2 0 0 0,0 3-4 0,0 0 0 15,0 3 0-15,0-1 0 0,0 3-39 0,0 1-8 16,0 2-1-16,0-3-8 0,3 3 10 0,-3-3-10 16,0 0 8-16,3-2-8 0,-3 2 0 0,3 0-16 15,0-2 3-15,-3 2 0 16,3 0-49-16,0-5-10 0,0-5-1 0,-3-3-546 15</inkml:trace>
  <inkml:trace contextRef="#ctx0" brushRef="#br0" timeOffset="20216.79">20231 8149 1652 0,'0'0'36'0,"0"0"8"0,0 0 2 0,0 0 0 0,0 8-37 0,3-5-9 0,-3-3 0 0,6 2 0 16,-3 1 34-16,3 0 5 0,0-3 1 0,-3 2 0 16,3 1-26-16,-3 0-5 0,6 2-1 0,-4-2 0 15,4 2-8-15,0-2 0 0,0 2 0 0,3-3 0 16,0 1 0-16,-3 0 0 0,3-1 0 0,0 1 0 0,0 2 0 0,0-2 0 16,0 0 0-16,-4 2 0 0,4 0 0 0,-3 0-12 15,0 3 4-15,0 0 8 16,0 3 0-16,0-3 0 0,-3 0 0 0,0 0 0 0,0-3 0 15,0 3 0-15,-3 3 0 0,3-3 0 32,-6-1-43-32,3-4-1 0,-3-3 0 0,0-8 0 0,0-8-128 15,0 11-25-15,-3 37-6 0,0-16-1 0</inkml:trace>
  <inkml:trace contextRef="#ctx0" brushRef="#br0" timeOffset="20512.68">20451 8192 1177 0,'0'0'25'0,"0"0"6"0,0 0 1 0,0 0 2 0,0 0-34 0,0 0 0 0,0 0 0 0,0 0 0 31,0 0-14-31,0 0-10 0,0 0-1 0,0 0-1 0,3 2 26 0,-3-2 0 0,3-8 9 0,0 3-9 16,-3 5 23-16,0 0-3 0,0 0 0 0,0 0 0 16,0 0 18-16,0 0 3 0,0 0 1 0,0 0 0 15,0 0-14-15,0 0-2 0,0 0-1 0,-6 3 0 16,0-1 12-16,3 4 3 0,0-1 0 0,0 0 0 15,-3 0-27-15,0 3-5 0,0-2 0 0,-3 2-8 16,3 2 8-16,-2 3-8 0,2 1 0 0,-6-1 0 16,3-3 9-16,-3 4-9 0,3-1 0 0,-3 0 9 15,3 6-9-15,-3-4-16 0,3-1 4 0,0-1 1 32,-3-2-145-32,3-1-28 0,-5 14-7 0,2 0-1 0</inkml:trace>
  <inkml:trace contextRef="#ctx0" brushRef="#br0" timeOffset="20908.2">20630 8313 1668 0,'0'0'47'0,"0"0"11"0,0 0-46 0,0 8-12 16,3-3 0-16,-3 3 0 0,0-2 0 0,0 2 12 15,0 0-12-15,0-1 12 0,-3 4-12 0,0-3 0 0,0 0 0 0,0-3 8 16,0 1 0-16,0-1 0 16,-3 0 0-16,3-2 0 0,3-3-8 0,0 0 8 15,0 0-8-15,0 0 8 0,0 0-8 0,-6 0 0 0,0-3 0 0,6 3-11 16,0 0-4-16,0 0-1 0,0-8 0 0,0 0 0 16,0-5-6-16,3 2-2 0,0 3 0 0,3 1 0 31,0-1-3-31,0 0-1 0,-3-3 0 0,3 1 0 0,0 2 28 0,0 0 0 0,3 8 0 0,-3-3 0 15,-1 0 0-15,4 3 8 0,-3-5 0 0,3 5 0 16,-3 3 18-16,3-1 4 0,-3 4 1 0,3-4 0 16,0 1-15-16,-3 2-2 0,3 1-1 0,-3-1 0 15,3 0 3-15,-3 3 0 0,0 3 0 0,-3-3 0 16,3-1-16-16,-3 1 0 0,3 0 0 0,-3 3-10 16,-1 0-11-16,1-4-3 0,0-1 0 0,-3-1 0 15,0 6-32 1,3-3-6-16,0 0-2 0,0-6 0 0</inkml:trace>
  <inkml:trace contextRef="#ctx0" brushRef="#br0" timeOffset="21209.35">20963 8046 1624 0,'0'0'46'0,"6"8"10"0,-3-3-45 0,3 1-11 0,0-4 0 0,0 3 0 15,3 3 8-15,-3 0 0 0,3 3 0 0,-3-3 0 16,3 2-8-16,-3 1-11 0,-1-3 3 0,1 3 0 16,0 4 8-16,0-1 0 0,-3 2 0 0,0-3 0 15,0-3 0-15,0 4 0 0,-3-1 0 0,0 0 0 16,0 6 8-16,-3-4 3 0,0 4 1 0,-3 2 0 15,0 0-12-15,-3 3 12 0,1 8-12 0,-4-8 12 32,0-11-50-32,-3 0-10 0,0 3-1 0,-3-3-626 0</inkml:trace>
  <inkml:trace contextRef="#ctx0" brushRef="#br0" timeOffset="21437.49">21070 8424 2073 0,'0'0'45'0,"0"0"10"0,0 0 1 0,0 0 4 0,0 0-48 0,0 0-12 15,0 6 0-15,0-1-612 16,0-5-125-16</inkml:trace>
  <inkml:trace contextRef="#ctx0" brushRef="#br0" timeOffset="22784.06">13611 9356 1594 0,'0'0'35'0,"0"0"7"16,0 0 2-16,6-6 1 0,3 4-36 0,0-1-9 0,6 0 0 0,0-2 0 0,5-3 0 0,1 6 0 15,6-1 9-15,0 0-9 0,3 1 12 0,-1-4-3 16,1 4 0-16,0-4 0 0,0 1-9 0,-4-3 0 16,-2 0 0-16,3 0 0 0,-3-2 0 0,0-4 0 15,-3 1 0-15,-4-3 0 0,4-2 0 0,-3-1 0 16,0 1 0-16,-3-1 0 0,3-2-13 0,-6 0 1 16,2-3 1-16,-5 6 0 0,0-4-6 0,0 7-2 0,-6-4 0 0,0 3 0 15,0 6-1-15,0-1 0 16,-6 3 0-16,3 3 0 0,0 5 20 0,-6-5 0 0,6 5 0 0,0 0 0 15,-3-3 0-15,3 3 0 0,-9 3 0 0,6-1 0 16,0 6 0-16,0 0 0 0,0 3-8 16,0-1 8-16,6 6 0 0,-3 3 0 0,0 2 0 0,3 0 0 15,0 3 0-15,0 2 0 0,3 3 0 0,-3 3 0 16,0 2 0-16,0 1 0 0,0 2 0 0,-3 0 0 16,0-3 0-16,0 3 0 0,-3 0 0 15,0-2 0-15,0 2 0 0,-3-5 0 0,3-1 0 0,-6 1 0 16,3 0 0-16,0-3 0 0,-5-3 0 0,2 1 0 0,-3-3 0 0,0-3 0 15,0 0 0-15,0 0 0 0,-3 0 0 16,-3-2 0-16,3-1 0 0,1 1 0 16,-4-3 12-16,-3 0 0 0,3 0 0 0,-3-6 0 15,0-2-12-15,0 0 8 0,-2 3-8 0,2-3 0 16,3-3 26-16,0-3-1 0,0-2 0 0,3 0 0 0,-3-2-1 16,7-3-1-16,-4-1 0 0,3-2 0 0,3 0-3 0,0-2 0 15,0-1 0-15,0 1 0 0,3-4-20 0,0 1 0 16,3 0 0-16,0 0 0 0,3-1 0 0,0 1 0 15,0 0 0-15,3-3 0 0,3 3 0 0,0-3 0 16,3 3 0-16,0-3 0 0,3 3 13 0,0-1-1 0,3 1-1 16,3 0 0-16,-1 0-11 0,1 2 0 0,3 1 0 15,-3 2 8-15,3 0-18 0,0 5-4 0,-4-2-1 0,4 2 0 16,-3 0 15-16,3 3-11 16,0 6 11-16,0-1-10 0,-3 3 10 0,2 0 0 0,1 3 0 0,-3-1 0 15,3 1-8-15,-3 2 8 0,0 0-8 16,-1 0 8-16,-2 1 0 0,0-1-8 0,0 0 8 0,0 0 0 15,0 1 0-15,-3-4 0 0,0-2 12 0,0 0-4 16,0 3 3-16,-1-1 1 16,1 1 0-16,0-3 0 0,3-3 16 0,-3 3 3 0,3-3 1 0,0-2 0 15,3 2 6-15,-3-2 2 0,2-3 0 0,4 2 0 16,-3 1-40-16,3-3 0 0,3 0 0 0,0 0 0 31,-1 0-23-31,1-3-5 0,0 1-2 0,3-4 0 0,0 1-104 0,-1-5-21 0,25-12-4 16,-18 1-1-16</inkml:trace>
  <inkml:trace contextRef="#ctx0" brushRef="#br0" timeOffset="23947.15">16772 8692 1544 0,'6'-3'34'16,"3"0"7"-16,0 3 2 0,6-2 0 0,0 2-35 0,3-3-8 0,2 3 0 0,1-3 0 15,3 3 28-15,3-2 3 0,-3 2 1 0,8-3 0 16,4 0-3-16,6 1 0 0,2-1 0 0,7 0 0 0,0 1-9 0,8-3-3 16,4 2 0-16,5-2 0 0,4 2-1 0,5 0-1 15,3 1 0-15,4 2 0 0,2 0-2 0,3 0 0 16,1 2 0-16,-1 1 0 0,6 0-13 0,-3 2 0 16,-2-2 0-16,2-1 0 0,0 1 0 0,-2-3 0 15,-1 0 0-15,-3 0 0 0,0-3 0 0,-2 1 8 16,-1-1-8-16,0-2 9 0,4 2 28 0,-4 0 6 0,1 1 1 15,-4 2 0-15,3 2-16 0,1 1-2 0,-1 0-1 16,-3-1 0-16,-2 6-16 0,2 0-9 16,-3 0 10-16,-5 0-10 0,-1 0 8 0,1 3-8 0,-4-1 0 0,-2 1 0 15,-4-3 9-15,-2 2-9 0,-4-2 8 0,-5 3-8 16,-1-6 12-16,-2 3-4 0,-3-5 0 0,-4 2 0 16,-5-2 0-16,-3-1 0 0,-3-2 0 0,-7 3 0 15,-5-3-17-15,-3 0-4 0,0 0-1 0,-6 0 0 16,-3 0-32-1,-3 0-6-15,-3 0-2 0,-6-8 0 16,0 0-104-16,-6-3-21 0,-6 1-4 0,-3-3-1 0</inkml:trace>
  <inkml:trace contextRef="#ctx0" brushRef="#br0" timeOffset="24390.23">17201 8739 1538 0,'0'0'43'0,"0"0"-35"0,0 0-8 0,0 0 0 16,0 0-13-16,0 0-5 15,6 3-1-15,0-1 0 0,6 1 31 0,2 2 7 0,1-2 1 0,6 2 0 16,3-2 17-16,3 2 4 0,3-2 1 0,8 2 0 16,4-2 12-16,3 0 2 15,5-1 1-15,1-2 0 0,8 0-26 0,4 0-6 0,8-2-1 0,7-1 0 16,2-2-3-16,6-1-1 0,13 4 0 0,2-4 0 16,3 1 1-16,3 2 0 0,9 1 0 0,-3 2 0 15,6 0-21-15,-6 2-15 0,4 1 3 0,-7 2 0 16,3 3-11-16,-3-2-1 0,-3 2-1 0,-3-3 0 15,-3 0 5-15,-2-2 0 0,-1-1 1 0,-6 1 0 16,0-3 19-16,-2-3 0 0,-4 1 0 0,-6-4 0 16,1 4 0-16,-4-6 0 0,-8 0 0 0,-1 0 0 15,-2-3-12-15,-4 3 0 0,-2-2 1 0,-4-1 0 16,-5 1-31-16,-7-1-6 16,-2 1-2-16,-3-1 0 0,-6 0-122 0,-7 1-25 15,19-6-5-15,-27 3-1 0</inkml:trace>
  <inkml:trace contextRef="#ctx0" brushRef="#br0" timeOffset="26474.05">14956 9337 990 0,'0'-5'21'0,"-3"2"5"0,3 3 1 0,0 0 1 0,-3 0-28 0,0-2 0 0,3 2 0 0,0 0 0 16,0 0 32-16,-5 0 0 0,2-3 0 0,3 3 0 15,0 0-32-15,-6 0 0 0,6 0 0 0,-3 0 0 0,-6 0 0 0,6 0 0 16,3 0 0-16,-6 0 0 0,0 0 16 0,6 0-4 16,0 0 0-16,-6 0 0 0,3 3 7 0,-3-3 1 15,3 2 0-15,-3 1 0 0,0 2 9 0,3-2 3 16,-3 2 0-16,0 3 0 0,3 0-32 0,0 5 0 16,0 0 0-16,0 1 0 0,0 2 14 15,0 2-3-15,0-2-1 0,3 5 0 0,3 8 18 0,-3-8 3 16,3-10 1-16,3 0 0 0,-3 2-24 15,0 0-8-15,0-2 0 0,3 2 0 0,0-3 0 0,-3 1 0 16,3 0 0-16,3 2 0 16,-3-3-28-16,0 4-6 0,0-1-1 0,0 0-385 0,0-2-76 0</inkml:trace>
  <inkml:trace contextRef="#ctx0" brushRef="#br0" timeOffset="27819.18">15052 9163 944 0,'0'0'27'0,"0"0"5"0,0 0-32 0,0 0 0 0,0 0 0 16,0 0 0-16,0 0 50 0,0 0 3 16,0 0 1-16,0 0 0 0,0 0-24 0,6-3-5 0,0 0-1 0,0 1 0 15,2-1 18-15,1 0 3 0,3 1 1 0,3-4 0 16,0 1 8-16,6 2 2 0,0 1 0 0,3-4 0 15,-1 4-36-15,4-1-6 0,0 3-2 0,0 0 0 16,-3 3-12-16,2-3 0 0,-2 2 8 0,3-2-8 16,-6 0 0-16,3 0 0 0,-4 0 0 0,1 0 0 15,0 0-10-15,0 3 10 0,0-3-8 0,-3 0 8 16,-1 0 0-16,-2 0 0 0,3 0 0 0,-3 0 11 16,0 0-11-16,-3 0 0 15,-3 0 0-15,3 0 8 0,-3 0-8 0,-3 3 0 0,0-3 0 0,-3 0 0 16,-3 0 0-16,2 2 0 0,-2-2 0 0,-2 6 0 15,-1 2-12-15,-3 2 1 0,0 6 1 0,-6 3 0 16,3-1-20-16,-3 6-4 16,0 0-1-16,-3 0 0 0,3 2 35 0,-3-2 0 0,3 2 0 0,-2 1 0 0,-1-3 0 0,-3 2 0 15,3-2 0-15,-3 2 0 0,3 3 10 0,-6-2 2 16,6-1 1-16,-2 1 0 0,-1-3 4 0,3 2 1 16,0-5 0-16,-3 3 0 0,6 0-3 0,-3-6-1 15,3 4 0-15,0-4 0 0,4 1-5 0,-1-4-1 16,3-4 0-16,0 0 0 0,3 2 0 0,3-5 0 15,0 2 0-15,3-2 0 0,0 0 13 0,6-2 3 16,0 1 0-16,2-4 0 0,4 2-10 0,3-2-2 16,0 0 0-16,3-1 0 0,0 1-12 0,0-3 0 0,-1 3-12 15,4-3 12-15,0-3 0 0,0 3 0 0,3-3 0 16,-4 1 0 0,1-1-18-16,0-2-10 0,0 2-1 0,-3 0-1 0,0-2 30 0,-4 0-9 15,1 0 9-15,-3-3 0 0,0 0 0 0,-3 0 17 0,-3 0-2 0,0 0-1 16,-3 0 8-16,-3 0 2 15,0 0 0-15,0-5 0 0,-3 0 0 0,-3-3 0 0,0-3 0 16,-3 1 0-16,-6-1-8 0,0 1 0 0,0-3-1 0,-3-1 0 16,-3-1 4-16,0-1 1 0,1-3 0 0,-7 3 0 15,3-2-20-15,-3 0 0 0,-3-1 0 0,4 1 0 16,-4 2 0-16,0 3-17 0,3-1 3 0,-3 1 1 16,-2 5 21-16,2-2 5 0,-3 5 1 0,0-1 0 15,6 1-34-15,1 5-6 0,-1 0-2 0,3 3 0 16,3 0 20-16,3 2 8 0,0-2-8 0,3 2 8 15,1 1-39-15,-1 2-2 0,6 0-1 0,-3 0-499 16,3 0-100-16</inkml:trace>
  <inkml:trace contextRef="#ctx0" brushRef="#br0" timeOffset="29758.23">15590 9210 1160 0,'0'0'32'0,"0"0"9"0,0 0-33 0,0 0-8 0,0 0 0 0,0 0 0 16,0 0 47-16,0 0 7 0,0 0 2 0,0 0 0 16,0 0-32-16,0 0-7 0,3 5-1 0,3 6 0 0,0 2-16 0,-3 6 0 15,3 5 0-15,0 2 0 16,3 6 0-16,-3 2 0 0,0 1 0 0,0 4-9 0,0 4 9 0,0-6 0 15,-3-6 8-15,0-1-8 0,0-4 0 0,-3 0 0 16,-3-2 0-16,-6-3 0 0,-3 3 0 0,-3-3 0 16,-6 1 0-16,3-4 0 0,-5 1 0 0,-1-6 11 15,0 0-3-15,0-5 0 0,-3-3 37 0,4 1 7 16,-4-6 2-16,3-3 0 0,3-2 10 0,0-3 3 0,3 0 0 0,7-3 0 16,-1-5 11-16,3 0 2 0,0-2 1 15,3-3 0-15,3-6-47 0,0-2-10 0,3-5-1 0,3-3-1 16,0 0-32-16,3-3-6 0,0-2-2 0,3 2 0 15,3 0-5-15,-1 1-1 0,1 2 0 0,3 0 0 16,0 5 24-16,0 0 0 16,0 8 0-16,3 3 8 0,-3 3 0 0,0 2 0 0,-1 5 0 15,1 3 0-15,0 3-8 0,0 5 0 0,3 5 0 0,-3 3 0 16,0 3-22-16,0 5 0 0,-4 7 0 0,1 1 0 16,-3 5 0-16,-3 0 0 0,-3 6 0 0,0 2 0 15,-6 0 0-15,-3 0 0 0,-3 3 0 0,0-3 0 16,-5 2 22-16,-1-4-9 0,-3-1 9 0,0-2 0 15,-3-6 0-15,-3 1 0 0,3-1 12 0,-5-5-3 16,5-2 26-16,-3-3 5 0,0-6 0 0,-17 4 40 16,23-9-42-16,3-5 0 0,0-3 0 15,3-2-10-15,0-3-1 0,3-5-1 0,0-6 0 16,0-2-26-16,3-8 8 0,3-5-8 0,0-6 0 16,3-8-36-16,0 1-13 0,3-4-3 0,0 4 0 15,6-1 32-15,3 1 7 0,3-1 1 0,0 6 0 0,3 5 12 0,0 2 0 16,2 3 0-16,4 3 0 0,0 8 0 0,0 0 15 15,3 2-3-15,-3 6-1 0,2 3-11 0,1 4-9 16,0 4 9-16,0 4-13 0,-1 4-3 0,-2 4 0 16,0 6 0-16,0 3 0 15,-6 4-19-15,0 4-4 0,-3 2-1 0,-4 3 0 0,1-1 23 0,-6-1 4 16,-3 1 1-16,-3 1 0 0,-3-3 12 0,-3 0 10 0,-3-2-2 16,0-1 0-16,1-2 16 0,-4-3 4 0,-6-2 0 15,3-3 0-15,-3 2 5 0,-3-5 2 16,3-2 0-16,-2 2 0 0,-1-2-19 0,0-6-4 0,0 0-1 0,-3 1 0 15,6-1-11-15,-3-5 0 16,4-5 0-16,2-1 8 0,3-2-8 0,0-2-11 16,0-1 3-16,3-5 0 15,3-5-21-15,0-3-4 0,3-2-1 0,3-3 0 16,3 2-6-16,0-2-2 0,3 3 0 0,3-3 0 0,3 5 34 0,-3 0 8 0,6 3 0 0,-3 2 0 16,3 6 0-16,-1-3 0 0,-2 6 0 0,3 4 0 15,0 6 0-15,0 3 0 0,3 2 0 0,-3 6 0 16,0 5 0-16,0 5 0 0,-1 3 0 0,-2 2-8 15,3 3-21-15,-6 0-4 16,3 3-1-16,-6 0 0 0,0 0 21 0,-3-3 4 0,0 0 1 0,-3-3 0 0,-6-2 24 16,3-3 4-16,-3 0 2 0,0-5 0 0,0 0 27 15,-3-5 6-15,0-3 1 0,-3 0 0 0,3 0-12 0,0-6-1 16,1 1-1-16,2-3 0 0,-3-3-27 0,0-5-6 16,0 0-1-16,3-2 0 0,0-6-25 0,0-3-6 15,0-2-1-15,3-5 0 16,-3-3-35-16,6 0-7 0,-3-3-2 0,3 3 0 15,0 0 24-15,3 2 4 0,0 1 0 0,3 5 1 16,-3 2 39-16,3 6 0 0,-3-3 0 0,3 5 12 0,0 3-12 0,0 3 12 16,0 0-12-16,3 2 12 0,-3 3-12 0,3 3 0 0,2-1 0 15,-2 4 0-15,0 2 0 0,0 0 0 16,0 2 0-16,0 3 0 0,0 1 0 0,0-1 0 16,-3 0 0-16,0 3 0 0,-3 5 0 0,-3-2-11 15,0 2 11-15,-3-3-8 0,0 4 16 0,-3-4 4 0,-3 3 1 0,0 0 0 16,-3-2-5-16,0 2-8 0,-3-2 11 0,0-4-11 15,1-1 24-15,-4-1-1 0,0 0-1 0,0-2 0 16,3-3-9-16,0 0-1 0,0-6-1 0,0 4 0 16,4-4 9-16,2-2 1 0,0 0 1 0,3-2 0 15,0-4-7-15,0-2-2 0,3-2 0 16,3-4 0 0,0-1-33-16,0-4-6 0,3-5-2 0,0 3 0 15,3-5-11-15,0 2-2 0,3 0-1 0,-3 3 0 0,3 2 31 0,-4 3 11 0,4 1 0 0,-3 4-9 16,0 6 9-16,0 2 0 0,-3 0 0 0,3 6 0 15,0 5-12-15,0 0 0 0,0 5 0 0,0 3 0 16,-3 0 24-16,0 5 4 0,0 3 0 0,-3 2 1 16,0 3 14-16,0-2 2 0,0 2 1 0,-3 0 0 15,0-2-12-15,-3-1-2 0,3 3-1 0,-3-5 0 16,-3 2-11-16,0 1-8 0,3-6 9 0,-3 0-9 16,-3-2-24-16,4 2-10 0,-4-3-2 0</inkml:trace>
  <inkml:trace contextRef="#ctx0" brushRef="#br0" timeOffset="32254.9">15733 10205 1292 0,'0'0'28'16,"0"0"7"-16,0 0 1 0,0 0 0 0,0 0-36 0,0 0 0 0,0 0 0 0,0 0 0 0,0 0 16 0,0-5-3 16,3-1-1-16,-3-2 0 0,3 3-12 0,3-3 11 15,-3-2-11-15,3-1 10 0,0 0-2 0,0 1-8 16,0-6 12-16,0 3-4 0,3-3 8 0,0-3 0 16,0 1 1-16,0-6 0 0,3 0 10 0,-4-5 1 15,4-8 1-15,0 5 0 0,0 3-5 0,3 3-2 16,0-6 0-16,0 0 0 0,0 1-2 0,0-4 0 15,2 3 0-15,1-2 0 0,3-3-20 0,-3 3 0 16,3 2 0-16,0 0 0 0,0-2 0 0,-1 2 0 16,-2 3 0-16,0 2 0 0,0 1 0 0,0 5 0 15,-3 2 0-15,-3 1 0 0,0-1 0 0,-1 3 0 16,-2 3 0-16,0 5 0 0,-3-2 0 0,3 4 0 0,-6 1 0 0,3 2 8 16,-6 3-8-16,0 0 0 0,0 0 8 0,0 0-8 15,0 0 22-15,0 0 0 0,0 8 0 0,0 0 0 16,-3 5-22-16,-3 1 8 0,3 2-8 0,-3 2 0 15,3 1 0-15,-3 4-10 0,3 1 1 16,-3 3 0-16,0-1 9 0,0-2 11 0,3 2-3 0,1 1 0 16,-1-3 13-16,3-1 3 0,-3 1 0 0,3-3 0 15,0 1-8-15,-3-4 0 0,3 1-1 0,0-3 0 16,0-1-7-16,0 1 0 0,0 0-8 0,0-3 12 16,0 1-12-16,-3-4 11 0,3-2-11 0,0 0 10 15,-3-3-10-15,3 1-9 0,0-6 9 0,0 0-13 0,0 0 13 0,0 0-11 16,6-6 11-16,-3 1-10 0,0-3 10 15,2-5 0-15,1-3 0 0,3-5-8 0,0-3-6 0,0-5-1 16,3-3 0-16,0 0 0 0,3-2 1 0,-3 0 0 16,3 2 0-16,0 0 0 0,-1 3 5 0,1 0 1 15,3 2 0-15,-3 1 0 0,0 2-8 0,0 3 0 16,3 3-1-16,-6-1 0 0,0 6 17 0,-1 2 0 16,-2 3-8-16,-3 0 8 0,3 3 0 0,-6 2 0 15,3-2 0-15,-6 5 0 0,0 0 0 0,0 0 11 16,3 5-2-16,0 1 0 0,-3-1 17 0,0 3 3 15,0 5 1-15,0-2 0 0,0 2-6 0,0 3-2 16,0 2 0-16,0-2 0 0,0 5-8 0,0-2-2 16,0-1 0-16,3 1 0 0,-3-1-4 0,3-2 0 15,-3 0-8-15,3-3 12 16,-3 3-34-16,3-5-7 0,-3-1-2 0,3 1 0 16,-3-3 2-16,3 0 0 0,-3-3 0 0,0 1-787 0</inkml:trace>
  <inkml:trace contextRef="#ctx0" brushRef="#br0" timeOffset="32503.62">16826 9591 1743 0,'0'0'49'0,"0"0"11"16,0 0-48-16,0 0-12 0,-3 5 0 0,0 1 0 0,3-1 0 0,-3 0-10 16,0 3 2-16,-3 3 0 0,0-1-7 0,0 1-1 15,-3 2 0-15,0 0 0 16,-3 1-38-16,0-1-8 0,-3 0-2 0,3 0-370 16,-2 1-74-16</inkml:trace>
  <inkml:trace contextRef="#ctx0" brushRef="#br0" timeOffset="33145.3">17748 9123 1500 0,'0'0'42'0,"0"0"10"0,0 0-41 0,0 0-11 0,0 0 0 0,0 0 0 16,0 0 11-16,-6 0 0 0,1 0 0 0,-1 0 0 15,-3-3 13-15,0 3 2 0,0-2 1 0,-3 2 0 16,-3 2-27-16,0-2 0 0,-6 5 0 0,0-2 0 0,1 2 9 0,-4 3-9 16,-3-2 10-16,0 4-10 0,-6-2 0 0,1 5 0 15,-1 1 0-15,0 2 0 0,-2 2 0 0,2-2-13 16,-3 5 4-16,0-2 1 0,4-1 8 0,2 1 14 16,0 2-3-16,3-3-1 0,0 3 16 15,7-2 3-15,2 0 1 0,0 2 0 0,0-5-6 0,6 2-2 16,0 1 0-16,3-1 0 0,3 1-22 0,-3-1 8 15,6-2-8-15,-2 0 0 0,5 0 0 0,0-3 0 16,0 0 0-16,0 0 0 0,5-2-22 0,-2-3-2 16,3 3-1-16,0-3 0 0,0-6 25 0,3 3 0 0,0-2 0 0,0-3 0 15,3 0 21-15,0-3 0 0,0-2 0 16,0 0 0-16,3-3-9 0,-1-3-3 0,1 1 0 0,0-1 0 16,0-5 3-16,0 3 0 0,0 0 0 0,-3-3 0 15,0 3 12-15,0-3 2 0,-3 3 1 0,-4-1 0 16,1 4-27-16,-3-6-14 0,-3 5 2 0,3 1 0 15,-6-1 12-15,0 1 0 0,0 2 0 0,-2 0 0 16,-4 2 11-16,3-1-11 0,-6 1 10 0,3 1-10 16,-3 2 0-16,0 1 0 0,-6-1 0 0,3 3 0 15,0 0-21-15,0 3-1 0,-2 2 0 0,-1-2 0 16,0 2-26 0,0 3-6-16,0-3-1 0,3 3 0 15,-3 0-83-15,7 0-17 0,-4-3-3 0,3 1-1 0</inkml:trace>
  <inkml:trace contextRef="#ctx0" brushRef="#br0" timeOffset="34705.87">17784 9046 1350 0,'0'0'29'0,"0"0"7"0,0 0 0 0,6-3 3 0,0 1-31 15,0 2-8-15,0-3 0 0,3 3 0 0,0-2 23 0,3-1 3 16,-3 3 1-16,3-3 0 0,-1 3-18 0,4 0-9 16,-3 0 10-16,0 0-10 0,0 0 0 0,0 3 0 15,0-3 0-15,3 3 0 0,0-1 0 0,-3 3 0 16,-1 1 0-16,4-1 0 0,-3 3 12 0,0 0-3 16,0 3-1-16,-3 2 0 0,3 0-8 0,-3 0-17 0,0 0 4 0,3 3 1 15,-3 0 20-15,-3 0 4 16,2 0 0-16,-5 2 1 0,3 1-3 0,-3 2-1 0,0-2 0 15,0-1 0-15,0 6 10 0,-3-3 1 0,0 3 1 0,0-3 0 16,-3-5-5-16,3 3-2 0,-3 7 0 0,0 3 0 16,0-5-14-16,0 2 8 0,-3 3-8 0,3-5 0 15,-2 0 8-15,-1 0-8 0,0-3 0 0,-3 0 0 16,0 0 42-16,0-2 2 0,-3-1 1 0,0 1 0 16,-3-1-12-16,0 1-2 0,0 0-1 15,-2-4 0-15,-4 4-6 0,3-3 0 0,-3 0-1 0,0 2 0 16,-3-5-38-16,-2 3-7 0,2-2-2 0,-3-4 0 31,0 3-13-31,3-2-3 0,-2 0-1 0,5-4 0 0,-3-1-33 0,3-1-6 0,0 0-2 0,3-2-633 16</inkml:trace>
  <inkml:trace contextRef="#ctx0" brushRef="#br0" timeOffset="35065.17">18528 9387 1814 0,'0'0'52'0,"0"0"10"0,6 3-50 0,0-3-12 0,3 3 0 0,0-3 0 16,3 2 13-16,-3-2 0 0,3 3 0 0,0-3 0 15,0-3-13-15,0 3 0 0,-4 0 0 0,4 0 0 16,0 0-40-16,-3 0-12 0,3-2-1 0,-3 2-1 31,0 0-23-31,0-3-5 0,-3 3-1 0,3-3-341 0,0 3-69 0</inkml:trace>
  <inkml:trace contextRef="#ctx0" brushRef="#br0" timeOffset="35259.75">18522 9520 1858 0,'0'0'52'0,"0"0"13"0,0 0-52 0,0 0-13 0,3 2 0 0,3 4 0 0,0-4 9 0,3 4-1 15,0-1 0-15,3-2 0 0,-3-1-8 0,3 1 0 16,3 2 0-16,0-2 0 16,-1-1-50-16,1 1-12 0,3-3-2 0,0 0-681 0</inkml:trace>
  <inkml:trace contextRef="#ctx0" brushRef="#br0" timeOffset="36059.76">19314 9292 1796 0,'0'0'40'0,"0"0"8"0,0 0 1 0,6-2 1 0,0 2-40 0,0 0-10 16,3 0 0-16,3 0 0 0,0 0 21 0,0 0 3 15,2 2 0-15,4-2 0 0,0 3-15 0,3-3-9 16,0 2 12-16,-3-2-12 0,3-2 0 0,-1 2 0 16,1-3 0-16,-3 1 0 0,3 2 0 0,-3-3 0 15,0 0-12-15,-3 1 12 0,-1-1-24 0,-2 3 0 0,0-3 1 0,-3 3 0 31,0 0-60-31,0 0-12 0,-6-2-2 0,-3 2-603 0</inkml:trace>
  <inkml:trace contextRef="#ctx0" brushRef="#br0" timeOffset="36267.68">19496 9324 1458 0,'0'0'32'0,"0"0"6"0,-3 3 2 0,-3-1 1 0,3 4-33 0,-3-1-8 0,3 3 0 0,-3 0 0 15,3 0 24-15,-3 2 4 0,0 3 0 0,0 3 0 16,-3 3-28-16,3 2 0 0,-3 3-9 0,0 2 9 16,0 6 0-16,3 0 0 0,-3 2 12 0,4-2-3 15,-1 0-29 1,6-1-7-16,-3-4-1 0,3-6 0 0,0-2 16 0,3-4 4 0,-3-1 0 0,6-4 0 16,-3-2-119-16,2-3-23 0,10 3-5 15,-3-13-1-15</inkml:trace>
  <inkml:trace contextRef="#ctx0" brushRef="#br0" timeOffset="36459.1">19778 9324 1384 0,'0'0'39'0,"0"0"9"0,0 0-38 0,0 5-10 15,0 3 0-15,-3 3 0 0,3-1 21 0,-3 4 3 0,1 1 0 0,-1 1 0 16,0 5-13-16,0-2-3 0,0 5 0 0,-3 0 0 15,3 2-8-15,0-2 8 0,0 2-8 0,3 1 8 32,-3-3-112-32,0 2-22 0</inkml:trace>
  <inkml:trace contextRef="#ctx0" brushRef="#br0" timeOffset="38188.86">20898 9157 1335 0,'0'0'29'0,"-6"-2"7"0,0-1 0 0,0 3 2 0,-3-3-30 0,0-2-8 0,0 2 0 16,-3 1 0-16,0 2 25 0,0 0 4 15,0 2 1-15,-3 1 0 0,1 0-13 0,-4-1-2 0,0 4-1 0,0-1 0 16,-3 5-14-16,0 1-16 0,-2 0 3 0,-1 2 1 16,0 3 12-16,0 0 0 0,0 5 0 0,6-3 0 15,1 6 22-15,2 0 7 0,3 5 2 0,3 0 0 16,3 3-16-16,3 2-3 0,0 6-1 15,3 0 0-15,0 5-11 0,0 0 0 0,0 0 0 0,3 5 0 32,0 0-26-32,-3 0-10 0,0-2-3 0,3-3 0 15,-3-3 9-15,0-5 2 0,0 0 0 0,0-2 0 0,-3-3 28 0,0-3 0 0,3 0 0 16,-3-3 0-16,3-2 0 0,-3 0 0 0,0-6 0 0,0-2 0 16,0 0 18-16,0-5 3 0,0-1 1 0,0-4 0 15,0-1-22-15,-3-2 8 0,0-1-8 0,3-2 0 31,-3-5-48-15,-3-3-15-16,-6-21-2 0,1-6-1 0</inkml:trace>
  <inkml:trace contextRef="#ctx0" brushRef="#br0" timeOffset="38382.93">20159 9721 1846 0,'0'0'40'0,"3"2"9"0,6 1 2 0,3 0 1 0,0 2-41 0,0 0-11 16,6-2 0-16,0 2 0 0,0 1 20 0,-1-4 1 16,7 1 1-16,-3-1 0 0,3 1-22 0,0-3 0 0,0 0 0 0,-1 0 0 31,1 3-25-31,3-3-10 0,-3-3-1 0,3 0-1 16,-7 3-149-16,4-2-30 0,-3 2-5 0,0 0-2 0</inkml:trace>
  <inkml:trace contextRef="#ctx0" brushRef="#br0" timeOffset="38723.51">20862 9718 1552 0,'0'0'44'0,"0"0"10"0,0 0-43 0,0 0-11 16,0 0 0-16,0 0 0 15,-3 3 17-15,-3-1 2 0,3 4 0 0,-3-4 0 0,6-2-19 0,-3 6 0 16,-3 2 0-16,6 5 0 0,-3-3 8 0,3 1-8 15,0 2 9-15,3 3-9 0,0 3 11 0,0-1-11 16,3 3 12-16,0 3-12 0,-3-3 0 0,3 3 0 16,0-3 0-16,0 0 0 15,0 1-137-15,-3-4-25 0,0-2-5 0</inkml:trace>
  <inkml:trace contextRef="#ctx0" brushRef="#br0" timeOffset="39000.46">20960 9742 1422 0,'0'0'31'0,"0"0"6"0,0 0 2 0,6-3 1 0,-3-2-32 0,6 2-8 0,0 1 0 0,0-4 0 16,0 4 8-16,0-1 0 0,3 1 0 0,0-1 0 16,-4 0-8-16,4 1 0 0,0 2 0 0,3 0 0 15,-3 2 0-15,0 1 0 0,0 0 0 0,3-1 0 16,-3 3 0-16,0 3 0 0,-1 0 0 0,1 3 0 15,-3-1 28-15,3 4 3 0,-3-1 1 0,0 0 0 16,0 6-10-16,-3-3-2 0,3 2 0 0,-3 3 0 16,0 6-20-16,0-9 9 0,0-2-9 0,-3-3 0 0,3 3 0 0,-3-3 0 15,0 1 0-15,0-1 0 16,0-3-44-16,-3-2-7 0,3 0-1 0,-3-2-624 16</inkml:trace>
  <inkml:trace contextRef="#ctx0" brushRef="#br0" timeOffset="39210.11">21374 9673 1653 0,'0'0'47'0,"0"0"10"0,-6 3-45 0,0 2-12 0,3 0 0 0,-3 1 0 16,-3 2 8-16,3 2 0 0,-6 1 0 0,0 2 0 15,-3 6-8-15,1-4 0 0,-4 4 0 16,-3 2-11-16,3-2-2 0,-3 2-1 0,3-5 0 0,0 2 0 15,4 1 14-15,-4-3 0 16,6-1 0-16,0-1 0 16,0 2-27-16,0-3-5 0,3 0-2 0,0-2 0 0</inkml:trace>
  <inkml:trace contextRef="#ctx0" brushRef="#br0" timeOffset="39428.44">21549 9917 1728 0,'3'8'49'0,"0"-6"11"0,0 3-48 0,-3 3-12 16,6 3 0-16,-3 2 0 0,0 0 8 15,3 1 0-15,-3 2 0 0,3-6 0 16,-3 3-35-16,0 1-7 0,0-4-2 0,-3 1 0 15,3-1-198-15,0 1-40 0</inkml:trace>
  <inkml:trace contextRef="#ctx0" brushRef="#br0" timeOffset="39922.61">21743 9660 1407 0,'0'0'31'0,"0"0"6"0,0 0 2 0,0 0 1 15,6 3-32-15,-3-1-8 0,0 4 0 0,3-1 0 0,0-3 0 0,0 1 8 16,0 0-8-16,0 2 8 0,0 3-8 0,0 3 0 15,2-3 0-15,-2 2 0 0,3 1 0 0,-3-1-8 16,0 1 8-16,0 2 0 0,0-2 0 0,0 2 0 16,-3 0 0-16,0-2 0 0,0-3 0 0,0 5 14 15,-6 0-2-15,0 3 0 0,0-3 22 0,-3 3 4 0,-3-3 1 0,0 3 0 16,-3 0-21-16,0 0-4 0,1 2-1 0,-4-2 0 16,0 3-13-16,0-3 0 15,0 0 0-15,-3-1 0 0,0 1-13 0,0 0-6 0,1-3-1 0,2-2-453 31,-3-3-91-31</inkml:trace>
  <inkml:trace contextRef="#ctx0" brushRef="#br0" timeOffset="40129.05">22097 9663 1862 0,'0'0'52'0,"0"0"13"0,6 2-52 0,-3-2-13 0,0 3 0 0,-3-3 0 15,3 3-23-15,3-1-7 0,-3 1-2 0,0-1 0 16,-3-2-92-16,0 0-20 0,0 0-3 0,0 0-1 0</inkml:trace>
  <inkml:trace contextRef="#ctx0" brushRef="#br0" timeOffset="40610.06">22213 9742 205 0,'0'0'0'0,"0"0"8"0,0 0-8 0,0 0 12 0</inkml:trace>
  <inkml:trace contextRef="#ctx0" brushRef="#br0" timeOffset="41572.47">21472 9940 1602 0,'0'0'35'0,"0"0"7"0,0 0 2 0,0 0 1 0,0 0-36 0,-3 0-9 0,3 0 0 0,-6-2 0 16,6 2 0-16,-6 0 12 0,6 0-12 0,-6 0 12 15,6 0-23-15,-6 2-4 0,6-2-1 0,0 0 0 16,-3 0 16-16,3 0 0 0,0 0 0 0,0 0-9 16,0 0 18-16,0 0 4 0,0 0 1 0,0 0 0 0,-6 3 10 0,6-3 3 15,0 0 0-15,0 0 0 16,0 0-2-16,0 0 0 0,0 0 0 0,0 0 0 0,0 0-25 0,0 0 0 15,0 0-14-15,0 0 5 0,0 0 9 0,0 0 0 16,0 0-9-16,0 0 9 0,0 0 0 0,0 0 0 16,0 0-9-16,6 0 9 0,-3 0 0 0,3 0 0 15,0-3-8-15,-3 3 8 0,3-2 0 0,0-1 0 16,0 0 0-16,0 3 0 0,0 0 0 0,0-2 0 16,3-1 0-16,-3 3 0 0,0-2 0 0,0-1 0 15,0 3 0-15,-6 0 0 0,6 0 12 0,-3 0 0 16,0 0 0-16,3 3 0 0,-6-3-24 0,0 0-6 15,0 0-1-15,2 2 0 0,-2 3 6 0,0 3 1 16,0-2 0-16,-2 2 0 0,-1 2 34 0,0-2 7 0,-3 3 2 16,3-3 0-16,0 2-15 0,-3 1-2 0,3-1-1 15,0 4 0-15,0-1 6 0,3 0 1 0,0 3 0 0,0 0 0 16,0 0-20-16,0 0 10 0,0-1-10 0,0-1 8 16,-3 2-8-16,3-1 0 0,0-1 0 0,0-4 0 15,0 1 0-15,3-3 0 0,-3 0-12 0,3 0 12 16,-3-3-16-16,0 0 5 0,0-5 1 0,0 0 0 15,0 0-24-15,0 0-5 16,0 0-1-16,3-5-489 0,-3-6-99 0</inkml:trace>
  <inkml:trace contextRef="#ctx0" brushRef="#br0" timeOffset="41776.76">21517 9713 1907 0,'0'0'54'0,"0"0"12"0,0 0-53 0,3 5-13 15,0-2 0-15,0 2 0 0,0 0 16 0,-3-2 0 16,3 2 0-16,0 1 0 0,0 2-29 0,0-3-6 16,-3 0-1-16,3 3 0 15,-3-3-51-15,0 1-10 0,0-1-3 0,0 0-643 0</inkml:trace>
  <inkml:trace contextRef="#ctx0" brushRef="#br0" timeOffset="42513.65">21332 10009 1364 0,'0'0'30'0,"0"0"6"0,0 0 2 0,-6 3 0 0,3-3-30 0,3 0-8 16,0 0 0-16,0 0 0 0,0 0 19 0,0 0 2 15,0 0 1-15,0 0 0 0,0 0-22 0,0 0 8 16,0 0-8-16,0 0 0 0,0 0 0 0,3 0 0 16,3-3 0-16,-3 1 0 0,3-1 0 0,0 0 0 15,0-2 0-15,-3 2 0 0,3 1 0 0,3-1 0 16,-3 0 0-16,0 1 0 0,0-1 0 0,3 0 0 15,0 1 0-15,0-3 0 0,-1 2 0 0,4 0 0 16,0 1 0-16,0-4 0 0,0 4 0 0,3-4 0 0,0 4 0 0,0-4 0 16,0 1 0-16,2-3 0 0,-2 3 0 0,0 0 0 15,-3-1 0-15,0 4 0 0,0-4 0 0,-3 4 0 16,3-1 0-16,-3 0 0 0,-3 3 0 0,3 0 0 16,-3 0 8-16,-3 0-8 0,-3 0 8 0,0 0-8 15,0 0 0-15,0 0 0 0,0 0 0 0,3 3-8 16,-3 2 31-16,-3-2 6 0,3 2 2 0,-6 1 0 15,3-1-31-15,0 3 0 0,0-3 0 0,-3 3 0 16,0 0 13-16,3 0-3 0,-3-3-1 0,0 1 0 16,0-1 12-16,0 0 3 0,0 0 0 0,0 3 0 15,0 0 3-15,-3 0 1 0,3 0 0 16,0 0 0-16,0 0-11 0,0 0-1 0,0 3-1 0,0-4 0 16,3 1-4-16,1 3-1 0,-4 0 0 0,6-3 0 15,-3 2-2-15,3 1-8 0,-3-1 12 0,3-2-4 0,0 3-8 16,0-3 0-16,0 0 0 0,3 2 0 15,0-4 0-15,0 1 0 0,0 1 0 0,-1-2 8 0,4-1-8 0,0 0 10 16,0 1-10-16,0-1 10 0,3-2-10 0,-3-1-16 16,3 1 4-16,-3-1 1 0,3 1-1 0,-3 0 0 15,3-3 0-15,0-3 0 16,0 3-23-16,-3 0-5 0,0 0 0 0,0-3-1 16,0 1 5-16,0-3 0 0,-4 2 1 0,1-2-445 15,-3 5-90-15</inkml:trace>
  <inkml:trace contextRef="#ctx0" brushRef="#br0" timeOffset="42860.03">21576 9827 784 0,'0'0'22'0,"0"0"5"0,0 0-27 0,0 0 0 0,0 0 0 0,0 0 0 16,0 0 57-16,0 0 7 0,0 0 0 0,0 0 1 15,0 0-9-15,0 0-3 0,0 0 0 0,0 0 0 0,0 0 15 0,0 0 4 16,0 0 0-16,0 0 0 0,3-3-22 0,-3 3-4 16,0 0-1-16,0 0 0 15,0 0-132-15,0 0-26 0,0 0-6 0,-9-5-1 0</inkml:trace>
  <inkml:trace contextRef="#ctx0" brushRef="#br0" timeOffset="43631.69">19749 9176 694 0,'0'0'15'0,"0"0"3"0,0 0 1 0,-6 2 1 0,0 1-20 16,3 0 0-16,-6-1 0 0,6 1 0 0,-3 2 18 0,0-2-1 0,6-3 0 0,-6 3 0 15,0-1 35-15,3 1 8 0,-3 2 0 0,6-5 1 16,-3 3 15-16,-3-1 4 0,3 4 0 0,3-6 0 16,0 0-20-16,-3 2-3 15,3-2-1-15,-6 3 0 0,6-3-16 0,0 0-3 0,0 0-1 16,0 0 0-16,0 0-27 0,0 0-9 0,0 0 0 0,0 0 0 15,0 5 13-15,0-5-4 0,-3 6-1 0,3-6 0 16,0 0 5-16,0 0 1 0,0 0 0 0,3 5 0 16,-3-5 24-16,6 3 5 0,-3 2 1 0,0-3 0 15,-3-2-23-15,6 3-4 0,-3-3-1 0,3 3 0 16,3-1-16-16,-3-2 0 0,0 0 8 0,3 0-8 16,0 0 31-16,3 0 2 0,0 0 1 0,0-2 0 15,2 2-34-15,1-3 0 0,3 3 0 0,0-5 0 16,3 2 9-16,-3 1-9 0,3-1 0 0,-1 0 9 15,4 1-9-15,-3-4 10 0,0 4-10 0,0-1 10 16,0 3-10-16,-1-3-11 0,-2 3 3 0,0 0 0 16,0 0-23-1,-3-2-4-15,-3 2-1 0,0 0 0 0,0 0-3 0,-4 2-1 0,-2-2 0 16,0 0 0 0,0 0-3-16,-6 0-1 0,0 0 0 0,0 0-448 0,0 0-91 0</inkml:trace>
  <inkml:trace contextRef="#ctx0" brushRef="#br0" timeOffset="43925.89">19880 9229 874 0,'0'0'19'0,"-3"0"4"0,-3 2 1 0,0-2 1 0,6 0-25 0,-3 3 0 0,-3 0 0 0,6-3 0 15,-6 2 12-15,6-2-4 0,0 6 0 0,0-6 0 16,0 0 39-16,0 0 7 0,0 0 2 0,0 5 0 15,0 0 6-15,3 0 2 0,0 1 0 0,-3-1 0 16,3 0 0-16,0 1 0 0,0 2 0 0,0 2 0 16,0 1-43-16,0 2-8 0,-3 3-1 0,3 2-1 15,0 3 5-15,-3 6 0 0,0 2 1 0,0 3 0 16,0 2-17-16,0 1 0 0,-3-1 0 0,3 0-9 16,-3 3 9-16,3 0 0 0,-3-5 8 0,3-3-8 15,0 0 0-15,0-5 0 0,0-3 0 0,-3 1 0 16,3-7-18-16,3 1-8 0,-3-2-2 15,0-7-448-15,0 1-91 0</inkml:trace>
  <inkml:trace contextRef="#ctx0" brushRef="#br0" timeOffset="44165.4">19820 9406 1496 0,'0'0'42'0,"0"0"10"0,0 0-41 0,0 0-11 16,0 0 0-16,0 0 0 0,3 5 0 0,-3 3 0 0,3 3 0 0,-3 5 0 16,3 5 0-16,-3 3-11 0,3 5 3 0,0 5 0 15,0 3 8-15,0 3 0 16,0 0 0-16,-3 5-418 0,3 2-86 0</inkml:trace>
  <inkml:trace contextRef="#ctx0" brushRef="#br0" timeOffset="49824.39">14105 3548 1450 0,'-3'-8'32'0,"0"0"6"0,-3 0 2 0,3-2 1 0,0 4-33 0,3-2-8 0,-3 3 0 0,3 0 0 0,0 5 18 0,0 0 2 16,3-5 0-16,-3 5 0 16,3-3-8-16,0 0-2 0,0-2 0 0,3 5 0 0,0-3-10 0,0 3 0 15,-3 0 0-15,3-2 0 0,3 2 0 0,0-3 0 16,0 3 0-16,3 0 0 0,3-3 0 0,2 3 0 16,1 0 0-16,0-2 8 0,6-1-8 0,-3 3 0 15,3-3 0-15,-1 1 0 0,4-1 0 0,0 3 0 16,0 0 0-16,3-2 0 0,-4-1 0 0,1 0 0 15,-3 3 0-15,3 0 0 0,-3 0-10 0,-1 0-4 16,-2 0-1-16,0 3 0 0,-3 2 24 0,0-2 5 16,-3 5 1-16,-1-3 0 0,-2 0-28 0,0 3-6 15,-3-2-1-15,-3-1 0 0,0 3 20 0,0-3 0 0,-3 3-8 16,0 3 8-16,-3-6 0 0,0 3 0 0,0 2 0 0,-3 1 0 16,0 0 0-16,-3 2 0 0,0 0 0 0,-3 0 0 15,0 1 0-15,-3 4 8 0,1-2-8 0,-1 2 0 16,0 1 20-16,-3-1-3 0,0 1 0 0,3-3 0 15,-3 2-17-15,3 1 0 0,0 2 0 0,0-2 0 16,1-1 10-16,2 3-2 0,0-2 0 0,0-1 0 16,3 6-8-16,-3-3 0 0,3 0 0 0,0 1 0 15,-3-1 0-15,6-3 0 0,-3 1 0 0,0-1 0 16,3-4 0-16,0-1-11 0,-3 0 11 0,3-5-12 16,-3 0 12-16,3-3 8 0,3-5-8 0,-3 3 11 15,3-3 0-15,0 0 0 0,0 0 0 0,-6 0 0 16,6 0 1-16,-6-3 1 0,0 1 0 0,1-4 0 15,2 1 13-15,-6 0 2 0,3-3 1 0,-3-3 0 16,0 1 3-16,0-4 0 0,-3 1 0 0,0-3 0 0,0-2 3 0,-3-3 1 16,0-1 0-16,1 1 0 0,-1-3-4 0,0 1 0 15,3-1 0-15,0 0 0 16,0-2 0-16,3 2 0 0,-3 0 0 0,3-3 0 0,0 4-32 0,3-4-11 16,0 1 0-16,-3 2 0 0,4 3 11 0,-4 2 0 15,0 3-9-15,0-2 9 16,0 2-28-16,3-3-2 0,-3 4 0 0,0 1 0 15,0 1-29-15,3 3-5 0,-3 2-2 0,3-3 0 16,3 3-106-16,-3 0-22 0,-3 0-4 0,9 8-1 0</inkml:trace>
  <inkml:trace contextRef="#ctx0" brushRef="#br0" timeOffset="50160.18">14953 3606 1519 0,'0'0'43'0,"0"0"9"0,0 0-41 0,3-2-11 16,-3 2 0-16,3-6 0 16,3 6 0-16,0 0-17 0,0 0 4 0,0 6 1 0,0-4 12 0,3 4 0 15,-6-1 0-15,3 0 0 0,-3 0 0 0,3 1-9 16,-3-1 9-16,0 3-8 0,0-5 0 0,0-1 0 16,0 4 0-16,-3-1 0 15,0 0-21-15,0 0-4 0,0 1-1 0,0-1-354 16,0 0-72-16</inkml:trace>
  <inkml:trace contextRef="#ctx0" brushRef="#br0" timeOffset="50352.31">14784 3884 1403 0,'0'-10'40'0,"0"10"8"0,0 0-38 0,0 0-10 0,0 0 0 0,3-3 0 16,0-2 33-16,0 2 5 0,3 0 1 0,0 1 0 15,0-1-20-15,0 0-4 0,2 3-1 0,1-5 0 16,0 5-14-16,0 5 9 0,0-5-9 0,3 3 8 31,3-3-46-31,-3 0-10 0,0 5-1 0,3-2-383 0,0 0-76 0</inkml:trace>
  <inkml:trace contextRef="#ctx0" brushRef="#br0" timeOffset="51239.88">14861 3834 586 0,'0'0'12'0,"0"0"4"0,0 0 0 0,0 0 1 0,0 0-17 0,0 0 0 0,0 0 0 0,0 0 0 16,0 0 50-16,0 0 6 0,0 0 2 0,0 0 0 15,0 0-11-15,0 0-3 0,0 0 0 0,0 0 0 16,0 0 2-16,0 0 0 0,0 0 0 0,0 0 0 16,0 0-14-16,0 0-4 0,0 0 0 0,0 0 0 15,0 0 10-15,0 0 2 0,6-5 0 0,0 2 0 16,3-2-12-16,3 2-1 0,0-2-1 0,3 2 0 16,3-5 3-16,-1 0 1 0,1 3 0 0,3-3 0 15,0 3-22-15,-3 2-8 0,3-5 0 0,-4 3 9 16,1 2-9-16,0-2 0 0,0 2 0 0,0-2 8 15,0 0-8-15,3-1 0 0,-4 4 0 0,-2-1 0 16,3 3 0-16,0-5 10 0,-3 2-10 0,0 0 10 16,-3-2-10-16,0 2-12 0,-3 3 2 0,0-2 1 15,-4-3-31-15,4 5-5 16,-3-3-2-16,0 0-604 0</inkml:trace>
  <inkml:trace contextRef="#ctx0" brushRef="#br0" timeOffset="51867.26">15602 3209 1555 0,'0'0'34'0,"0"0"7"0,0 0 2 0,0 0 1 0,0 0-36 0,0 0-8 0,-6 3 0 0,3 0 0 31,-3 2-22-31,0 6-6 0,-2-3-2 0,-1 5 0 0,3 0 21 0,-3 0 9 0,0 6-8 0,0 2 8 16,3-3 0-16,0 6 0 0,0 3 0 0,3 2 0 15,-3 3 9-15,3 2 7 0,3 0 2 0,-3 6 0 16,3 0-18-16,0-1-19 0,0 1 4 0,0-3 1 16,0 0 14-16,3 0 0 0,-3-2 0 0,0-1 0 15,3-8 0-15,-3-2 0 0,3-3 0 0,0-5 0 16,-3 0 0-16,3-5 0 0,0-1 0 0,0-4 0 15,0-1-8-15,3-5-6 0,-3 3-1 0,6-6 0 16,-3-2-2-16,3-1-1 0,3-7 0 0,-3 0 0 16,2 0-66-16,1-6-12 0,3 1-4 0,-3-4 0 15,3 4 32-15,-3-1 7 0,3-2 1 16,-6 3 0-16,3-1 97 0,-3 6 20 0,2-6 4 0,-5 6 1 16,3 3 26-16,-3-1 6 0,0 6 1 0,0-1 0 15,-3 1-45-15,0 3-9 0,-3 2-1 0,3 2-1 0,0 1-25 0,0-1-5 16,0 4-1-16,0 2 0 0,-3 2 7 0,3-2 1 15,0 5 0-15,0-2 0 16,0 0-16-16,-3 2 0 0,6-5 0 0,-3 5-10 0,0-8 10 0,0 3 0 16,0-2 0-16,0-1 0 0,3-3 25 0,-3 1 1 15,3-3 0-15,-3 0 0 0,3-3 14 0,0 1 4 16,-3-1 0-16,2-2 0 0,-2 0-36 0,0-1-8 16,0 1 0-16,0-6 0 0,0 1 9 0,-3-3 3 0,3 2 1 0,-6 0 0 15,3-2-13-15,-3 3 0 0,0-4 0 0,0 1 0 16,-3 0 0-16,4 2 0 0,-4-2 0 0,0 3 0 15,0-1-11-15,0-2 11 0,-3 2-10 0,3 3 10 16,0 0-18-16,-3 0 2 0,3 0 1 0,0 3 0 16,0 2-5-16,0-2 0 0,6 5-1 0,0 0 0 31,0 0-27-31,-3 5-4 0,0-2-2 0,3-3-639 0</inkml:trace>
  <inkml:trace contextRef="#ctx0" brushRef="#br0" timeOffset="52440.25">16218 3442 1393 0,'0'-13'30'0,"-3"8"6"0,3-1 2 0,-2 1 2 0,2 5-32 0,-6-5-8 0,3 0 0 0,-3 2 0 0,0 3 0 0,0-3 0 16,-3 3-12-16,0 0 12 0,0 0 0 0,-3 3 0 15,3-3 0-15,-3 5 0 0,-3 0 0 0,3 3 0 16,3-5 0-16,1 2 0 0,-1 3 0 0,3 0 0 15,-3 0 0-15,3 3 0 0,0-1 0 0,0 4 12 16,3-6-4-16,0 2 0 0,3 1-8 0,0-1 0 16,0-4 0-16,0 1 0 0,0 1 0 0,0-2 0 15,0-4 0-15,3 1 0 0,-3-3 0 0,3 3-11 16,0-3 3-16,0 0 0 0,3 0 8 0,-3-3 11 16,3-2-3-16,3-1 0 0,-3 1 0 0,0-3 0 15,2 3 0-15,1 2 0 0,0-7-8 0,-3 4 0 16,3 1 0-16,-3 0-11 0,0 2 11 0,-3 1 0 0,3-1 0 0,-6 3 0 15,6 0 0-15,0-3 0 16,-3 1 0-16,-3 2 0 0,6 10 0 0,-3 3 0 0,3 3 0 0,-3 0 8 16,0 8 0-16,0-3 1 0,0 6 0 0,0 2 0 15,0 0-9-15,0 0 12 0,0 3-12 0,0 2 12 16,0 0-12-16,0 3 0 0,-3-2 0 0,3-1 0 16,-3 3 0-16,0-2 0 0,0-4 0 0,-3 1 8 15,3 3-8-15,0-1 0 0,-3 0 0 0,0-2 0 16,0 3 19-16,0-1-2 0,0-2 0 0,0-1 0 15,3-4-17-15,-3-1 0 0,0-4 0 0,-3-1 0 16,3-3 13-16,-3-2-1 0,3-5 0 0,-3-1 0 16,3-2 34-16,-3 0 6 0,0-3 2 0,0 1 0 0,-3-1-21 15,3-2-4-15,-3-1-1 0,-3 1 0 16,3-3 7-16,-2 0 1 0,2-3 0 0,-3 3 0 16,3-2-26-16,-6-4-10 0,3 1 8 0,-3-3-8 0,-3 0 0 15,0 0 0-15,4-2-14 0,-4-1 5 16,0-2-47-16,0 0-10 0,6-3-2 0,-3 0 0 15,3-3-16-15,3 1-3 0,0-3-1 0,3-1-609 16</inkml:trace>
  <inkml:trace contextRef="#ctx0" brushRef="#br0" timeOffset="52737.98">16689 3410 496 0,'0'0'14'0,"-3"0"3"0,3 0-17 0,-6 0 0 0,0 0 0 0,0 0 0 16,0 0 48-16,0 0 7 0,0 0 1 0,0 3 0 15,0 0-28-15,0-3-6 0,0 2-1 0,0-2 0 16,6 0-12-16,-3 3-9 0,0 0 12 0,3-3-12 16,-6 0 0-16,6 0 0 0,0 0 0 0,-6 0 0 15,0 2-36-15,6-2-2 0,0 0 0 0</inkml:trace>
  <inkml:trace contextRef="#ctx0" brushRef="#br0" timeOffset="53502.85">16510 3522 1220 0,'0'0'34'0,"0"0"9"0,0 0-35 0,0 0-8 0,0 0 0 0,3 2 0 16,3 1 21-16,0 2 3 0,0-2 0 0,0 5 0 0,3-3-4 0,0 3-1 16,0 0 0-16,3-5 0 0,0 2-9 0,2-5-2 15,4 3 0-15,-3-3 0 0,6-3 11 16,0-2 1-16,0-6 1 0,0-2 0 0,2 2-13 0,1-5-8 15,-3 0 8-15,3 1-8 0,-3-9 14 0,2 5-2 16,-2-5 0-16,-3 6 0 0,0-9-12 0,-3 1 11 0,3 0-11 0,0-1 10 16,-4-2-10-16,-2 0 0 0,-3 5 0 0,0-2 8 15,-3 2 3-15,-3 5 0 0,-3-2 0 0,3 11 0 16,-3-6-11-16,0 8 0 0,-6 0 0 0,3 5 0 16,-3 0 0-16,-3 3 0 0,3 3 0 0,-6 0 0 31,4-1-19-31,-4 6-5 0,0 8-2 0,-3 0 0 0,3 3 26 0,0 2 0 0,0 0 0 0,0 3 0 15,3 5 0-15,0-5 8 0,0 7 0 0,1 1 0 16,-1 5 8-16,0 6 1 0,0-1 1 0,0 6 0 16,3 2-18-16,0 3-11 0,3 0 2 0,0-6 0 15,-3 4 9-15,6-1 12 0,-3-5-2 0,0 0-1 0,3-3-9 16,3-2-11-16,-3-3 3 0,0-3 0 16,0-5 8-16,0-2 14 0,0-1-3 0,0-5-1 15,0-5-10-15,0 0 12 0,-3 0-12 0,0-5 12 16,0-1-12-16,-3-2 12 0,0 0-12 0,0 0 12 15,3 0-12-15,-3 0 0 0,-3-5 0 0,3-1 0 16,0 3 0-16,-2 1 0 0,2-6 0 0,-3 0 0 0,3 2 12 0,-3-2 0 16,0 0 0-16,0 0 0 0,3 0 5 0,-3-2 2 15,-3 2 0-15,3-6 0 0,-6 1-19 0,3 0 0 16,-2-3 0-16,-1 0 0 0,-3-3 0 0,0 1 0 16,-3 2 0-16,6-5 0 0,-3 5 20 0,3-6-4 15,1 4 0-15,-1-1 0 0,6 3 7 0,0-2 1 16,0 2 0-16,6 0 0 0,-3 0 0 0,3 3 1 0,3 5 0 15,-3-3 0-15,3-5-33 0,0 8-8 0,0 0 0 0,0-5-1 16,3 0 7-16,3 2 2 0,0-2 0 0,3 5 0 16,3-3 8-16,3 3 0 0,-3 3 0 0,2-3 0 15,1 0 0-15,0 0 0 0,0 0 0 0,3 0 0 16,-3 0 0-16,3 0 0 0,-3 2 0 0,2 1 0 16,-2 0 0-16,0-1 0 0,3 3 0 15,-3 1 0-15,0 2 0 0,-3 0 11 0,3 2-3 0,-4 3 0 16,4-2-8-16,0 2 0 0,0 3 0 0,0 0-11 15,0 0 11-15,3-3 0 0,-3 0 0 0,2 1 0 16,1-1 0-16,0 0 0 0,-3-2 0 0,0-3 0 16,0-1 0-16,0 1 0 0,0-5 8 0,0 0-8 15,-1-1 0-15,1-2 0 0,3 0 0 0,0 0 0 16,3-2-124-16,3-4-22 0,32-9-5 16,-11-1-1-16</inkml:trace>
  <inkml:trace contextRef="#ctx0" brushRef="#br0" timeOffset="55094.95">17370 3620 1173 0,'0'0'25'0,"-3"-6"6"0,0 4 1 0,3 2 2 0,0 0-34 0,0 0 0 0,-8-6 0 0,8 6 0 16,-6 0 0-16,0 3 0 0,0 0-10 0,-3 5 10 15,0-1-11-15,3 4 11 0,-3 0-8 0,3 2 8 16,-3 3 0-16,0 2 14 0,3 3-2 0,0 3 0 16,0 0 5-16,0 2 1 0,3 1 0 0,0 2 0 15,3 3 6-15,-3-3 2 0,3 3 0 0,0-3 0 16,0-3-26-16,3 1-14 0,0-6 2 0,0 0 0 15,0-2-16 1,3-1-4-16,0-5 0 0,0-2 0 0,3-3-33 0,-3-3-7 0</inkml:trace>
  <inkml:trace contextRef="#ctx0" brushRef="#br0" timeOffset="55667.51">17763 3495 1549 0,'0'0'44'0,"-3"3"9"0,-6-1-42 0,3 4-11 0,0 2 0 0,1 8 0 16,-1-1 0-16,0 7-17 0,0-4 4 0,3 3 1 16,-3 6 12-16,3-1 0 0,0 3 0 0,0 0 0 15,0-2 0-15,3 2-9 0,0 3 9 0,0-3 0 16,3-3 0-16,-3 1 0 0,3-6 12 0,0 0-4 15,3-5-8-15,-3 2 0 16,3-2 0-16,3-5 0 0,-3-3 0 0,-1 0 11 0,4-6-11 0,0-2 12 16,0 3 14-16,3-6 3 0,0-2 1 15,0-3 0-15,3-2-18 0,-3 2-3 0,3-8-1 16,-3 0 0-16,2 0 3 0,1-2 0 0,-3 2 0 0,0-8 0 16,-3 5-11-16,0-7 0 0,0 5 9 0,-6 0-9 15,0-1 32-15,-3-1 1 0,-3-1 1 0,-3 0 0 16,0 3-24-16,-3 0-10 0,-3-3 8 0,3 5-8 15,-3-2 8-15,0 3-8 0,1 2 8 0,-4 0-8 16,0 5 0-16,0-2-9 0,3 5 0 0,-3 3 0 16,3 0 9-16,-3-1-10 0,3 4 10 0,3 2-10 0,1 2 10 0,2 1 0 15,0 5 0-15,3 0 0 0,3 2 0 0,-3 4 0 16,3-1 0-16,3 3 0 0,-3 0 0 0,3-1-8 16,3 1 8-16,-3-2-8 0,3 1-13 0,-1-1-3 15,1-4 0-15,0 3 0 0,0-5 15 0,-3 0 9 16,3-2-12-16,0-1 12 0,0-2-12 0,0 2 4 15,0 0 8-15,0-2-13 0,-3-3 5 0,3 2 8 16,0-2-13-16,0 3 5 0,3-3 8 0,-6 0 0 16,3 0-9-16,0 0 9 0,3 0 0 0,-3-3 0 0,0 3 8 0,2 0-8 15,-2 0 0-15,3-2 0 0,-3 2 0 0,3 0 0 16,-3-3 0-16,3 3 0 0,0 0 0 0,-3-3 0 16,-3 3 0-16,3 0-9 0,0-2 9 15,0 2 0 1,-3 0-36-16,-3 0-1 0,0 0 0 0,3-3 0 0</inkml:trace>
  <inkml:trace contextRef="#ctx0" brushRef="#br0" timeOffset="56082.31">18222 3371 1666 0,'0'0'36'0,"0"0"8"0,0 0 2 0,6 5 2 0,0 0-39 0,0 1-9 16,2 4 0-16,1-2 0 0,0 0 0 0,-3 3 0 15,0 5-12-15,3-6 12 0,-3 9 0 0,3-3 0 16,-3 5 0-16,3-3 0 0,-3 3 0 0,0 1-9 16,0-1 9-16,3 0 0 0,-3 0-10 0,0 0 10 15,0 0-8-15,-3 1 8 0,0 1 0 0,0 4 0 16,-3 2 0-16,0-5 0 0,-3 5-8 0,0 0 8 16,0 0-8-16,-3 0 8 0,0 0 0 0,-3-2 0 0,0 2 0 0,-3-3 0 15,-3 1 0-15,0-1-8 0,-3-2 8 16,0 0 0-16,1-3 0 0,-4-2 0 0,3 2 0 0,0-3 8 15,0-2-8-15,3-3 0 0,0 3-8 0,1-3 8 32,2-5-141-32,0 0-23 0,-9 8-5 0,6-11-1 0</inkml:trace>
  <inkml:trace contextRef="#ctx0" brushRef="#br0" timeOffset="56319.25">18665 3670 1962 0,'6'-3'43'0,"3"0"9"0,6 3 1 0,3-2 3 0,0 2-45 0,0 2-11 16,-1-2 0-16,1 0 0 0,-3 0-15 0,3 0-5 15,-3 3 0-15,0-3-1 16,-3 3-29-16,-3 2-6 0,0-2 0 0,-4-1-1 15,-2 6-22-15,0-5-4 0,-3 2-1 0,0 1 0 16,-3 1-80-16,-2-1-16 0</inkml:trace>
  <inkml:trace contextRef="#ctx0" brushRef="#br0" timeOffset="56503.2">18573 3876 1177 0,'0'0'25'0,"0"0"6"0,3 3 1 0,3-1 2 0,0 1-34 0,3 0 0 0,0-1 0 0,0 4 0 15,3-6 56-15,2 2 5 0,1-2 1 0,0 0 0 16,3 0-36-16,0 0-7 0,0-2-2 0,0 2 0 16,-4 0-17-16,4-6 0 0,-3 6 0 0,3-2 0 15,-3-4-23-15,0 1-1 0,0 0-1 0,0 2 0 32,-3-2-35-32,2 0-6 0,1 2-2 0,-3-8-470 0</inkml:trace>
  <inkml:trace contextRef="#ctx0" brushRef="#br0" timeOffset="56836.76">19135 3723 952 0,'0'0'27'0,"0"0"5"0,0 0-32 0,0 0 0 0,0 0 0 0,0 0 0 15,0 0 65-15,-2 8 7 0,-1-3 0 0,-3 3 1 0,3 2-33 0,-3 6-8 16,0-5 0-16,0 5-1 0,3 0-31 0,-3 2 0 16,6 3-11-16,-3-5 11 0,3 3 24 0,0-1 12 15,3 1 2-15,-3-3 1 0,3 0-19 0,3-6-3 16,-3 3-1-16,3-2 0 15,0 0 5-15,0-6 1 0,3 0 0 0,-1 3 0 16,1-8 14-16,3 0 2 0,0-5 1 0,0-1 0 0,6-1-9 0,-3-7-2 16,0 4 0-16,3-6 0 0,-4-3-16 0,4 3-3 15,0-2-1-15,0 5 0 0,-6-8-8 0,3 2 0 16,0 3 0-16,-3-2 0 0,-3-1 9 0,-1 3-9 0,1 3 10 0,-3-6-10 16,-3 6 16-16,-3 3-2 0,0-4-1 0,-3 4 0 15,0-3 7-15,0 2 0 16,0 3 1-16,-3 0 0 0,1 0 4 0,-1 0 1 0,-3 6 0 0,0-6 0 15,-3 2-26-15,0 1-16 0,-6 2 3 0,-3 1 0 32,0 2-39-32,-2 2-7 0,-1 1-1 0,-3 0-498 0,0 5-99 0</inkml:trace>
  <inkml:trace contextRef="#ctx0" brushRef="#br0" timeOffset="57016.22">19394 3805 1157 0,'0'0'32'0,"0"0"8"0,0 0-32 0</inkml:trace>
  <inkml:trace contextRef="#ctx0" brushRef="#br0" timeOffset="58096.19">14623 4403 1148 0,'0'0'25'0,"0"0"6"0,0 0 1 0,0 0 0 15,0 0-32-15,0 0 0 0,0 0 0 0,0 0 0 0,6 5 16 0,0-2-4 16,3-1 0-16,3 1 0 0,0 0 20 0,3-1 4 16,5 1 1-16,1-1 0 0,3 4 7 0,6-6 0 15,3 0 1-15,5 2 0 16,4-2-16-16,6 3-3 0,-1-3-1 0,4 0 0 0,8 0-6 0,4-3-2 16,5 3 0-16,7-2 0 0,-1-4-9 0,6 4-8 15,4-1 12-15,5 1-12 0,6-1 17 0,1 0-3 16,5 3-1-16,3 3 0 0,0-3-4 0,3 3-1 0,0 2 0 15,4 3 0-15,-1 5 7 0,3 3 1 16,0 2 0-16,0 4 0 0,0-7-16 0,3 4 0 0,-3 2 0 16,3-5 0-16,1-3 0 0,-1-2 0 0,122 5 0 15,-119-14 0-15,-9 1 0 0,-3 0 0 0,-3-1 0 16,-3-4 0-16,-8 2 0 0,-4-3 0 0,-6 0 0 16,-5 1 0-16,-7-4 0 0,-5 4 0 0,-4-4 0 15,-8 4 0-15,-4 2 0 0,-5-3 0 0,-9 3 0 16,-1 0 0-16,-8 0 0 0,0 0 0 0,-9 0 0 31,-3 3-24-31,-6-1-10 0,0-2-2 0,-9 0-1 0,-6 3-24 0,-3 2-5 16,-6-2-1-16,-9 0 0 0,-6 2 3 15,-5-5 0-15,-49 5 0 0,4-2 0 0</inkml:trace>
  <inkml:trace contextRef="#ctx0" brushRef="#br0" timeOffset="58627.15">14566 4837 1494 0,'3'-11'32'0,"-3"11"8"0,6-5 0 0,-3-1 3 0,6 1-35 0,0 0-8 0,6 2 0 0,3 1 0 15,3-4 0-15,3 1-17 0,2 0 4 0,4-3 1 16,3 0 35-16,3 3 7 0,5-6 2 0,1 3 0 16,6-3-20-16,2 6-3 0,-2 2-1 0,5-4 0 15,7-1-8-15,2 0 8 0,4-3-8 0,5 6 8 16,1 2-8-16,8 0 12 0,4-2-12 0,2 3 12 15,3-4-2-15,3 4 0 0,10-1 0 0,-1-2 0 16,6 2-10-16,-3 3 0 0,3 0 0 0,3 3 0 16,1-1 0-16,-4 1 0 0,0 0 0 0,0 2 0 15,6 5 0-15,-3-4 0 0,0 2 0 0,-2 2-11 16,-1 1 11-16,0 2 11 0,-3 0-3 0,0 1 0 16,-6-1-8-16,1 3 8 0,2 0-8 0,-9 2 8 15,-3 1-18-15,-2-4-4 0,-1 1-1 0,-3 3 0 0,-2-6 15 16,-4 0 0-16,-2-2 0 0,-1-3 0 0,-3 2 11 0,-5 1-2 15,-1-3 0-15,-5 0 0 0,-6 0 25 0,2 0 5 16,-5 0 1-16,-1 0 0 0,-5-3-20 0,-6 0-4 16,-4 1-1-16,1 1 0 0,-6 1-15 0,-6-5 8 15,-3 2-8-15,-1-2 0 0,-5 0 0 0,-6-1-16 16,0-2 1-16,-3 3-537 16,-3 0-107-16</inkml:trace>
  <inkml:trace contextRef="#ctx0" brushRef="#br0" timeOffset="58790.23">19222 5117 1904 0,'0'0'42'0,"0"0"9"0,0 0 1 0,0 0 1 0,0 0-42 0,0 0-11 0,0 0 0 0,0 0 0 31,-3 0-160-31,-3 5-33 0,-9 9-7 0,0-4-2 0</inkml:trace>
  <inkml:trace contextRef="#ctx0" brushRef="#br0" timeOffset="65574">12459 10522 849 0,'0'0'18'0,"0"0"4"0,0 0 1 0,0 0 2 0,0 0-25 0,0 0 0 0,0 0 0 0,0 0 0 16,0 0 36-16,-3 3 3 15,3-3 0-15,-6 3 0 0,3 2-27 0,0-2-4 0,-3-1-8 0,3 1 11 16,0 0 4-16,-3-1 1 0,6-2 0 0,0 0 0 15,0 0 5-15,-3 6 2 0,0-4 0 0,3-2 0 16,0 0 7-16,0 0 2 0,0 0 0 0,0 0 0 16,0 6-18-16,0-6-3 0,0 0-1 0,0 0 0 15,0 0 10-15,0 0 3 0,0 0 0 0,3 2 0 16,0 3-3-16,0-2 0 0,0 0 0 0,-3-3 0 16,3 0 6-16,3 2 1 0,0 1 0 0,-3 0 0 0,3-1-19 0,0-2-8 15,0 3 0-15,3-3 8 16,-3-3-8-16,3 3 10 0,0-2-10 0,0-1 10 15,0 3-2-15,3 0-8 0,2 0 12 0,1-3-4 0,0 3 0 0,3-2 0 16,0 2 0-16,0 0 0 0,6 0-8 16,-4 0 0-16,1 0 0 0,3-3 0 0,0 3 0 0,0 0 0 15,-4 0 0-15,4 0 0 16,-3-3 0-16,-3 1 0 0,3 2 0 0,0-5-11 16,-3-1 11-16,-1 4 0 0,1-1 0 0,0 3 0 0,-3 0 0 0,-3-3 0 15,3 3 0-15,-3-2 0 0,-3-1 12 0,0 3-3 16,-4 0 0-16,1-3 0 0,-3 3-9 0,-3 0 10 0,0 0-10 0,0 0 10 31,0 0 0-31,0 0 0 0,0 0 0 0,0 0 0 0,0 0-10 0,0 0 10 16,0 0-10-16,0 3 10 0,-3 2 3 0,-3-2 1 0,4 2 0 0,-7 3 0 15,3 0-25-15,-3 0-5 0,3 3 0 0,-6-1-1 16,3 6 3-16,-3 0 1 0,0 2 0 0,0 1 0 16,0 0 13-16,3 2 0 0,0 0 0 0,1 0 0 15,-1 3-11-15,3-3 11 0,0 3-12 0,3-3 12 16,0 3 0-16,0 0 0 0,3-1 0 0,-3-1 0 15,3 1 0-15,0 1 0 0,0 0 0 0,0-3 0 16,-3 3 0-16,3-5 0 0,-3 2 0 0,0-3 0 16,3 1 0-16,-3-1 0 0,0 1 0 0,0-3 0 15,0-3 0-15,0 3 0 0,0-3 0 0,0-2 0 16,-3-1 0-16,3 1 0 0,3-6 0 0,-3 0 0 16,3-5 12-16,-3 6-3 0,3-6-1 0,0 0 0 15,0 0 4-15,-3 2 1 0,3-2 0 0,0 0 0 16,0 0 8-16,0 0 2 0,-3 0 0 0,-3-2 0 15,0-4 2-15,0 1 1 0,0 0 0 0,-3-3 0 16,3 0 2-16,-5-3 0 0,2 1 0 0,-3-1 0 0,-3-5-1 0,3 3 0 16,-6-3 0-16,3-2 0 0,-3-4-7 0,0 1-2 15,1 0 0-15,-1-3 0 0,0 0-4 0,0 1-1 16,3-4 0-16,3 1 0 0,-3-1 0 0,3 3 0 16,1-2 0-16,-1 2 0 0,0 0-13 0,3 1 0 15,-3-1 0-15,0 3 0 0,0-3 0 0,3 3 0 16,-3-3 0-16,0 5 0 0,0 3-19 0,1 3-3 15,-1 3-1-15,0-1 0 16,0 0-18-16,0 6-4 0,3 0-1 0,-3 2-881 0</inkml:trace>
  <inkml:trace contextRef="#ctx0" brushRef="#br0" timeOffset="69613.84">13614 10517 932 0,'0'0'20'0,"0"0"5"0,0 0 1 0,-3-2 0 0,3 2-26 0,0 0 0 0,0 0 0 0,0 0 0 0,0 0 44 0,0 0 3 0,-6 0 1 0,6 0 0 15,-6 0-32-15,3 2-5 0,0 3-2 0,-3 1 0 16,3-1 16-16,0 0 3 0,0 1 1 0,0-1 0 16,3-5-8-16,0 11-1 0,-3 2-1 0,0 5 0 15,3 1-2-15,0-1 0 0,0 6 0 0,0 3 0 16,3-1-3-16,0 6-1 0,-3 0 0 0,3 2 0 15,-3 3 2-15,3-3 0 0,0 3 0 0,0 0 0 16,0-2-15-16,0-3 0 0,0-1 8 0,-3-4-8 16,3-3 0-16,0-3-10 0,-3-5 2 0,3-3 0 15,-3 0-4-15,3-2 0 0,0-6 0 0,-3 0-620 16</inkml:trace>
  <inkml:trace contextRef="#ctx0" brushRef="#br0" timeOffset="69971.59">13736 10993 1148 0,'0'0'25'0,"0"0"6"16,0 0 1-16,0 0 0 0,0 0-32 0,0 0 0 0,0 0 0 0,0 0 0 0,3 6 54 0,-3 2 5 15,0 2 1-15,0 1 0 0,-3 5-26 0,3 0-5 16,0 2-1-16,-3 1 0 0,3 2 0 0,-3-3 0 0,3 1 0 16,3-3 0-16,-3-3-16 0,3 0-3 15,-3-2-1-15,3-1 0 0,3-2-8 0,-3-2 8 0,3-4-8 0,0 1 8 16,0-3 13-16,0 0 3 15,0 0 0-15,0-3 0 0,3 1-24 0,-3-6 0 0,-1 0 0 0,1-3-8 16,3-2 32-16,0 0 6 0,0-3 2 0,0-3 0 16,0 1-32-16,-3-3 0 0,3-1 0 0,0 1 0 15,0 0 0-15,-3 0 0 0,0 2 0 16,3 1 0-16,-6 2 12 0,3-3-3 16,-3 9-1-16,0-3 0 0,-3 5-8 0,3-3 0 15,-3 6 0-15,0 5 0 0,-6-8 0 0,0 3 8 0,0 2-8 0,0 0 8 16,0 6-8-16,-3-3 0 0,0 3 0 0,0-1-11 15,0 1 3-15,3 2 0 0,-3-2 0 0,0 2 0 16,3 3 8-16,0-5-10 0,0 2 10 0,3-2-10 16,0-1-42-16,3-2-9 0,0 0-2 0,-3 3-665 15</inkml:trace>
  <inkml:trace contextRef="#ctx0" brushRef="#br0" timeOffset="70592.56">14215 10734 1216 0,'9'-8'27'0,"-9"8"5"0,0 0 2 0,6-2 0 0,-6 2-34 0,0 0 0 16,3-3 0-16,-3 3 0 0,0 0 17 0,0 0-3 16,0 0-1-16,0 0 0 0,0 0 6 0,0 0 1 15,-9-3 0-15,3 1 0 16,-3 2-42-16,-3 0-8 0,0 2-2 0,1 4 0 0,-4-1 32 0,3 0 0 15,-3 3 0-15,3 0 0 0,-3 0 20 0,3-3 9 16,0 1 3-16,0 1 0 0,0 7-23 0,4-4-9 0,-1 1 8 0,0-3-8 16,0 0 8-16,3 2-8 0,0 1 8 0,3 0-8 15,0-1 20-15,3 1 0 0,-3-3-1 0,3 2 0 16,0 1-19-16,3-1 10 0,0 4-10 16,-3-6 8-16,3 2-8 0,3-2-14 0,-3 0 3 0,3 0 1 15,0-3-2-15,0 1-1 0,-3-1 0 0,6-3 0 16,-3-2 13-16,-1 0 0 0,1-2 0 0,0-1 0 15,3 1 0-15,-3-4 10 0,0 4-2 0,3-4 0 16,-3 1 15-16,3 0 2 0,-3-1 1 0,0 4 0 16,0-4 2-16,0 4 0 0,0 4 0 0,0-2 0 15,-6 0-28-15,3-2 8 0,0-1-8 0,0 6 0 16,0-1 0-16,-3 6 0 0,3 0-14 0,0 0 5 16,0 6 9-16,-3 1 0 0,3 4 0 0,-3 2 0 15,3 3 0-15,-1 2 0 0,1 3 0 0,0 1-8 0,-3-1 8 0,0 2 0 16,3 1 0-16,-3 0 0 15,0 0 0-15,0 2 0 0,0-5 0 0,-3-2 0 0,3 2 8 0,0 0 3 16,-3-5 1-16,-2 2 0 0,2-2 8 0,0-3 1 16,0 0 1-16,-3 0 0 0,3 1 8 0,-3-4 2 15,-3 1 0-15,3-1 0 0,-3 1 0 0,3-3 0 16,-3-3 0-16,0 0 0 0,-3 0 6 0,3-2 2 16,-3-3 0-16,-3 0 0 0,1 0-15 0,-1-3-2 15,0-2-1-15,-3-1 0 0,0-2-7 0,0 0-2 16,-6-2 0-16,1-4 0 0,-4 1-13 0,0 0 0 15,0-3-12-15,-3-3 12 16,-2-2-30-16,2 0 1 0,6-3 0 0,0 0 0 16,1 0-39-16,2 0-8 0,3 0-2 0,0 3-484 0,6-3-97 0</inkml:trace>
  <inkml:trace contextRef="#ctx0" brushRef="#br0" timeOffset="71758.19">14495 10906 1479 0,'0'0'32'0,"0"0"8"0,3 0 0 0,3 0 2 0,0 0-34 0,0 0-8 0,3 0 0 0,0 0 0 16,3 3 37-16,-3-1 6 0,2-2 1 0,1 3 0 15,3 0-32-15,0-3-12 0,0 0 11 0,0 0-11 0,3-3 0 0,-3 0 0 16,0-2 0-16,2 0 0 16,1-3 10-16,0-3-10 0,0 1 10 0,0-6-10 0,3 3 13 0,-3-6-3 15,2 1-1-15,-2-4 0 0,0-1-9 0,-3-4 0 16,3 3 0-16,-3-2-11 0,0-1 11 0,-4 1-10 16,1 0 10-16,-3 4-10 0,-3 1 10 0,0 3 0 15,-3-1 0-15,0 3 0 0,0 0 8 0,-3 6-8 16,-3-1 10-16,0 3-10 0,-3 3 12 0,0 0-4 15,-3-1-8-15,3 4 12 0,-3-1-22 0,1 6-5 16,-1-1-1-16,0 1 0 0,0 5 6 0,0 0 1 16,3 5 0-16,0 0 0 0,0 3 9 0,3 0 0 0,0 5 0 0,0 0 0 15,3 6 9-15,-3 2-9 0,3 3 12 0,0 2-12 16,-3 3 0-16,3 0 0 16,-3-2 0-16,3 4-12 0,-3-2 12 0,3 0 0 15,0 0 12-15,-3-2-12 0,3-1 0 0,-3 1 0 0,0-6 0 0,0 3 0 16,0-3 0-16,-3 0 0 0,3-3 0 0,-3 1 0 15,0-1 0-15,-2 1 0 0,2-1 13 0,-3 0-4 16,0-2 3-16,0 3 1 0,-3-6 0 0,0 3 0 16,-3-3 6-16,3 0 1 0,-6-2 0 0,3-1 0 15,-5-5-20-15,2-2 0 0,-3 2 0 0,0-5 0 16,3 0 10-16,-3-3-2 0,3 1 0 0,1-4 0 16,-1-4 32-16,3-1 5 0,0 0 2 0,3-2 0 15,0-3-21-15,0-3-4 0,0 1-1 0,3-3 0 16,4-1-21-16,-1-1 0 0,0 1 0 0,3 1-8 15,3-3 8-15,3 0 0 0,0-2 0 0,0-1 0 16,3 3-12-16,-1-2 4 0,4 2 0 0,0-2 0 0,0-1 8 0,3 3 0 16,3 0 0-16,0 0 0 15,3 1 0-15,0-1 0 0,2 2 0 0,1-1 0 16,3 1-24-16,-3 4-7 0,0-1-1 0,0 6 0 16,2 5 9-16,-2 0 2 0,0 0 0 0,0 2 0 0,3 4 8 0,-3-1 1 15,-4 6 1-15,4-3 0 0,3 2 11 0,-3 3 0 16,0 3 0-16,0 0 0 0,-4 0 8 0,4 3 3 15,-3-1 1-15,0-2 0 0,0 0-2 0,-3 0 0 16,0-3 0-16,3 0 0 0,-4 0-10 0,1 1 12 0,-3-6-12 0,0 2 12 16,3-2-12-16,-6-3 0 15,3 1 0-15,0-1 0 16,0 3-41-16,0-3-4 0,-4-2-1 0,1-3 0 16,3 0-146-16,-3-3-28 0,6-5-7 0,-3 0-1 0</inkml:trace>
  <inkml:trace contextRef="#ctx0" brushRef="#br0" timeOffset="72078.92">15340 10885 1926 0,'0'0'42'0,"0"0"9"0,0 0 1 0,0 0 3 16,0 0-44-16,0 0-11 0,0 0 0 0,0 0 0 16,0 0-40-16,0 0-11 0,0 0-1 0,-3 5-1 15,3 1 5-15,-3-1 0 0,3 5 1 0,-3-2 0 0,3 0 38 0,-3 3 9 16,6 2 0-16,-3 0 0 0,0 1 0 0,0-1 0 16,3 3 0-16,0 0 0 0,3-1 13 0,0 1 5 15,0 3 1-15,0-3 0 0,0 0-19 0,3-1 10 16,-3 1-10-16,3-2 8 0,-3-1-8 0,3-5-17 15,-3 2 4-15,3-4 1 16,-3-1-44-16,0 0-9 0,3-2-2 0,-3-3-369 16,2-3-73-16</inkml:trace>
  <inkml:trace contextRef="#ctx0" brushRef="#br0" timeOffset="72632.28">15590 10705 1688 0,'0'0'37'0,"0"0"8"0,0 0 2 0,0 0 0 0,0 0-38 0,-3 3-9 0,0 2 0 0,0 3 0 16,1 3 0-16,2 2 0 0,-3 3 0 0,3 2 0 15,-3 3 0-15,0 3 0 0,3 3 0 0,0-4 0 16,0 4 0-16,0-3 0 0,0-1-9 0,0 1 9 16,3-3 0-16,0 1 0 0,0 1 11 0,-3-4-11 15,2 2 0-15,1 0 0 0,3 0 0 0,-3-2 0 16,0-1 20-16,3 1 9 0,0 0 3 0,3-1 0 15,0-2-32-15,0-3 0 0,0-5 0 0,0 3 0 16,0-3 0-16,3-3 14 0,-3 0-2 0,3-5-1 0,-1 0 7 16,-2-2 2-16,3-4 0 0,3 1 0 0,-3-6-10 0,0-2-2 15,3-3 0-15,-3-2 0 16,0-3-8-16,3-1 10 0,-3-4-10 0,-1 0 10 16,1-1-2-16,-3 3 0 0,0-2 0 0,0-3 0 15,0 2-8-15,-6 3 0 0,3-2 0 0,-3-1 0 0,-3 6 15 0,0-2-3 16,-3 1 0-16,0-1 0 0,-3 1-27 0,0 1-5 15,0 3-2-15,-3 2 0 0,3 3 22 0,-3-1 0 16,3 6 8-16,-3 0-8 0,1 1 20 0,-1 4 0 16,-3 3-1-16,0 3 0 0,0-1-19 0,-3 3-9 15,3 1 1-15,-3 4 0 0,3-2 18 0,0 3 4 0,3 2 1 0,1 3 0 16,2-3-15-16,0 0 11 0,3 3-11 0,0-2 10 16,3 1-2-16,3 1 0 15,-3 0 0-15,3 0 0 0,0-3-8 0,3 0 0 0,-1 3 0 16,1-2 0-16,3-1 0 0,0 0 0 0,0-5-10 0,0 3 10 15,0-3 0-15,0-3 0 16,3 5 0-16,0-2 0 0,-3-2 0 0,3-1 10 0,0 0-10 0,-3-2 12 16,2-1-3-16,-2 4 0 0,3-1 0 0,-3 0 0 15,3-5-9-15,-3 0-16 16,0 0 4-16,0-2 1 16,-3-1-53-16,3 0-10 0,-3 1-2 0,3-6-782 0</inkml:trace>
  <inkml:trace contextRef="#ctx0" brushRef="#br0" timeOffset="72963.88">16073 10771 1443 0,'0'0'32'0,"0"0"6"0,0 0 2 0,0 0 0 0,0 0-32 16,6-2-8-16,-3-1 0 0,2-2 0 0,1 2-9 0,0 0-4 15,0 3-1-15,0 0 0 0,3 0 14 0,-3 0 0 16,0 0 0-16,0 3 10 0,3 0-10 0,-3-1 8 15,3 1-8-15,-3 2 8 0,0 0-8 0,0 1 12 16,3 2-12-16,-3 0 12 0,-3 0 17 0,3 2 4 0,0 1 1 0,-3 2 0 16,2 3-34-16,-2 0 0 15,0 0 0-15,0 2 0 0,0 1 12 0,3-1-12 0,-6 3 12 0,3-2-12 16,0 2 9-16,-3-2-9 16,3-1 0-16,-3 1 9 0,0 2-1 0,-3-5 0 0,0 0 0 0,0-1 0 15,0 1 24-15,-3 0 4 0,0 0 0 0,0-3 1 16,1 0-9-16,-4 1-1 0,0-1-1 0,0-2 0 15,-3 2-26-15,0-3 8 0,-3 1-8 0,0 2 0 32,0-5-40-32,-3 0-12 0,-2-3-4 0,2 1-715 0</inkml:trace>
  <inkml:trace contextRef="#ctx0" brushRef="#br0" timeOffset="73382.03">16567 10906 1584 0,'0'0'35'0,"0"0"7"0,0 0 2 0,0 0 0 0,0 0-36 0,0 0-8 15,6-3 0-15,0 3 0 0,0 0 11 0,3-2 0 0,2 4 0 0,-2-2 0 16,3-2 1-16,3 2 0 0,-3 0 0 0,3 0 0 15,0 0-12-15,0 0 0 0,0 0-10 0,-1 0 10 16,4 0-15-16,-3 0 3 0,0 0 1 0,0 0 0 31,-3 0-27-31,3 0-6 0,-6 0 0 0,3 0-1 16,-1 0-15-16,-2 0-2 0,0-3-1 0,-3 3 0 0,0-2-25 0,0-1-4 16,-6 3-2-16,0 0 0 0</inkml:trace>
  <inkml:trace contextRef="#ctx0" brushRef="#br0" timeOffset="73625.48">16576 11049 1384 0,'0'0'39'0,"0"0"9"0,0 0-38 0,0 0-10 15,6 0 0-15,0-3 0 0,2 1 28 0,1 2 4 16,6-3 1-16,-3 0 0 0,6 3 5 0,-3-2 1 15,3-4 0-15,0 4 0 0,0 2-31 0,2-3-8 16,-2 1 0-16,3-1 0 0,-3 3 0 0,3 0-15 0,-3 0 4 0,-1-5 1 31,1-6-32-31,3 3-6 0,-3 11-2 0,0-3 0 16,0-3-107-16,0-5-22 0,-1 3-4 0,-2 0-1 0</inkml:trace>
  <inkml:trace contextRef="#ctx0" brushRef="#br0" timeOffset="74009.53">17248 10811 716 0,'0'0'16'0,"0"0"3"0,3-3 1 0,-3 3 0 0,0 0-20 0,3-2 0 0,-3 2 0 0,0 0 0 16,0 0 36-16,0 0 4 0,0 0 1 0,0 0 0 15,-6 5-11-15,3 5-2 0,0 1-1 0,0 0 0 16,-3-1-15-16,3 3-4 0,1 6 0 0,-1-3 0 16,3 2 20-16,0 1 3 0,0-3 1 0,0 0 0 15,3 0-10-15,2-1-2 0,1-1 0 0,-3-1 0 16,3 0-20-16,0-2 0 0,0-3 0 0,0 0 0 15,0-3 12-15,0 0 0 0,3 0 1 0,0-2 0 16,-3 0 35-16,3-3 6 0,0 0 2 0,3-3 0 16,0 0-13-16,2-5-3 0,4 1 0 0,0-4 0 15,0-2-40-15,3-3 0 0,-3 3 0 0,0-3 0 16,2 0-28-16,-2 0-8 0,3-3-2 16,-3 1 0-16,3 2 38 0,-6-2 0 0,3 2 0 0,-4-3 0 0,1 3 8 0,-3 0 10 15,0 1 2-15,-3-1 0 0,0 0-2 0,-3 5 0 16,-3-2 0-16,0 2 0 0,0 3-18 0,-3 1 0 15,-3-1 8-15,0 2-8 0,0 1 20 0,-3 0 1 16,0 2 0-16,-3-2 0 0,0 2 18 0,-3 0 3 16,-3 1 1-16,1 2 0 0,-1 2-35 0,-3-2-8 15,0 6 0-15,0-4 0 16,0 1-30-16,0 0-5 0,1 2-1 0,-1 0 0 16,0 3-128-16,3-2-27 0,-18 12-5 0,9-7 0 0</inkml:trace>
  <inkml:trace contextRef="#ctx0" brushRef="#br0" timeOffset="74203.81">17472 10925 619 0,'0'0'13'0,"0"0"3"0,0 0 1 0,0 0 1 16,0 0-18-16</inkml:trace>
  <inkml:trace contextRef="#ctx0" brushRef="#br0" timeOffset="83006.5">15817 10517 1180 0,'0'0'26'0,"0"0"6"0,0 0 0 0,0 0 1 16,0 0-33-16,0 0 0 0,0 0 0 0,0 0 0 0,0 0 32 0,0 0-1 0,0 0 0 0,0 0 0 15,0 0 1-15,6-2 0 0,-3 2 0 0,3-3 0 16,-1 0 1-16,1 1 1 0,0-1 0 0,0-2 0 15,3-1-10-15,0 4-1 0,0-4-1 0,0 1 0 16,3-3-12-16,-3 0-2 0,3 0-8 0,3 0 12 16,-3-2-12-16,-1-1-8 0,4 3 8 0,0-2-13 31,-3-1-17-31,3 3-3 0,-3 0-1 0,-3 0 0 0,3 0-6 16,-3 0-2-16,3 1 0 0,-3-1 0 0</inkml:trace>
  <inkml:trace contextRef="#ctx0" brushRef="#br0" timeOffset="83259.39">15924 10562 1159 0,'0'0'25'0,"0"0"6"0,-9 3 1 0,6-1 0 0,-3 1-32 0,6-3 0 16,-3 3 0-16,3-3 0 0,0 0 30 0,0 0-1 15,0 0 0-15,0 0 0 0,0 0-2 0,0 0-1 16,3 5 0-16,0-2 0 0,0-3 1 0,3 0 0 16,3 0 0-16,-3 0 0 0,3 0-19 0,0-6-8 0,2 4 0 0,-2-1 8 15,3 0-19-15,0-2-4 0,3 0-1 0,0-3 0 32,0-3-46-32,0 1-10 0,15-11-1 0,-10 2-1 0</inkml:trace>
  <inkml:trace contextRef="#ctx0" brushRef="#br0" timeOffset="83913.91">16111 10607 1146 0,'-6'5'32'0,"6"-5"8"0,-3 3-32 0,3-3-8 0,-3 3 0 0,3-3 0 16,0 0 20-16,0 0 4 0,0 0 0 0,0 0 0 0,0 5-10 0,6-5-2 15,-3 0 0-15,6 0 0 0,-3-5 17 0,3-1 3 16,0 1 1-16,3-3 0 0,0 0-21 0,0-2-4 16,0-1 0-16,-3-2-8 0,6 0 29 0,-4-1-1 15,4-1 0-15,0-1 0 0,0-3 0 0,3-2 0 16,0 0 0-16,0-6 0 0,2 4-17 0,-2-4-11 15,3 3 12-15,-3-2-12 0,3 2 8 0,-3 0-8 16,0-2 0-16,-1 5 0 0,1-3 0 0,-3 3 0 16,-3 7 0-16,0 1 0 0,-3 3 0 0,-3 2-9 0,0-3 9 0,0 6-8 15,-3 2 8-15,-3 3 8 16,0 0-8-16,0 0 0 0,0 0-10 16,0 0 1-16,-3 5 0 0,0 9 9 0,-3-1-8 15,0 5 8-15,0 4-8 0,-3-1 8 0,3 5 0 0,0 1 8 0,3-1-8 16,-3 1 11-16,0-1-3 0,6-2 0 15,-3 0 0-15,0-1-8 0,0-4 0 0,3-1 0 0,-3-2 8 16,3 0-8-16,-3-5 12 0,0 2-12 0,3-5 12 16,0-3-12-16,0 1 0 0,0-6 9 0,0 0-9 15,0 2 8-15,6-4-8 0,0-6 8 0,0-3-8 16,3-2-14-16,0-3-7 0,3-5-2 0,3 2 0 31,-3-5-23-31,0 1-5 0,3-1-1 0,-1 0 0 0,-2 0 39 0,0 3 13 0,3 0-9 0,-3 5 9 16,0 0 0-16,-3 3 14 0,3 5-2 0,-3-3 0 15,0 6 8-15,-3 0 2 0,3 2 0 0,-6 0 0 0,-3 3-2 16,5 3 0-16,-2 2 0 0,0-2 0 16,0 5 8-16,-3 0 2 0,3 5 0 0,-3-2 0 0,0 2-10 15,0 0-3-15,-3 0 0 0,3 3 0 0,0 0 1 16,0 0 0-16,0 0 0 0,0-3 0 0,-3-5-30 16,3 5-7-16,0 1-1 0,0-4 0 15,3 3-18-15,0-2-4 0,-3-3-1 0,3 0 0 16,-3-3-113-16,3 0-22 0</inkml:trace>
  <inkml:trace contextRef="#ctx0" brushRef="#br0" timeOffset="84115.27">16975 10395 1494 0,'0'0'32'0,"0"0"8"0,0 0 0 0,-3 3 3 0,0 2-35 0,-3 1-8 0,0-1 0 0,0 3 0 16,0 0-12-16,0 2-4 0,0 1 0 0,-3 0-1 31,0-3-9-31,0 0-2 0,3-1 0 0,0 1 0 0,0 0 6 0,0 0 1 0,0-2 0 0,0-1-361 16,0-3-72-16</inkml:trace>
  <inkml:trace contextRef="#ctx0" brushRef="#br0" timeOffset="84670.96">17475 10094 1432 0,'0'0'32'0,"0"0"6"0,0 0 2 0,0 0 0 0,6-5-32 0,-6 5-8 16,3-3 0-16,-3 3 0 0,0 0-11 0,0 0-3 16,0 0-1-16,0 0 0 15,-6 5-20-15,3-2-4 0,-3 0-1 0,0-1 0 0,-3 1 17 0,0 2 3 16,0 0 1-16,-3 1 0 0,0-1 19 0,-3 0 0 16,3 1 0-16,0-1 0 0,-3 3 29 0,1-3 3 0,-4 3 1 0,0 0 0 15,0 0-13-15,0 2-2 0,0-2-1 0,0 3 0 16,-2 2-1-16,2 0-1 0,0 1 0 0,0 2 0 15,3-1-15-15,-3 1 0 0,3 0 0 0,4-3 0 16,-1 3 0-16,3-2 0 0,0 1 0 0,0-1 0 16,3-1 0-16,0-3 0 0,0 1 0 0,6 0 0 15,0-1 0-15,3-2 0 0,0 5 0 0,0-5 0 16,3 0 0-16,-3 0 0 0,6-3 0 0,-3 1-10 16,0-1-3-16,3 0-1 0,0-2 0 0,2-3 0 15,-2 0 14-15,0 0 0 0,6-3 0 0,-6-2 0 16,0 0 12-16,3-3-2 0,-3 3 0 0,0-6 0 15,0 3 6-15,0-8 2 0,0 0 0 0,-3 3 0 16,2 2-18-16,-2 1 0 0,0-3 0 0,-3 2 0 16,0 0 23-16,0 1 7 0,-3 2 2 0,0 0 0 0,0 0-24 0,-6 5-8 15,6 3 0-15,-6-5 0 16,-3 5 0-16,1-3 0 0,-4 6 0 0,0 0 0 16,3 2-21-16,-3 3-11 0,0 0-1 0,3 0-1 0,-3 2 13 0,3-2 2 15,0 3 1-15,0-3 0 16,0 0-102-16,3 0-20 0,-2 10-4 0,-1-10 0 0</inkml:trace>
  <inkml:trace contextRef="#ctx0" brushRef="#br0" timeOffset="85029.68">17489 10118 1422 0,'0'0'40'0,"6"-3"9"0,0-2-39 0,0 5-10 0,3-3 0 0,0 0 0 16,0 3 0-16,3-2 0 0,-3-1 0 0,3 3 0 15,-3 0-16-15,0 0 2 0,0-2 0 0,-3 2 0 32,0 2-10-32,-1 3-1 0,1 1-1 0,-3-1 0 0,3 3 26 0,0 0 0 0,0 2 0 0,-3 1 0 15,3 0 11-15,-3 2 7 0,0 3 2 0,0 0 0 16,0 0 0-16,-3-1 0 0,3 1 0 0,-3 3 0 15,0-3-20-15,0 2 0 0,0-2 0 0,-3 0 0 16,3 0 12-16,-3-3-2 0,-3 3 0 0,3-3 0 16,-3 0 11-16,3 1 3 0,-3-1 0 0,-3-3 0 15,3 6-10-15,-2-5-2 0,-1 2 0 0,0 3 0 16,0-5-12-16,-3 2 0 0,0-3 0 0,3 1 0 16,-3 0-34-16,3-1-3 0,0 1-1 0,0-3 0 15,0-3-15 1,3 0-3-16,-3-2-1 0,4 2 0 0</inkml:trace>
  <inkml:trace contextRef="#ctx0" brushRef="#br0" timeOffset="85269.36">17617 10591 1997 0,'0'0'56'0,"0"0"13"0,0 0-55 0,0 0-14 0,0 0 0 0,0 0 0 16,0 0-16-16,0 0-7 0,0 0-1 0,0 0 0 15</inkml:trace>
  <inkml:trace contextRef="#ctx0" brushRef="#br0" timeOffset="85771.93">16448 9917 1335 0,'-3'0'29'0,"-3"0"7"0,6 0 0 0,-6 0 2 0,0 0-30 0,0 2-8 0,0 4 0 0,-3 1 0 15,3 1 0-15,-3 3 0 0,0 2 0 0,0 3 0 16,0 0-14-16,0 2-4 0,-3 4-1 0,1-1 0 15,-4-3 19-15,3 4 14 0,3 1-2 0,-6-2-1 16,3-5-3-16,0 8 0 0,3 8 0 0,0 0 0 16,3-1 17-16,0 1 3 0,0 0 1 0,6-3 0 15,0 0-3-15,3 0-1 0,3 3 0 0,0-6 0 0,6 4-11 16,3-4-2-16,3 0-1 0,0 1 0 0,6-3-11 0,-1 0 0 16,7-1 0-16,0-4-464 15,0-1-93-15</inkml:trace>
  <inkml:trace contextRef="#ctx0" brushRef="#br0" timeOffset="85958.47">16975 10567 1519 0,'0'0'43'0,"0"0"9"0,0 0-41 0,0 0-11 0,0 0 0 0</inkml:trace>
  <inkml:trace contextRef="#ctx0" brushRef="#br0" timeOffset="94471.77">12593 12668 1004 0,'0'0'22'0,"0"0"5"15,0 0 1-15,0 0 0 0,0 0-28 0,0 0 0 0,0 0 0 0,-6 0 0 0,6 0 49 0,0 0 5 16,-3-2 1-16,3 2 0 0,0 0-9 0,0 0-2 0,0 0 0 16,0 0 0-16,-6-3-20 0,6 3-5 0,0 0-1 0,0 0 0 15,0 0-7-15,0 0-2 16,0 0 0-16,6-3 0 0,-3 1-1 0,6 2 0 0,0-3 0 0,0 3 0 16,3 3 12-16,3-3 1 15,2-3 1-15,-2 0 0 0,3 1-22 0,0-1 0 0,3 0 0 0,0 1 0 16,-3-1 0-16,2-2 0 0,-2 2 0 0,0 1 0 15,0-1 0-15,0 0 0 0,0 1 0 0,0-1-8 16,-1 3 8-16,1-3 0 0,0 1 0 16,0 2 0-16,-3 0 0 0,0 2 0 0,0-2 8 0,0 0-8 15,-4 3 0-15,1 0 0 0,0-3 0 0,-3 2 0 16,-3 1 11-16,0 0-3 0,0-1 0 0,0 4 0 16,0-4-8-16,-3 3 12 0,3-2-12 0,-6 2 12 15,3 1 0-15,-3 2 0 0,0-3 0 0,0 3 0 16,0 2-12-16,-3 1 0 0,0 0 0 0,0-1 0 15,0 3 0-15,0-2 0 0,0 2 0 0,0 3 0 0,0-3 0 16,0 3 0-16,0 0 0 0,0 0 0 0,0 0 0 16,0 2 0-16,3 1 0 0,-3-1 0 0,0 4 0 0,0-4-11 15,3 1 11-15,-3-1-8 0,3 1 0 0,-3-6 0 16,0 0 0-16,3-2 0 0,0 2 0 0,0 0 0 16,0-2 0-16,0-3 0 0,0-3 8 0,0 3 11 15,0-3-3-15,0 0 0 0,0-2-8 0,0-3 0 16,0 0 0-16,0 0 0 0,0 0 16 0,0 0 0 15,0 0 1-15,-6 3 0 0,0-3 37 0,-2-3 7 16,2-2 2-16,-3 0 0 0,0-1-14 0,-3 1-2 16,0 0-1-16,0-3 0 0,3-3-5 0,-6 1-1 0,0 2 0 0,3-3 0 15,-2 0-18-15,-1-2-4 0,-3 0-1 16,3-3 0-16,-3 0 2 0,-3-2 0 16,3-3 0-16,-3-1 0 0,1 1-6 0,-4 3-1 15,3-3 0-15,-3-1 0 0,3 4-12 0,-2-1 0 0,5 1 0 0,-3 2 0 16,3-3 0-16,0 6 14 0,0 3-2 0,3-1-1 15,1 0-11-15,-1 3 0 0,3-2 0 0,-3 2 8 32,3 3-45-32,0-1-10 0,3 1-1 0,0 0-1 15,3 2-95-15,-3 1-18 0,3-1-4 0,3 0-1 0</inkml:trace>
  <inkml:trace contextRef="#ctx0" brushRef="#br0" timeOffset="95137.22">13953 12375 1796 0,'0'0'40'0,"0"0"8"0,0 0 1 0,0 0 1 0,0 0-40 0,0 0-10 15,0 0 0-15,0 0 0 0,0 2 0 0,-3 4-16 16,0-1 4-16,3 0 1 0,-3 3 0 0,3 3 0 15,0 2 0-15,-3 0 0 0,3 6 11 0,0-1 0 16,-3 1-9-16,3 2 9 0,-3 3 0 0,3-3 0 16,-3 3 0-16,3-1 0 0,0 1 0 0,-3 0 0 15,3-3 8-15,0 3-8 0,-2-3 0 0,2 3 0 16,-3-3 0-16,6 0 0 16,-3-2-110-16,2-1-21 0,1-2-4 0,0-5-1 0</inkml:trace>
  <inkml:trace contextRef="#ctx0" brushRef="#br0" timeOffset="95494.99">14150 12647 1796 0,'0'0'40'0,"-3"5"8"0,0 1 1 0,0-1 1 0,-3 3-40 0,6 0-10 0,-3 5 0 0,3 0 0 15,0 1 0-15,0-1 0 0,-3 3 0 0,6-3 0 16,-3 3-18-16,3-6-6 0,0 4 0 0,0-4-1 15,0 3 14-15,3-5 11 0,-3 3-13 0,3-3 5 16,0 0 8-16,-3 0 0 0,0-3 0 0,3-2 0 0,-1 2 24 0,-2-2 6 16,3-3 2-16,0 2 0 0,0-4-32 0,3-1 0 15,-6 0 0-15,6-2 0 0,-3-3 12 0,0 0-3 16,3 0-1-16,-3-2 0 16,3-4-8-16,-3 1-16 0,0 0 4 0,0 2 1 15,0-5 11-15,0 3 14 0,-3 3-3 0,0-4-1 0,3 4-10 0,-6-1 0 16,0 3 0-16,0 0 0 0,0 0 12 0,-3 0 9 15,-3 3 3-15,3 0 0 0,-3-3 9 0,-3 3 3 16,3-1 0-16,-3 1 0 0,0 0-23 0,3 2-4 16,-3 1-1-16,0-1 0 0,0 0-8 0,-3 1-11 0,3 2 3 0,-3-3 0 31,4 6-77-31,-4-3-15 0,3 2-4 0,3-2-692 0</inkml:trace>
  <inkml:trace contextRef="#ctx0" brushRef="#br0" timeOffset="96012.85">14450 12597 1674 0,'0'0'36'0,"0"0"8"0,3-5 2 0,0-1 2 0,0 4-39 0,-3 2-9 0,3-6 0 0,0 4 0 15,-3 2 13-15,0-6 1 0,0 6 0 0,-3-8 0 16,0 3-30-16,-3 0-5 0,-3 0-2 0,3 5 0 15,-2 0-24-15,-4 0-5 16,3 0 0-16,-3 2-1 0,0 3 36 0,-3 1 7 0,6 2 2 0,-3 0 0 0,3 0 44 0,0-3 10 16,0 3 2-16,6 0 0 0,-3 0-31 0,1 0-5 15,2-3-2-15,0 3 0 0,3-3-10 0,-3 3 0 16,6 0 0-16,-3 0 8 0,3-3-22 0,0 3-5 16,2-3-1-16,1 3 0 15,0-2-16-15,0-1-3 16,0 0-1-16,3 1 0 0,0-1 24 0,0 0 5 0,0 0 1 0,3 1 0 0,0-1 10 0,0 0 9 15,-3 3-1-15,3-2-8 0,2 2 14 0,-2 2-4 16,0 1-1-16,0-3 0 0,-3 2-9 0,0 3 0 16,3 1 0-16,-3 2 8 15,0-1 20-15,-3 1 3 0,0 3 1 0,-3-1 0 0,3 1-20 0,-3-1-3 16,-3-2-1-16,0 3 0 0,0-3 4 0,-3 0 0 16,3 2 0-16,-6-2 0 0,3 5-1 0,-3-5 0 15,-3 2 0-15,3-2 0 0,-3-2 21 0,3 1 4 0,-3 1 0 0,3 0 1 16,-3 3-7-16,0-3-2 0,-3-1 0 0,3-4 0 15,-3 0-9-15,1 2-3 0,-1 0 0 0,-3-2 0 16,0 2-2-16,0-5-1 0,0 0 0 0,0-6 0 16,0 4-13-16,0-1 8 0,-2-2-8 0,-1 2 0 15,0 0 0-15,3-5 0 0,-3-5 0 0,-3-3 0 32,6 5-34-32,-2-5-13 0,2 0-2 0,0 1-522 0,3-4-104 0</inkml:trace>
  <inkml:trace contextRef="#ctx0" brushRef="#br0" timeOffset="96695.69">14843 12494 1148 0,'0'0'25'0,"0"0"6"0,0 0 1 0,0 0 0 0,0 0-32 0,0 0 0 16,0 0 0-16,0 0 0 0,0 0 32 0,6 0 0 15,-6 0 0-15,3 0 0 16,3 2-13-16,0-2-3 0,3 0 0 0,-3 3 0 0,3-3 4 0,3 0 0 16,0 0 0-16,0 0 0 0,3 3 12 0,-1-3 2 15,4 2 1-15,-3 1 0 0,3-3-18 0,-3 0-3 16,3 3-1-16,-3-3 0 0,0 0-13 0,-1 2 0 16,1-2 0-16,0 3 0 0,-3-3 0 0,3 0 0 15,-3 0 0-15,0-3 0 16,-3 3-23-16,3 0-7 0,-6-2-2 0,3-1 0 15,-4 0 2-15,1 1 0 0,0 2 0 0,-6 0-382 16,0 0-76-16</inkml:trace>
  <inkml:trace contextRef="#ctx0" brushRef="#br0" timeOffset="96946.36">14998 12539 1609 0,'-6'13'35'0,"3"-11"7"0,3 4 2 0,-3 2 2 16,0-3-37-16,3 3-9 0,0 0 0 0,0 2 0 15,3 4 0-15,-3-1 0 0,3 0 0 0,-3 3 0 0,3 0 0 0,0 0 0 16,0 2 0-16,0 1 0 16,-3 2-14-16,3-2 2 0,0-1 0 0,-3 1 0 0,0-1 12 0,3 1 0 15,-3-1 0-15,0 1 0 16,0-3-22-16,0-1-8 0,0-1-2 0,0-1 0 15,0-5 0-15,0 0 0 0,0-3 0 0,3-2-378 16,-3-3-76-16</inkml:trace>
  <inkml:trace contextRef="#ctx0" brushRef="#br0" timeOffset="97161.32">15162 12597 1560 0,'0'0'44'0,"0"0"10"0,0 0-43 0,0 0-11 0,0 0 0 0,-3 5 0 16,0 6 0-16,3-1 0 0,-3 4 0 0,3 1 0 15,-3 1 0-15,0 0 0 0,3 5-10 0,0 3 10 16,0 0 0-16,3 0 0 16,0 0 0-16,-3 2 0 0,3-2 0 0,-3 2 0 0,3 1 0 0,0-3 0 31,3-1-29-31,-3-1-7 0,0-1 0 0,0-3-592 0</inkml:trace>
  <inkml:trace contextRef="#ctx0" brushRef="#br0" timeOffset="97823.36">15948 12269 1317 0,'3'-8'28'0,"-3"8"7"0,0-5 1 0,0-1 2 0,0-2-30 0,0 0-8 0,-3 0 0 0,3-2 0 15,0 2 0-15,-3 0 9 0,3-3-9 0,-3 1 10 16,0 2-10-16,0-3 12 0,0 6-12 0,0-3 12 16,0 0 10-16,-3 3 2 0,3 0 1 0,-3-1 0 15,0 1 15-15,0 2 4 0,0 1 0 0,-3-1 0 16,3 0-16-16,-3 1-4 0,0 2 0 0,3 2 0 16,-6-2-24-16,6 6-20 0,-2-1 3 0,-1 0 1 15,0 3 4-15,0 3 0 0,3-3 1 0,0 5 0 16,0-3 11-16,0 4 0 0,0-1 8 0,3 5-8 0,-3 1 10 15,3 2-2-15,0 3-8 0,3 0 12 0,-3 5-12 0,3 0 0 16,0 3 0-16,0-1 0 0,0 4 0 16,0-1 0-16,3 1 0 0,-3-1 0 0,0 0 0 0,0-2 0 15,0 0 0-15,3 0 0 0,-3-6 15 0,0 3 0 16,3 0 0-16,-3-2 0 0,-3-3-15 0,3-3 0 16,3 3 0-16,-3-3 0 0,0-3 0 0,-3-2 0 15,3 0 0-15,0-3 0 0,-3-2-22 0,3-3 2 16,0 0 1-16,-3-6 0 15,3-2-36-15,0 0-7 0,-3 3-2 0,3-3 0 16,0 0-41-16,-6-5-9 0,-9-11-2 0,3 0 0 0</inkml:trace>
  <inkml:trace contextRef="#ctx0" brushRef="#br0" timeOffset="98033.29">15471 12520 1364 0,'0'0'30'0,"0"0"6"0,0 0 2 0,0 0 0 0,0 0-30 0,0 0-8 0,0 0 0 0,6 0 0 16,0 0 11-16,3 0 1 0,-3 3 0 0,3-3 0 15,0 0 9-15,0 0 3 0,3 0 0 0,0 0 0 16,0 0-6-16,3 0-1 0,-1 2 0 0,4-2 0 0,0 3-17 16,0-3 8-16,3 0-8 0,0 3 0 15,-1-3-121-15,-2 0-31 0,21-3-7 0,-15 0-1 0</inkml:trace>
  <inkml:trace contextRef="#ctx0" brushRef="#br0" timeOffset="98720.11">16171 12430 1310 0,'0'0'28'0,"0"0"7"0,0 0 1 0,0 0 1 0,0 0-29 0,0 0-8 16,0 0 0-16,0 0 0 0,0 0 13 0,0 0 2 15,0 0 0-15,0 0 0 0,0 0 5 0,-9 0 2 16,3 3 0-16,0-3 0 0,0 2 10 0,0 1 1 16,0 0 1-16,0 2 0 0,0 0-19 0,-3 1-4 15,6-1-1-15,-3 0 0 0,0 3-10 0,0-3 0 16,3 3 0-16,1 0 0 0,-4 0 0 0,3 0 0 0,0 3 0 0,0-1 0 16,-3 4 0-16,3-1 0 0,0 3 0 0,3 2 0 15,-3 1 0-15,3-1 0 0,0 1 0 0,0 2 0 16,3 0 0-16,-3 0 0 0,3 0 0 15,0 1 0-15,3-1 0 0,-3-3-14 0,3 3 3 0,-3-5 1 32,2 0-69-32,-2 0-13 0,3-5-4 0,-3-1 0 0</inkml:trace>
  <inkml:trace contextRef="#ctx0" brushRef="#br0" timeOffset="99024.1">16147 12523 1674 0,'0'0'36'0,"0"0"8"0,0 0 2 0,0 0 2 0,6-3-39 0,0 0-9 16,0 3 0-16,3-2 0 0,0-1-16 0,-3 1-4 16,3-1-2-16,0 0 0 15,2 3-36-15,-2 0-7 0,0 0-2 0,3 0 0 0,-3 3 34 0,0 0 6 16,0-3 2-16,-3 2 0 0,3 1 25 0,-3 2 0 15,3 6 0-15,-3-3 0 0,0-3 10 0,0-2 7 16,3 4 2-16,-3 1 0 0,-1 3-5 0,1 0-1 0,3 2 0 16,0 0 0-16,0 3-13 0,0 0 0 15,0 5 0-15,-3-3 0 0,0 4 0 0,0-1 0 0,0 3 0 0,0-6-10 32,-6 3-14-32,3-2-4 0,3-3 0 0,-3 0 0 0,0-1 13 0,3-1 3 0,-3-4 0 0,0 1-356 15,0-3-70-15</inkml:trace>
  <inkml:trace contextRef="#ctx0" brushRef="#br0" timeOffset="99263.81">16567 12435 1795 0,'0'0'51'0,"-6"3"11"15,0 2-50-15,3 1-12 0,-3-1 0 0,3 3 0 16,-6 2-23-16,3 4-7 0,-3-1-2 0,0 3 0 16,-3 0-4-16,0 2-2 0,3-2 0 0,0 3 0 0,-2-4 24 0,2 4 5 15,0-3 1-15,-3-3 0 0,3 3 16 0,0 0 3 16,0-3 1-16,-3 3 0 16,3-3-39-16,-3 3-7 0,3 0-2 0,0-3 0 0</inkml:trace>
  <inkml:trace contextRef="#ctx0" brushRef="#br0" timeOffset="99609.75">16507 12758 1609 0,'0'0'35'0,"0"0"7"0,6-2 2 0,3 2 2 0,0-3-37 0,0 3-9 0,0-3 0 0,0 1 0 32,0-1-34-32,0 0-9 0,-3 1-1 0,0-1-1 15,0 3-24-15,-4 0-5 0,-2 0-1 0,6 0 0 0,-6 0 12 0,0 0 3 0,0 0 0 0,0 5 0 16,3 3 60-16,-3-2 26 0,-3 2-2 0,3-1 0 16,-3 4 20-16,0 0 3 0,1 2 1 0,2-3 0 15,-3 4-5-15,3-4-1 0,-3 3 0 0,3 1 0 16,0 2-17-16,0-3-3 0,0-3-1 0,0 1 0 0,3 2-13 0,-3-2-8 15,3 2 10-15,-1-2-10 16,-2 2 0-16,3 0-15 0,-3-5 2 0,3 0 0 16,0 0-34-1,0-3-6-15,0 3-2 0,-3-3 0 0,3 1-74 0,-3-6-15 0,0 0-4 0,0 0 0 16</inkml:trace>
  <inkml:trace contextRef="#ctx0" brushRef="#br0" timeOffset="99792.71">16582 12629 1796 0,'0'0'40'0,"0"0"8"0,3 0 1 0,0 2 1 0,3 1-40 0,-4 0-10 0,4 2 0 0,0-3-530 16,-3 4-108-16</inkml:trace>
  <inkml:trace contextRef="#ctx0" brushRef="#br0" timeOffset="100121.35">16742 12401 1407 0,'0'0'31'0,"0"0"6"0,6 0 2 15,0 3 1-15,0-1-32 0,3 1-8 0,0 0 0 0,-3 2 0 16,6 0-40-16,-3 0-10 0,-3 3-2 0,3 6 0 16,3-4-9-16,-6 6-3 0,3 0 0 0,-4 0 0 0,1 5 42 0,0-2 8 15,3 2 2-15,-3 0 0 0,0 3 29 0,-3 0 7 16,0-3 0-16,0 0 1 0,-3 3 47 0,3-3 8 15,-3 0 3-15,-3 0 0 0,0-2-41 0,0 2-8 16,0 0-2-16,0 3 0 0,-3-3-16 16,0 0-3-16,0 0-1 0,-3-2 0 0,1-1-12 0,-4 1-16 15,-3-1 3-15,0-2 1 16,0 0-93-16,-3 0-19 0,3-5-3 0,0-3-1 0</inkml:trace>
  <inkml:trace contextRef="#ctx0" brushRef="#br0" timeOffset="100345.9">17159 12491 1551 0,'15'0'34'0,"-6"-3"7"0,0 3 2 0,3 0 1 0,3 0-36 0,2 0-8 16,-2 3 0-16,3-3 0 16,-6 0-61-1,0 0-15-15,3 0-2 0,-6 0-533 0</inkml:trace>
  <inkml:trace contextRef="#ctx0" brushRef="#br0" timeOffset="100540.96">17138 12647 1566 0,'0'0'34'0,"3"0"7"0,3 0 2 0,3 0 1 0,-3 3-35 0,3-1-9 16,3-2 0-16,-3 3 0 0,6-3 0 0,-3 0 0 0,-1 0 0 15,4 0 0 1,-3 0-177-16,0-3-38 0,15 3-7 0,-12-5-2 0</inkml:trace>
  <inkml:trace contextRef="#ctx0" brushRef="#br0" timeOffset="100925.8">17549 12515 1146 0,'0'0'32'0,"0"0"8"0,-3 5-32 0,3 0-8 0,-3 3 0 0,3 0 0 15,0 3 11-15,0-1 1 0,0 4 0 0,0-4 0 16,3 3 0-16,-3-2 0 0,3 2 0 0,0-2 0 0,0-1 32 0,3 4 6 16,-3-1 2-16,3 0 0 0,0 0-26 0,0-2-5 15,3 0-1-15,-3-1 0 0,0 1 10 0,2-1 2 16,1-2 0-16,3 0 0 0,-3-3-16 0,0 1-4 16,3-4 0-16,0 1 0 0,0-3-3 0,0-3-1 15,0-2 0-15,3 0 0 0,-1 0 6 0,-2-3 1 16,3 0 0-16,-3 0 0 0,3-6 8 0,0 4 1 15,-3-3 1-15,3 2 0 0,-3-2-1 0,0 0 0 16,-4-1 0-16,1 1 0 16,0 0 16-16,-3 2 4 0,3-2 0 0,-6 0 0 0,0 0-29 0,-3 2-6 15,0 0-1-15,0 1 0 0,-6-3-8 0,3 2-11 16,-3 1 3-16,0-1 0 0,-3 0 8 0,-2 3 0 16,2 0 0-16,-3 1 0 0,0-1 0 0,0-3 0 0,0-5 0 0,3 11 0 15,-6 7 0-15,3 1 0 0,0 0 0 0,-3-3 0 31,4 2-99-31,-1 1-17 0,0 0-4 0</inkml:trace>
  <inkml:trace contextRef="#ctx0" brushRef="#br0" timeOffset="101112.86">17695 12565 1634 0,'0'0'36'0,"0"0"7"0,0 0 1 0,0 0 3 0</inkml:trace>
  <inkml:trace contextRef="#ctx0" brushRef="#br0" timeOffset="103785.01">18219 11954 1586 0,'0'0'44'0,"6"0"12"0,0-3-45 0,3 1-11 0,2-4 0 0,7 4 0 15,-3-1 24-15,3 3 4 0,3-3 0 0,0 3 0 16,0-2-12-16,-1-1-1 0,1 3-1 0,0 0 0 16,0-3-14-16,-3 3 9 0,3 0-9 0,-4 0 8 15,4 0-19-15,-3 0-4 0,0 3-1 0,0-3 0 16,0 3 16-16,-3-3 0 0,0 2 0 0,-4-2 0 16,4 3-9-16,-6-3 1 0,0 0 0 0,-3 3 0 15,0-3-45-15,0 2-9 0,-3-2-2 0,-3 0 0 16</inkml:trace>
  <inkml:trace contextRef="#ctx0" brushRef="#br0" timeOffset="104053.54">18243 12171 1681 0,'0'0'36'0,"0"0"8"0,0 0 2 0,0 0 2 0,0 0-38 0,0 0-10 16,0 0 0-16,5-3 0 0,-2 1 0 0,6-1 0 16,0 0 0-16,0 1-11 0,3-1 11 0,6-2 0 0,-3 2 8 0,6 0-8 15,0 1 30-15,2-1 2 0,1 0 0 0,3 6 0 16,3 5-20-16,0-3-3 0,2-7-1 0,1 4 0 16,0 4-8-16,2-1 8 0,-2 0-8 0,-3 0 8 31,3 3-58-31,-7 0-12 0,1 0-2 0,0 0-1 15,-3-2-50-15,-3-1-9 0,0-3-3 0,-4 1-460 0</inkml:trace>
  <inkml:trace contextRef="#ctx0" brushRef="#br0" timeOffset="104548.94">18650 11708 1810 0,'0'0'40'0,"0"0"8"0,0 0 1 0,0 0 3 0,0 0-42 0,0 0-10 16,0 0 0-16,3 2 0 0,6 1 8 0,0 2 0 16,3 1 0-16,0-1 0 0,6 3-8 0,0 0 0 15,0 2 0-15,2 1 0 0,4 0 0 0,0 2 0 16,3 3 0-16,0-3 0 0,-1 3 0 0,4-3-17 15,0 3 4-15,-3 0 1 16,2 0-16-16,-2 0-2 0,0-3-1 0,-3 3 0 0,3 0 31 0,-4-3 0 16,1 0 0-16,0 3 0 0,0-6 0 0,-3 4 0 15,0-1 0-15,-1 0 0 0,1-2 0 0,-3 2 0 16,0-2 0-16,0 2 0 0,-3 0 0 0,0 0 0 0,-6-2 0 0,-1-1 0 16,1 4 0-16,-3-4 0 0,-3 1 0 0,0 2 0 15,-3 0 8-15,-3 0 0 0,-3 1 1 0,0-1 0 16,0 3 15-16,-2-3 4 0,-4 3 0 0,0-3 0 15,0 0-7-15,-3 1-1 0,0-4 0 0,0 3 0 16,-3 1 9-16,-3-1 2 0,4 0 0 0,-4 0 0 16,-3 1-11-16,0-4-3 0,0 3 0 0,-2-2 0 15,-1 0 3-15,3-1 0 0,-3 1 0 0,3-1 0 16,1-2 9-16,-1 0 3 0,-3 0 0 0,6 0 0 16,-3-3-43-16,3 1-8 0,1 2-1 0,2-3-1 15,3 0-43-15,-3 0-9 0,3-2-2 16,0 2 0-16,3 3-145 0,0-2-28 0,-5 4-7 0,5-7-1 0</inkml:trace>
  <inkml:trace contextRef="#ctx0" brushRef="#br0" timeOffset="104697.61">18799 12594 1220 0,'0'0'27'0,"0"0"5"0,6 0 2 0,0 0 0 16,0 3-34-16,0-3 0 0,3 0 0 0,-3 2 0 0,0-2 88 0,0 3 10 15,3-3 2-15,-3 0 1 0,0 0-28 0,0 0-5 16,-3 0-2-16,2 0 0 0,-2-3-52 0,-3 3-14 15,0 0 0-15,0 0 0 16,0 0-152-16,0 0-35 0,0 0-7 0,-3-13-2 0</inkml:trace>
  <inkml:trace contextRef="#ctx0" brushRef="#br0" timeOffset="105864">19912 11824 1839 0,'0'0'40'0,"0"0"9"0,0 0 2 0,0 0 1 0,0 0-42 0,0 0-10 16,0 0 0-16,0 0 0 0,6 6 0 0,-3-4 0 15,6 3 0-15,0 1-11 0,0-4 11 0,0 1 0 16,3 2 0-16,0-5 0 0,3 3-12 0,0-3 0 15,2 0 0-15,1 0 0 0,0-3 20 0,3 3 3 16,3-2 1-16,-3 2 0 0,2 0-12 0,-2 0 12 16,3 0-12-16,-3 0 12 0,0 0-12 0,-3 0 8 0,0-3-8 0,-1 3 8 15,4 0-8-15,-3 0 0 16,-3 0 0-16,0 0 0 0,-3 0 0 0,3 0 0 0,-3 0 0 16,-4 3 0-16,4-3 0 0,-6 2 0 15,0 1 0-15,0 2 0 0,0 1 0 0,-3-4 0 0,0 4 0 0,0-4 0 16,-3 3-16-16,0 3 4 0,0-2 0 0,-3 2 1 15,0 0 11-15,-3-3 11 0,0 5-3 0,0-2 0 16,-3 3-8-16,-3 0 0 0,4-1 0 0,-4 3 0 16,0 1 0-16,-3 1 0 0,3-1 0 0,-6 4 0 15,3-2 0-15,0 3 0 0,-3-1 0 0,4 3 0 16,-1 0 0-16,0-2 0 0,3 2 0 0,0-2 0 16,0-1 0-16,3 1 8 0,0-1-8 0,0 1 8 15,3-1-8-15,0-2 0 0,0 3 0 0,0-1 0 16,1-2 0-16,2 0 0 0,-3-3-12 0,6 0 12 15,-3-2-10-15,3-3 10 0,0 0 0 0,-3-3-9 0,3-2 9 0,0 2 12 16,0-2-2-16,0-3-1 0,0 0 31 0,0 0 5 16,0 0 2-16,0 0 0 0,0 0-2 15,0 0 0-15,0 0 0 0,0 0 0 0,-3-6-11 0,-3-2-2 16,-3 1-1-16,3-4 0 0,-3-2-14 0,0 0-2 16,-3-3-1-16,0-3 0 0,0 1-14 0,-3-1 0 15,3-2 0-15,-2 0-10 0,-1-3 10 0,-3 0 0 16,3 3-9-16,-3-3 9 0,0 3 0 0,-3-3 0 15,4 6-9-15,-4-4 9 0,0 1 0 16,0 3-8-16,0-1 8 0,0 3 0 0,1 1-21 0,-1 1 2 0,0-2 1 0,3 6 0 31,3-1-26-31,-3 1-6 0,6 2-1 0,0 0-581 0,1 2-117 16</inkml:trace>
  <inkml:trace contextRef="#ctx0" brushRef="#br0" timeOffset="106294.06">20725 11639 1587 0,'0'0'35'0,"0"0"7"0,0 0 2 0,0 0 0 0,0 0-35 0,6 0-9 16,0 0 0-16,3 3 0 0,3-3-11 0,0 2-4 16,0 1-1-16,2 0 0 0,4-1 5 0,0 1 1 0,0 0 0 15,0-1 0-15,0 3 2 0,3-2 0 16,-4 2 0-16,1-2 0 0,0 2 0 0,-3-2 0 0,0 0 0 0,-3 2 0 16,0 6 8-16,-3-4-8 0,0-12 8 0,-1 3-8 15,-2-4-13-15,-3 1-3 0,-3 5 0 0,3-3-584 16</inkml:trace>
  <inkml:trace contextRef="#ctx0" brushRef="#br0" timeOffset="106816.15">20805 11599 1325 0,'0'0'37'0,"-6"3"9"0,0-3-37 0,-2 3-9 0,2 2 0 0,0-2 0 16,-3-1 0-16,0 4 8 0,3 1-8 0,0 1 8 15,0 0-25-15,3 0-6 0,-3 0-1 0,6 0 0 16,-3-3 24-16,3 3-11 0,3 0 11 0,0 3-8 0,0-3 46 0,3-3 10 16,0 3 1-16,0-3 1 0,0 6 3 0,3-3 1 15,0 0 0-15,0 2 0 0,-1-2-35 0,4 0-7 16,-3 0-2-16,3 3 0 0,0-3-10 0,0 2 0 16,0 1 0-16,-3-1 0 0,3-2 0 0,-3 0 0 15,0 3-9-15,3-3 9 0,-4 0-24 0,1 0 0 16,0 0-1-16,0 0 0 0,0 0 41 0,0-1 9 15,0-1 2-15,-3-1 0 16,3 0-27-16,-3 1 8 0,-3-1-8 0,3-2 0 16,-3-1 8-16,-3-2-8 0,0 0 8 0,0 0-8 15,0 0 0-15,0 6 0 0,-3-1 0 0,0 0 0 0,-3 0 0 0,0 1 0 16,-3-1 0-16,0 3 0 0,-3-3 0 0,3 1 0 16,-3-1 0-16,3 0 0 0,-3 0 0 0,1 3 0 0,-1 0 11 0,0-2-11 15,-3-1 15-15,0 3-3 0,0 0-1 0,0 0 0 16,0 0-11-16,-3 2 10 0,1 1-10 0,-1-1 10 15,3 4-10-15,-3-1 0 0,3-3 0 0,0 4 0 16,0-1 0-16,6 0 0 0,0-5 11 0,1 3-11 16,5-3 43-16,-3-1 2 0,3-1 1 0,3-1 0 15,0 3-19-15,0-3-4 0,3 1-1 0,-3-4 0 16,6 4-12-16,0-4-2 0,-3 3-8 0,5-2 12 16,-2-3-12-16,3 3 0 0,3-1 0 0,-3 1 0 15,6 2 0-15,-3-2 0 0,3 0 0 0,0-1 0 16,3-2 0-16,-1 3 0 0,1 0 0 0,0-1 0 15,3 1-36-15,-3-1-1 16,0 1 0-16,3-3-521 0,-4 0-104 0</inkml:trace>
  <inkml:trace contextRef="#ctx0" brushRef="#br0" timeOffset="107135.79">21499 11549 1681 0,'0'0'36'0,"0"0"8"0,0 0 2 0,0 0 2 0,0 0-38 0,0 0-10 15,0 0 0-15,0 0 0 0,0 0 0 0,0 0 0 16,-3 5 9-16,0 1-9 0,0 2 0 0,-3 0-8 0,3 5 0 0,0 0 0 15,0 3 8-15,0 0 0 0,3 2 0 16,-3 3 0-16,3 1 40 0,0 4 12 16,0 1 4-16,0-4 0 0,0 6-8 0,0-2-2 0,3 2 0 0,-3-3 0 31,0-4-71-31,0 1-15 0,0-1-2 0,0-7-1 16,0 1-44-16,0-2-9 0,0-4-1 0,0-2-637 0</inkml:trace>
  <inkml:trace contextRef="#ctx0" brushRef="#br0" timeOffset="107450.37">21538 11917 1378 0,'0'0'30'0,"3"2"6"0,3 1 2 0,-4-3 2 0,4 3-32 0,-3-1-8 0,3 4 0 0,0-1 0 15,-3 0 60-15,3 3 12 0,0 3 1 0,0-1 1 0,0 4-42 16,-3 2-8-16,0 2-1 0,3 1-1 16,-3-1-2-16,3 1-1 0,-3-4 0 0,3 1 0 15,0 0-19-15,0-3 0 0,0-2 0 0,0 0 0 0,0-3 0 0,3-3 0 16,-3 0 0-16,-1-2 0 0,1-1 13 0,0-2-4 15,3 0-1-15,-3-5 0 0,3-3-8 0,0-2-11 16,0-4 3-16,-3 1 0 0,3-3 8 0,0 0 0 16,-3-2 0-16,3-1 0 0,-3 3 0 0,0 1 0 15,-3-4 0-15,0 3 0 0,0 0-9 0,0 6 9 16,-3-3-10-16,0 2 10 0,0 0 0 0,-3 3 16 16,0 0-1-16,0 3-1 0,0 0-3 0,-3 0-1 15,-3-1 0-15,0 1 0 0,3 2-10 0,-3 3 10 0,0-2-10 0,0 2 10 16,0 0-10-16,0 0-16 0,0 0 4 0,3 0 1 31,-3 2-24-31,1-2-5 0,-1 3 0 0,0-3-480 0,3 3-96 16</inkml:trace>
  <inkml:trace contextRef="#ctx0" brushRef="#br0" timeOffset="108009.17">21972 11782 1602 0,'0'0'35'0,"0"0"7"0,0 0 2 0,0 0 1 0,-3 0-36 0,-3 0-9 0,3-3 0 0,-3 1 0 16,0 2 0-16,-3 0 0 0,0 2 0 0,1 1 0 16,-4 0-32-16,0 2-8 0,0-3-1 0,3 4-1 0,-3 2 34 0,3-3 8 15,3 3 0-15,-3 0 0 0,3 0 46 0,0-3 11 16,3 3 3-16,0-3 0 0,-3 3-20 0,3 0-4 15,-3 0-1-15,3 0 0 0,3-3-47 0,-3 1-8 16,3-1-3-16,0 3 0 0,-2-5 9 0,2-3 2 16,0 0 0-16,2 5 0 0,1-3 2 0,-3 4 1 15,3-4 0-15,3-2 0 0,-3 3 9 0,3-3 0 16,0-3-9-16,0 3 9 0,0 0 19 0,0 0 8 16,0-2 1-16,0 2 1 0,0 0-37 0,3 0-8 15,-6 0-2-15,3 2 0 0,-3 1 18 0,3 0 0 16,3 2 8-16,-3 0-8 0,0 3 8 0,-3 3-8 15,3 2 0-15,-3 3 9 0,2 2 2 0,-2 1 0 16,-3 2 0-16,3 3 0 0,0 2 5 0,-3 1 0 0,0-1 1 0,0 1 0 16,0-1-17-16,0-2 0 0,-3 0 0 0,0 0 0 15,0-3 0-15,1 0 0 0,-1 0 0 0,0-2 0 16,0-1 21-16,-3-2-2 0,3 3-1 0,-3-6 0 16,3 3 3-16,-3 0 1 0,0-3 0 0,0-3 0 15,3 1-14-15,-3 0-8 0,0-1 10 0,3-2-10 16,-3 0 40-16,0-3 3 0,-3 1 0 0,3-1 0 15,-3 3-3-15,0-6 0 0,0 1 0 0,-2-3 0 16,-4 0-25-16,0-3-6 0,3 1-1 0,-3 2 0 16,0-3-8-16,3 1-11 0,0-4 3 0,0 1 0 0,0-3-12 15,4 0-1-15,-4-2-1 0,0 2 0 16,3-3-114 0,0-2-22-16,-3 0-5 0,3-6-1 0</inkml:trace>
  <inkml:trace contextRef="#ctx0" brushRef="#br0" timeOffset="108573.71">22737 11388 1767 0,'0'0'39'0,"0"0"8"0,-3-6 1 0,-3 1 2 0,0 2-40 0,0 1-10 0,-3-1 0 0,0 1 0 16,1 2 0-16,-1 0-17 0,-3 2 4 0,0 1 1 16,0-1-7-16,0 4-1 0,0-1 0 0,0 3 0 15,0-3 33-15,0 6 7 0,0-1 0 0,1 1 1 16,2 0-1-16,0-1-1 0,-3 3 0 0,3-2 0 16,0 5-9-16,-3-3-2 0,3 6 0 0,-3 2 0 15,3-3-8-15,-3 6 0 0,0 0 0 0,3 2 0 16,1 1 0-16,-1 2 0 0,0 3 0 0,3 2 0 0,3-2 8 0,-3 2 0 15,3 1 0-15,3 2 0 0,0-3 5 0,0 3 1 16,0-2 0-16,0-1 0 0,0 0-3 0,3 1-1 16,-3-4 0-16,3-1 0 0,0-1 11 0,-3-3 3 15,3-2 0-15,-3 0 0 0,3-3-13 0,-3 0-3 16,3 0 0-16,0-5 0 0,0 5 4 0,0-5 0 16,0-3 0-16,-3 1 0 0,3-4-12 0,-3 1 8 15,3-1-8-15,-3-2 8 0,0-2-19 0,3-4-4 0,-3 4-1 16,0-4 0-1,0-2-38-15,0 0-8 0,0 0-2 0,0 0 0 16,0 0-39-16,0 0-8 0,0-8-1 0,0-2-1 0</inkml:trace>
  <inkml:trace contextRef="#ctx0" brushRef="#br0" timeOffset="108809.09">22169 12002 1947 0,'0'0'43'0,"0"0"9"0,0 0 1 0,0 0 2 0,0 0-44 0,0 0-11 0,0 0 0 0,0 0 0 15,0 0 20-15,3-3 1 0,3-2 1 0,2 2 0 0,1-2-22 16,0 2 0-16,3 0 0 0,3 3 0 0,3-2 11 0,-3 2-3 16,3 0 0-16,0 0 0 0,-1 0 7 0,1 0 1 15,0 2 0-15,-3-2 0 0,0 3-32 0,0 2-7 16,0-2-1-16,-3 0 0 15,2-1-176-15,-2 1-35 0,12 2-7 0,-6-5-2 16</inkml:trace>
  <inkml:trace contextRef="#ctx0" brushRef="#br0" timeOffset="109097.75">22719 11848 1825 0,'0'0'40'0,"0"0"8"0,-6 3 1 0,0-3 3 0,6 0-41 0,-3 5-11 0,-3 0 0 0,3 3 0 31,0 0-36-31,1 0-8 0,-1 3-3 0,0 2 0 0,0-3 33 0,3 1 14 0,0 2-12 0,3 1 12 16,-3 1 28-16,3-1 12 0,0 2 4 0,-1-1 0 15,1 1-20-15,3 0-3 0,0 3-1 0,6 12 0 16,-3-12-20-16,-6-14 0 0,3 3 0 0,-3 0 0 31,3-3-190-31,-3 1-42 0,9 4-9 0,-12-10-2 0</inkml:trace>
  <inkml:trace contextRef="#ctx0" brushRef="#br0" timeOffset="109413.77">22812 11880 1839 0,'0'0'40'0,"0"0"9"0,0 0 2 0,0 0 1 0,6 2-42 0,-4-2-10 0,7-2 0 0,0-1 0 16,0 1-33-16,3-4-9 0,0 1-2 0,0 0 0 0,0-1 16 0,3 1 4 15,0-3 0-15,-3 3 0 0,2 0 12 0,-2 2 4 16,0 0 0-16,3 1 0 0,-3 2 8 0,0 2 14 15,0-2-3-15,9 8-1 0,-9 0-10 0,-6-3 0 16,0 3 0-16,8 16 0 0,-5-3 0 0,-3-10 0 16,0 5 0-16,6 16 0 0,-6-6 0 0,-3-13 0 0,0 6 0 0,0-1 0 15,-3 1 23-15,3 5 2 16,-3 2 1-16,3-5 0 0,-3-5-26 0,0-3-14 16,0 3 2-16,3-3 0 0,-6 3-10 0,3-5-2 0,0 2 0 0,0-5 0 31,0 3-120-31,0-6-24 0,0 0-4 0</inkml:trace>
  <inkml:trace contextRef="#ctx0" brushRef="#br0" timeOffset="109669.15">23306 11742 2012 0,'0'0'44'0,"0"0"10"0,-6 6 2 0,3 1 0 0,-3 1-45 0,0 0-11 0,0 3 0 0,-6 2 0 15,3 0-40-15,-3 6-9 0,-3-3-3 0,-80 103 0 47,41-50-9-47,37-48-3 0,-1 3 0 0,0-3 0 0,3 0 45 0,3-3 9 16,0 1 2-16,0-6 0 0</inkml:trace>
  <inkml:trace contextRef="#ctx0" brushRef="#br0" timeOffset="109983.63">23261 12102 2101 0,'0'0'60'0,"6"3"12"0,0-3-57 0,0 0-15 0,3 2 0 0,-3-2 0 32,3 0-23-32,0 0-7 0,3 0-2 0,-4 0 0 0,-2 0-25 0,3 0-6 0,-3-2-1 0,3-1 0 31,-3 3 26-31,0-3 5 0,-3 3 1 0,-3 0 0 0,6 0 32 0,-6 0 12 0,0 0 0 0,0 0 0 16,0 0 32-16,0 3 7 0,3 2 1 0,-3 1 0 15,-3 2-43-15,0 0-9 0,0 2 0 0,0 1 0 16,0 2 0-16,-3 0 0 0,3 0 0 0,0 3 0 0,0 0 0 15,0 0 0-15,3-3 0 0,-3 0 0 0,0 1 0 0,0-1 0 16,3-3 0-16,-3 4 0 0,3-4 0 0,0 1 0 16,0-3 0-16,0 0 0 15,0 0-35-15,0 0-6 0,3-3-2 0,-3-2-462 16,0-3-93-16</inkml:trace>
  <inkml:trace contextRef="#ctx0" brushRef="#br0" timeOffset="110166.28">23487 11964 2266 0,'0'0'64'0,"0"0"14"0,0 0-62 0,0 0-16 0,6 0 0 0,-6 0 0 15,9 3 0-15,-9-3 0 0,0 0 0 0,0 0-968 16</inkml:trace>
  <inkml:trace contextRef="#ctx0" brushRef="#br0" timeOffset="110510.87">23702 11710 1652 0,'0'0'36'0,"0"0"8"0,0 0 2 0,3 6 0 0,5 7-37 0,-2-5-9 15,3-8 0-15,0 3 0 0,0-1-18 0,3 4-6 16,0 1 0-16,-3 1-1 16,6 3-12-16,-3 2-3 0,0 0 0 0,0 1 0 0,2 2 40 0,-2-1 0 15,0 4 14-15,-3-1-4 0,0-2 27 0,-3 0 6 16,0 0 1-16,0 3 0 0,-3-1-20 0,0-2-3 15,-3 5-1-15,0-2 0 0,-3 4-20 0,-3 1 0 0,-3 0 0 16,-3 5 0-16,0 3 0 0,0-3 0 0,-6 3 0 0,4 0 0 16,-4-1 15-16,-3-2-2 0,6 3 0 0,-3-5 0 15,3-4-13-15,-3 1-18 0,6-5 4 0,-2-3 1 16,2-3-7-16,0-3 0 0,-3 9-1 0,3-8 0 16</inkml:trace>
  <inkml:trace contextRef="#ctx0" brushRef="#br0" timeOffset="110753.58">24074 11898 1861 0,'6'0'40'0,"0"0"9"0,2 3 2 0,1-3 2 15,3 0-42-15,0-3-11 0,0 3 0 0,0 0 0 16,3-2-39-16,-3 2-9 0,0-3-3 0,0 0 0 16,0 3 15-16,-4 0 2 0,1 0 1 0,0 0 0 15,0 0-14-15,-3 0-2 0,0 3-1 0,-3-3 0 0,3 0 30 0,-6 0 7 16,0 0 1-16,0 0-390 16,-6 5-78-16</inkml:trace>
  <inkml:trace contextRef="#ctx0" brushRef="#br0" timeOffset="110977.28">24044 12086 1609 0,'0'0'35'0,"6"0"7"0,3 0 2 0,3-2 2 0,3 2-37 0,2-3-9 0,1 0 0 0,3 1 0 16,0-1-8-16,0 0-4 0,3 1-1 0,-1-4 0 31,-2 4-34-31,0-1-6 0,0-2-2 0,0 2 0 16,-3-2-13-16,-4 2-4 0,1 1 0 0,0-4 0 15,-3 4 26-15,0-1 5 0,0-2 1 0,-3 2 0 0</inkml:trace>
  <inkml:trace contextRef="#ctx0" brushRef="#br0" timeOffset="111397.3">24475 11941 1335 0,'0'0'29'0,"0"0"7"0,0 0 0 0,0 0 2 0,-3 5-30 0,0-2-8 16,3-3 0-16,-2 5 0 15,-1 0 0-15,0-2 0 0,0 2 0 0,3 3 0 16,-3-3-24-16,3 3-7 0,-3 0-1 0,3 0 0 16,0 0 60-16,0 0 11 0,0 3 2 0,0-1 1 0,3 1 9 0,0-1 1 15,0 1 1-15,3 0 0 0,-1-4-22 0,1 4-5 16,0 0-1-16,0-1 0 0,3-4-13 0,0 4-4 15,0 1 0-15,0-1 0 0,3-10-8 0,0 3 8 16,0 2-8-16,0-5 8 0,0 0-8 0,-1 0 0 16,1-2 0-16,0-1 0 0,0 0 24 0,-3 1 4 0,3-6 0 15,0 0 0-15,-3 2-16 0,3 1-4 0,-3-3 0 16,-3 0 0-16,3-2 0 0,-6-1-8 16,3 1 12-16,-3-4-4 0,-1 4-8 0,-2-4 0 0,0 4 0 0,0-1 0 15,-2 1 8-15,2-1-8 0,-3 1 0 0,0-1 8 16,0 3 3-16,0-3 0 0,-3 4 0 0,0-1 0 15,0 0-11-15,0 0 0 0,-3 2 0 0,3-2 0 16,-3 3-11-16,-3 0 3 16,3 0 0-16,-3 2 0 0,0 0-4 0,-3 3 0 0,1 3 0 0,2-3 0 31,-3 3-23-31,3-1-5 0,0 4 0 0,0-4-1 0,0 3 14 0,3-2 3 0,0 2 1 0,0-2 0 31,0 0-167-31,0 2-34 0,-2 0-6 0,-1 1-2 0</inkml:trace>
  <inkml:trace contextRef="#ctx0" brushRef="#br0" timeOffset="111572.83">24577 11925 1177 0,'0'0'25'0,"0"0"6"0,0 0 1 0,0 0 2 0,0 0-34 0,0 0 0 16,0 0 0-16,-15-6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16T11:57:20.0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13477 14213 946 0,'0'-8'20'15,"-3"6"5"-15,3-3 1 0,-3 2 2 0,3-2-28 0,0-1 0 0,-3 1 0 0,3 5 0 16,0 0 66-16,0 0 8 0,0 0 2 0,0 0 0 0,0 0 16 0,0 0 3 16,0 0 1-16,3-5 0 0,-3 5-61 0,0 0-12 15,0 0-3-15,3-3 0 0,3 0-6 0,0 1-2 16,0 2 0-16,0 0 0 0,0-3-12 0,3 3 0 16,3 0 0-16,-3 3 0 0,3-3 12 0,-1 2 0 15,1 1 0-15,3-3 0 0,-3 3-12 0,3-3 0 16,0 2 0-16,-3-2 0 0,3 0 31 0,-3 3 0 15,5-3 0-15,-5 0 0 0,3 0-15 0,0 3-4 16,-3-3 0-16,3 2 0 0,-3-2-12 0,0 0 0 16,0 3 0-16,0-3 0 0,-4 3 8 0,1-3-8 15,0 0 0-15,-3 2 9 0,3-2-9 0,-3 0 0 16,0 3 0-16,-3-3 0 0,0 0 0 0,0 3 0 16,3-3 0-16,-6 0 0 0,0 0-14 0,3 2-5 15,0 1-1-15,0 2 0 16,0-2-67-16,-3 2-13 0,0 3-4 0,0 0-603 0</inkml:trace>
  <inkml:trace contextRef="#ctx0" brushRef="#br0" timeOffset="683.2">13477 14184 1378 0,'0'0'30'0,"0"0"6"0,0 0 2 16,0 0 2-16,0 0-32 0,0 0-8 0,-3-5 0 0,3 5 0 0,0 0 17 0,0 0 3 15,0 0 0-15,0 0 0 0,0 0 9 0,0 0 3 16,0 0 0-16,3 3 0 0,3-1-32 0,0 1 0 15,-3 0 0-15,3 2 0 0,0 0-14 0,0 3-2 16,0-3-1-16,0 3 0 0,0 0 17 0,0 0 11 16,0 0-2-16,0 0 0 0,-1 0 9 0,1 3 2 0,0-1 0 0,0-2 0 15,3 3 12-15,0 2 2 0,0-2 1 0,0-1 0 16,3 6-35-16,0-3 0 0,3 0 0 0,-3-2 0 16,-3 2 0-16,2-2 10 0,1-1-2 0,-3-2 0 15,0 0 3-15,0-2 0 16,0 2 0-16,0-3 0 0,-3 0-3 0,0 0 0 0,-3 1 0 0,0-1 0 15,0 3-8-15,-3-3 0 0,0 3 9 0,-3 0-9 16,-3 5 0-16,0 1 0 0,0-4 0 0,-3 3 0 16,0 1 0-16,0-4 8 0,-3 6-8 0,0-3 0 15,-2 1 0-15,-1-4 0 0,0 3 0 0,0 1-8 16,0-4 8-16,-3 3 8 0,0-2-8 0,0 0 11 16,1-1 17-16,-1 1 4 0,-3-3 1 0,3 2 0 15,0 1-33-15,0-1-16 0,3-4 2 0,1 2 0 16,2 0 38-16,0-3 7 0,0 0 1 0,6 0 1 15,0 1-21-15,0-4-4 0,6-2 0 0,0 0-8 0,0 0 0 16,0 0 0-16,0 0 0 0,3 6 0 0,3-4 17 16,0-2-3-16,3 3-1 0,3-3 0 0,0 3-13 15,2-3 0-15,4 2 0 0,0-2 0 0,3 0 16 0,3 0-2 16,-3 0-1-16,2 3 0 0,1-3-4 16,0 0-1-16,0 0 0 0,0 0 0 0,0 3 10 15,2-3 2-15,-2 2 0 0,0 1 0 0,0-1-20 0,-3 1 0 16,-1 0 8-16,-2-1-8 0,0 4-9 0,-3-4-6 15,-3 1-1-15,0 2 0 0,0-2 0 0,-3 0 0 16,-3-1 0-16,0 1 0 16,-3 0-45-16,-3-3-10 0,0 0-1 0,0 0-519 0,0 5-103 15</inkml:trace>
  <inkml:trace contextRef="#ctx0" brushRef="#br0" timeOffset="1590.18">12325 14187 1855 0,'-9'-8'52'0,"9"8"12"0,-6-3-51 0,6 3-13 0,0 0 0 0,-6-5 0 16,6 5 31-16,0 0 3 0,0 0 1 0,0 0 0 15,0-5-35-15,6 2 0 0,-3-2 0 0,3 2 0 16,3 1 0-16,0-1 0 0,3 0 0 0,0 1-9 16,0 2 9-16,3-3 0 0,2 3 0 0,-2 0-8 15,3 0 8-15,-3 0 0 0,0-3 0 0,3 3 0 16,0 0 0-16,0 0 0 0,-1 0 0 0,4 0-8 15,0 0 8-15,3 0 0 0,0-2 0 0,0 2 0 16,2 0 0-16,-2-3 0 0,3 0 0 16,-6 3 0-16,3 0 8 0,-4-2-8 0,1-1 8 0,-3 0-8 15,0 3 0-15,-3 0 0 0,0 0 0 0,-3 0 8 16,0 0-8-16,-4 0 0 0,1 3 0 0,-3-3 8 16,0 5-8-16,-3-2 0 0,0 0 0 0,0 5 8 15,-3-3-8-15,0 6 0 0,-3-1-11 0,0 6 11 16,-3 2-23-16,0 4 2 0,-3 1 0 0,1 4 0 15,-1-3 9-15,-3 5 3 0,3 3 0 0,-3-1 0 0,3 1 9 16,-3 0 0-16,0 0-9 0,0-1 9 0,0 4-9 16,0-4 9-16,3 1-12 0,1 3 12 0,5-4 0 0,-3 1 8 15,3 0 0-15,0 0 1 0,0-3-1 0,3-3 0 16,0-2 0-16,0 0 0 0,3 0-8 0,-3-6 0 16,3 1 0-16,0-3 0 0,-3-1 0 15,0-4 0-15,3-3 0 0,-3 0 0 0,0-3 0 0,3 0 0 16,-3-2 9-16,0-3-9 0,0 0 37 0,0 0 3 15,0 0 1-15,0 0 0 0,0 0 15 0,-3-8 4 0,-3 0 0 16,0 0 0-16,-3-2-12 0,0-6-1 16,0 0-1-16,-6-8 0 0,3 0-10 0,-6-2-1 15,3-3-1-15,-3-6 0 0,-2 1-21 0,-1 0-4 16,0-3-1-16,0 2 0 0,0-2-8 0,0 3 12 16,-2-1-12-16,-1 1 12 0,0 0-12 0,-3-1 0 15,3 3 0-15,-2 1 0 0,2 2-20 0,0 2 0 0,0 1 0 16,0-1 0-1,4 6-31-15,2 0-5 0,3 5-2 0,0 0 0 16,0 3-140-16,3 0-28 0,0 5-6 0,6 0 0 0</inkml:trace>
  <inkml:trace contextRef="#ctx0" brushRef="#br0" timeOffset="5921.46">14406 14391 1580 0,'0'0'35'0,"0"0"7"0,0 0 2 0,0 0 0 0,0 0-36 0,0 0-8 0,0 0 0 0,0 0 0 15,-6 0 32-15,6 0 5 0,0 0 1 0,0 0 0 16,0 0-14-16,0 0-4 0,0 0 0 0,0 0 0 15,0 0-29-15,0 0-7 0,0 0 0 0,0 0-1 16,0 0 45-16,0 0 8 0,0 0 3 0,0 0 0 16,6-6-1-16,-3 4 0 0,3-1 0 0,0 3 0 15,0-3-16-15,3 3-3 0,-1 0-1 0,4-2 0 16,0 2-5-16,0 0-1 0,3 0 0 0,0-3 0 16,3 3-12-16,-3 0 9 0,0 3-9 0,2-3 8 15,1-3 0-15,-3 1 0 0,0-1 0 0,0 3 0 16,0 0-8-16,0-3 8 0,0 3-8 0,-4-2 8 15,1-1-8-15,0 3-11 0,0-3 3 0,0 3 0 16,-3-5-87 0,3 2-17-16,0 1-3 0,-3-1-721 0</inkml:trace>
  <inkml:trace contextRef="#ctx0" brushRef="#br0" timeOffset="8199.66">15111 14462 802 0,'0'0'22'0,"0"0"6"0,0 0-28 0,0 0 0 0,-3-3 0 0,3 3 0 16,-6 0 82-16,6 0 10 0,0 0 3 0,-6 0 0 15,6 0-21-15,0 0-4 0,0 0-1 0,-6 0 0 16,6 0-25-16,0 0-6 0,0 0-1 0,0 0 0 16,0 0 29-16,0 0 6 0,0 0 0 0,0 0 1 15,0 0-44-15,0 0-9 0,0 0-1 0,0 0-1 47,0 0 3-47,6-2 1 0,3-1 0 0,3 1 0 0,-3-4 10 0,6 4 1 16,0-4 1-16,3 1 0 0,0-3-34 0,2 3 0 0,1 0 0 0,0-1 0 0,0 1 0 0,-3 0 0 15,3-1 0-15,-4 4 0 0,4-6 0 0,-6 2 0 0,3 1 0 16,-3 0 0-16,0 0 0 0,-3 2 0 0,0-2 0 16,0 2 0-16,-4 3-14 15,1 0-10-15,0-3-1 0,-3 3-1 0,3 0-96 0,-6 3-19 16,3 0-4-16,-3-1-1 0</inkml:trace>
  <inkml:trace contextRef="#ctx0" brushRef="#br0" timeOffset="8770.39">15061 14745 1429 0,'0'0'40'0,"0"0"10"0,3 8-40 0,0-5-10 0,2-3 0 0,1-3 0 16,0 3 12-16,3 0 0 0,0 0 0 0,0 0 0 15,3 3 10-15,0-3 2 0,-3 2 1 16,3-2 0-16,-3 3-17 0,3 0-8 0,-3 2 0 0,3-2 8 16,-4-1-8-16,-2 4 0 0,3-4 0 0,-3 4 0 15,0-1 14-15,-3 3-2 0,3 0-1 0,-3 2 0 32,-3-2-35-32,0 3-6 0,0 2-2 0,0 0 0 0,0 1 16 0,-6 1 4 0,3-1 0 0,-6 2 0 15,3-1 29-15,-3-1 7 0,0-1 0 0,-2 3 1 16,2-3-39-16,-6 0-8 0,3 3-2 0,-3-3 0 15,0 1 24-15,-3-1 0 0,0-3 0 0,0 4 0 16,-2-1 12-16,-1 0-4 0,3-2 0 0,-3 2 0 16,3-5 35-16,3 0 6 0,-2 0 2 0,2-3 0 15,0 0 1-15,3 1 1 0,0-1 0 0,3-3 0 16,3 1-42-16,0-3-11 0,0 3 0 0,6-3 0 0,-6 0 0 0,6 0 0 16,0 0 0-16,0 0 0 0,0 0 0 0,0 0 0 15,0 0 0-15,6-3 0 0,0 0 9 0,3 1 3 16,0-3 1-16,0 2 0 0,6 0 10 0,-3-2 1 15,3 2 1-15,-1 1 0 0,1-1 5 0,0 0 1 16,3 1 0-16,0-1 0 0,0 0-23 0,-3 1-8 16,3-1 0-16,-1 3 0 0,-2 3 11 0,3-3-11 15,-3-3 12-15,0 3-12 0,3 0 0 0,-6 3 0 16,3-3 0-16,-4-3 0 0,1 3 0 0,0 0 0 0,0 3 0 16,0-1 0-16,-3-2 0 0,0 3 0 15,0-3 0-15,-3 3 0 0,3-3-19 0,-3 2 3 16,0 1 0-16,0-3 0 15,0 3-71-15,0-1-13 0,-1 1-4 0,1 0-434 0,0-1-87 0</inkml:trace>
  <inkml:trace contextRef="#ctx0" brushRef="#br0" timeOffset="10617.98">15150 13840 836 0,'0'0'24'0,"0"0"4"0,0 0-28 0,3-5 0 0,-3 5 0 0,0-8 0 16,3 3 16-16,-3-3-4 0,3 0 0 0,-3 3 0 15,0 5-12-15,0 0 0 0,0 0 8 16,3-6-8-16,0-2 0 0,-3 3 0 0,0 5 0 0,0 0-10 16,0-5 0-16,3 0 0 0,-3-3 0 0,0 8 0 15,0 0-2-15,0 0-1 0,0 0 0 0,0 0 0 16,0 0 35-16,0 0 7 0,0 0 2 0,0 0 0 0,0 0 1 16,0 0 1-16,0-3 0 0,0 3 0 15,0 8 15-15,0-5 2 0,0-3 1 0,0 0 0 16,0 0-2-16,0 0 0 0,0 0 0 0,0 0 0 0,0 0-13 15,6 2-4-15,-3 1 0 0,0 0 0 0,0 2 7 0,0 0 1 16,0 8 0-16,0 1 0 0,0-4 8 0,0 3 3 16,2 6 0-16,-2 2 0 0,0 3-30 15,0 2-5-15,-3 1-2 0,3 5 0 0,0 2-6 0,0 0-8 16,0-2 11-16,3 0-11 16,-3 0-82-16,3-3-23 0,0-3-5 15,0 1-608-15</inkml:trace>
  <inkml:trace contextRef="#ctx0" brushRef="#br0" timeOffset="11210.97">15775 13933 1568 0,'0'0'44'0,"0"0"10"0,0 0-43 0,0 0-11 15,0 0 0-15,0 0 0 0,0 0 31 0,0 0 4 16,0 0 1-16,-3 5 0 0,3 3-20 0,0 0-4 0,0 8-1 15,0-5 0-15,-3-3-11 0,3-1 0 16,-3 7 0-16,3-4 0 0,0 4 13 0,0-4-2 0,0 3-1 0,0 1 0 16,0 1 18-16,0 1 4 15,0 0 1-15,0 3 0 0,-3-1-7 0,3 1-2 0,3-1 0 0,-3 1 0 47,0 2-9-47,3 0-3 0,0 0 0 16,-3 0 0-16,3 3 4 0,-3-3 0 0,0 1 0 0,3-4 0 0,-3 3-16 0,0-5-15 0,3 3 3 0,0-3 1 15,-3-3 22-15,3 0 4 0,-3-2 1 0,6 2 0 0,-3 0-4 0,-3-2 0 0,3 2 0 0,0-3 0 16,0 4-12-16,-3-4 0 0,0 1 0 0,3-3 0 16,-3 2-12-16,3 1-6 0,0-3-1 15,-3 0 0-15,3-3-33 0,-3 0-8 16,3 1 0-16,-3-1-502 0,0-2-100 0</inkml:trace>
  <inkml:trace contextRef="#ctx0" brushRef="#br0" timeOffset="14444.44">16549 14388 1220 0,'0'0'27'0,"0"0"5"0,0 0 2 0,0 0 0 0,0 0-34 0,0 0 0 0,0 0 0 0,0 0 0 0,-6 0 32 0,6 0 0 15,-6-5 0-15,0 2 0 0,3-2-32 0,-3-3 0 16,0 3 0-16,3-3 0 16,-3 0 0-16,0 0 0 0,0-3 0 0,3 1 0 0,-3 2 16 0,0-3-3 15,0 1-1-15,-2 2 0 0,-1 2 32 0,3 1 7 16,-3-3 1-16,0 3 0 0,-3-1-32 0,0 4-7 15,0 2-1-15,0 0 0 0,-3 2 10 0,3 1 2 16,0 2 0-16,1 1 0 0,2-1 36 0,0 3 7 16,0-3 1-16,3 3 1 0,0 0-27 0,0 3-6 15,0-1 0-15,3 1-1 0,0-1-35 0,3 4 0 16,0-1 0-16,0 0 0 0,0-2 0 0,3-1 0 16,0 1-12-16,0-1 3 31,3-2 0-31,-3 0 0 0,3 0 0 15,0-2 0-15,0 1 9 0,0-1-13 0,3-4 5 16,-3 1 8-16,2-3 0 0,-2 0 12 0,0 0 0 0,3-3 0 16,0-2-12-16,-3 2 0 0,3-2 0 0,0 0 0 0,-3 2-12 0,3-2-4 0,0 0 0 0,-3-3-1 15,0 2 27-15,-3 1 6 0,3 0 0 0,-3 2 1 0,0 1-26 0,-3 2-6 16,0 0-1-16,3-3 0 0,0 3 16 0,-3 0 0 0,0 0 0 0,0 0 0 16,0 3 0-16,0 5 8 0,0-1-8 0,0 7 0 15,-3-1 0-15,0 3 0 0,3 2-12 0,-3 3 3 16,0 1 20-16,0 1 4 0,0 4 1 0,0-1 0 15,0-2-7-15,0 3-1 0,0 4 0 0,0-2 0 16,0 3-8-16,0 0 0 0,3 0 9 0,-3-1-9 0,0 4 8 16,0-3-8-16,-3 2 8 0,3-2-8 0,-3 0 0 15,3-3 9-15,0 2-9 0,0-2 0 0,-3 1 17 16,3-4-3-16,-3 1-1 0,3-6 0 0,-6 0 17 16,3-3 3-16,-2 1 1 0,2-3 0 0,-3-3-4 0,0 0-1 15,-3-2 0-15,3-1 0 0,-3 1-9 0,0-3-1 16,0 2-1-16,-3-2 0 0,0 0-1 15,0-2 0-15,1-4 0 0,-4 4 0 0,-3-6-17 16,0 0 0-16,-3-3 0 0,0-2 0 16,1-6-31-16,-1 0-13 0,0-2-2 0,-3-5-1 15,3-3-130-15,1-3-27 0,-22-27-4 0,15 4-2 0</inkml:trace>
  <inkml:trace contextRef="#ctx0" brushRef="#br0" timeOffset="15331.29">16933 14288 1954 0,'0'0'43'0,"0"0"9"0,0 0 1 0,-6 2 3 16,6-2-45-16,-6 0-11 0,0 0 0 0,3 3 0 0,3-3-11 0,-6 2-4 16,-3 4-1-16,6-4 0 15,-3 4-35-15,0-1-7 0,0 0-2 0,3 3 0 16,-3 0 41-16,0 0 8 0,0 3 2 0,0-1 0 0,1 3 40 0,-1 1 8 16,0-1 1-16,0 0 1 0,3 6-26 0,0-3-6 15,-3 2-1-15,3 1 0 0,0 2 0 0,3 0 0 16,0-3 0-16,0 4 0 0,0-1 4 0,0 3 0 0,6-3 0 15,-3 0 0-15,3-3 18 0,0 1 4 0,0-1 1 16,0-2 0-16,0 0-35 0,-1-3 0 0,1 3 0 0,3-5 0 31,-3 0-24-31,0-1-8 0,0-2-1 0,0-3-1 16,0 1-91-16,0-4-19 0,0 1-3 0,0 0-326 0,3-6-66 0</inkml:trace>
  <inkml:trace contextRef="#ctx0" brushRef="#br0" timeOffset="15879.64">17001 14393 1684 0,'0'0'37'0,"0"0"8"0,0 0 2 0,0 0 0 0,3 0-38 0,3 0-9 15,-3 0 0-15,3 0 0 0,0-2 31 0,0 2 4 16,3 0 1-16,-3 0 0 0,3-6-24 0,-3 4-4 16,3 2 0-16,0-3-8 0,-3 6 0 0,3-3 0 15,0 2 0-15,-1 1 0 0,4 0 8 0,-3-1-8 16,0 1 9-16,3 0-9 0,0-1 0 0,3 4 0 16,-6-1 0-16,3 0 0 0,0-2 0 0,-3 2 0 15,-1-2 0-15,1 5 0 0,0-3 0 0,0-2 0 16,0 2 0-16,-3-2 0 15,0-1 11-15,-3 3-11 0,0-2 12 0,0 2-12 0,0 1 13 0,0-1-4 0,-3 0-1 0,0 1 0 16,0 2-8-16,0-3 0 0,-3 5-12 16,-3-2 12-16,0 3 0 0,0 0 0 15,0-1 0-15,-3 3 0 0,0 1-9 0,-3-4 9 0,-2 6 0 0,2-3 0 16,-6 0-12-16,0 3 12 0,0-2-12 0,3-1 12 16,-3 3 0-16,0-6 0 0,4 3 0 0,-1 1 0 15,0-6 32-15,6 0 12 0,-3 0 4 0,3-1 0 16,0-1-48-16,3-4-21 0,0 1 1 0,3 0 1 15,3-3 42-15,0 0 8 0,0 0 1 0,0 0 1 16,0 0-25-16,0 0-8 0,0 0 0 0,0 0 0 16,6 2 13-16,3 1-4 0,0 0-1 0,3-1 0 15,3 1 26-15,0 0 5 0,3-3 1 0,-1 2 0 16,1 1-26-16,0-3-5 0,3 0-1 0,0 3 0 16,-3-1-8-16,0-2-11 0,-1 3 3 0,1 2 0 15,0-2-90-15,-6-3-18 16,0 0-3-16,-3 0-477 0,0 0-96 0</inkml:trace>
  <inkml:trace contextRef="#ctx0" brushRef="#br0" timeOffset="16543.16">16058 14372 1173 0,'0'0'25'0,"-6"-2"6"0,3 2 1 0,-3-3 2 0,0-2-34 0,0 2 0 0,0 3 0 0,-3 0 0 0,3 0 42 0,-3 3 2 16,3-1 0-16,-3 1 0 15,3 0-13-15,-3 2-3 0,3-3 0 0,-2 1 0 0,2 0 9 0,0-1 2 16,0 4 0-16,3-1 0 0,-3 0-1 0,0-2 0 16,3 2 0-16,0 1 0 0,0-4-7 0,0 3-2 15,3 1 0-15,-3-1 0 0,3 0-13 0,0 1-4 16,0-1 0-16,0 0 0 0,3 3 0 0,-3 0-1 16,6 0 0-16,-3 0 0 0,3 0-3 0,0 2 0 15,-3-2 0-15,3 0 0 0,3 0-8 0,-3 0 0 16,2-2 0-16,-2 1 0 0,3 1 12 15,0-2 0-15,0-4 0 0,0 1 0 0,-3-3 9 0,3 0 3 16,0 0 0-16,-3-3 0 0,3 1-16 0,-3-1-8 0,3-2 8 16,-6-1-8-16,3 1 0 0,0-3 9 15,-3 0-9-15,0 0 0 0,0 0 11 0,-1-2-11 0,-2 2 10 0,0 0-10 16,0-3 8-16,-2 3-8 0,-1-2 0 16,0 2 9-16,0 3-9 0,0-3 0 0,0 0 0 15,0 2 0-15,-3-1 0 0,0-1 0 0,3 2 0 0,-3 1 0 16,-3 0 0-16,3-1-11 0,-3 1 11 0,0-3-12 31,3 3-38-31,0-3-8 0,3 3-2 0,-3-3-521 0,0-3-105 0</inkml:trace>
  <inkml:trace contextRef="#ctx0" brushRef="#br0" timeOffset="16968.95">17358 14280 1947 0,'0'0'43'0,"0"0"9"0,6 0 1 0,0 0 2 0,3 0-44 0,0 0-11 0,0-3 0 0,6 3 0 16,3-3 19-16,0 3 1 0,6 3 1 0,-4-3 0 15,4 0-21-15,0 0 0 0,0 0 0 16,-6 3 8-16,3-3-8 0,-4 2 0 0,4 1 0 0,-3 0 0 16,-3-3-15-16,0 0-4 0,-3 2-1 0,0-2 0 31,0 3-6-31,-6-1-2 0,2-2 0 0,-2 0 0 0,-3 0-118 0,0 0-24 0,-3 0-5 0,0 0-1 16</inkml:trace>
  <inkml:trace contextRef="#ctx0" brushRef="#br0" timeOffset="17207.87">17481 14340 1407 0,'0'0'31'0,"0"0"6"0,3 6 2 0,-3-1 1 0,2 3-32 0,1 0-8 0,0 2 0 0,3 1 0 16,0 2 36-16,3 3 7 0,0 5 1 0,0-2 0 0,0 5 16 0,0-3 3 15,3 3 1-15,-3-3 0 0,-3 3-2 0,3-3 0 16,0 3 0-16,-3-1 0 0,3-1-48 0,-4-1-14 0,1-3 0 0,0 3 8 31,0-5-42-31,-3 0-8 0,3-3-2 0,-6-2 0 16,3-3-166-16,0-3-34 0,0 3-6 0,-3-8-2 0</inkml:trace>
  <inkml:trace contextRef="#ctx0" brushRef="#br0" timeOffset="17450.93">17677 14346 2026 0,'0'0'57'0,"0"5"14"0,-3 3-57 0,0 0-14 16,3 0 0-16,0 0 0 0,-3 5 15 0,3-2 0 0,0-1 0 0,-3 3 0 15,3 3 8-15,3 5 1 0,-3 3 1 0,0 0 0 16,3-3-25-16,-3 0 0 0,6 6 0 0,-3-3 0 15,-3 2 0-15,3 1 0 0,3-1-14 0,-3-5 5 16,3 3-3-16,-3-5 0 0,3-1 0 0,-3-2 0 16,3-3-36-16,-3 0-7 0,6-2-1 0,-6 0-1 15,5-6-159-15,-2 0-31 0,9 3-6 16,-6-8-2-16</inkml:trace>
  <inkml:trace contextRef="#ctx0" brushRef="#br0" timeOffset="17952.98">18308 14174 1839 0,'0'0'40'0,"0"0"9"0,0 0 2 0,0 0 1 0,-6 2-42 0,3-2-10 0,3 0 0 15,-9 0 0 1,0 3-24-16,0-3-6 0,-3 0-2 0,0 3 0 16,-2-1-1-16,-1 1-1 0,-3 0 0 0,3-1 0 0,-3 4 19 0,0 1 4 0,0-1 1 0,-2 4 0 15,2 1 26-15,-3 2 6 0,-3 0 1 0,-3 6 0 16,0-1-23-16,1 6 0 0,2-3 0 0,0 3 0 16,3 0 0-16,0 0 14 0,4 0-2 0,2-3 0 15,3 3 28-15,0-3 4 0,6 0 2 0,-3 0 0 16,6 0-34-16,0 0-12 0,6 1 9 0,0-4-9 15,0 1 0-15,3-3-11 0,3-1 1 0,0-1 0 16,0-4-2-16,0 1 0 0,3-3 0 0,-1 0 0 0,1 0 12 0,3-6 0 16,0-2 8-16,0-2-8 0,-3 2 14 0,3-3-2 15,0-2 0-15,0-1 0 0,-1-4 10 0,1 2 2 16,0-3 0-16,-3-2 0 0,0 3 9 0,-3-4 3 16,3-2 0-16,-6 3 0 0,3 0-20 0,-3 0-4 15,-3-1-1-15,0 4 0 0,0-3-11 0,-3-1-9 16,-3 4 9-16,0 2-13 0,0-3 13 15,-3 3 0-15,-3 0 0 0,0 1 0 0,0-4-8 0,-3 6 8 16,0-1 0-16,0 4-9 0,0-4 1 0,-3 4 0 16,3-1 0-16,-2 0 0 15,2 3-23-15,0-2-4 0,0 2-1 0,0-3 0 16,-3 3-131-16,3 3-26 0,-9-1-6 0,6 4-1 0</inkml:trace>
  <inkml:trace contextRef="#ctx0" brushRef="#br0" timeOffset="18373.43">18308 13877 2098 0,'0'0'46'15,"6"-2"10"-15,0 2 1 0,0 0 3 0,3 0-48 0,3 0-12 0,-3 0 0 0,0-3 0 16,-1 3 0-16,1 0-17 0,0 0 4 0,-3 5 1 16,3 1-32-16,-3-1-7 15,0-5-1-15,0 3 0 0,-3-1 36 0,3 4 6 0,0 2 2 0,-3-8 0 0,0-14 8 0,0 14 11 16,0 11-3-16,0-1 0 0,0 4-8 0,-3-4 0 16,3 1 0-16,-3-1 0 0,-3-2 0 0,3 0 0 15,-3 3 0-15,-3-1 0 0,3 4 0 0,-3-1 0 16,0-2 0-16,-3-1-11 0,0 1 11 0,0-1 0 15,0 1 8-15,3-3-8 0,-3-3 14 0,3 3-2 16,1 0 0-16,-1-3 0 0,3-2 4 0,0 0 0 16,3-3 0-16,-3 5 0 0,3-5-16 0,0 0 0 0,0 2 0 15,3 1 0-15,3 0 0 0,0-1 0 16,-1-2 0-16,4 0 0 0,0 0-20 0,0 0 2 0,3 0 1 16,0 3 0-1,0 0-35-15,3-1-6 0,-3-2-2 0,3 3-466 0,0-3-94 16</inkml:trace>
  <inkml:trace contextRef="#ctx0" brushRef="#br0" timeOffset="18705.54">18698 14018 2052 0,'0'0'45'0,"0"0"10"0,6 2 1 0,0 1 1 16,0 0-45-16,0-1-12 0,3 1 0 0,3 2 0 0,-3 6 0 0,2-1-16 15,1 1 4-15,3 2 1 0,-3 3 11 16,0 0 0-16,3 2 8 0,-3 1-8 16,0 2-24-16,0 0-8 0,0 3-3 0,-1 3 0 0,1-4 56 0,-3 6 11 15,3 3 3-15,-3 3 0 0,0-1-35 0,0 3 0 16,-6-3 0-16,3 3-12 0,-6-2 12 15,0-1 0-15,-3 1 12 0,-3 2-12 0,0 0 57 16,-3-3 5-16,0-2 1 0,-3-3 0 0,0-3-30 0,0 1-5 16,-2-3-2-16,-1-3 0 0,-3 0-26 0,-3-2-16 15,0-1 3-15,-6-2 0 16,1-3-143-16,-7-2-29 0,0-3-6 0,0-3-1 0</inkml:trace>
  <inkml:trace contextRef="#ctx0" brushRef="#br0" timeOffset="20124.43">19246 14475 2060 0,'0'0'58'0,"6"0"14"0,0 0-58 0,-1-2-14 0,4-1 0 0,3 0 0 16,3 1 12-16,3-4-1 0,0 1 0 0,3 0 0 16,0 0-11-16,2-1 0 0,-2 1 0 0,3 0 0 15,-3-3-25-15,0 3-7 0,-3 2-2 0,-1 0 0 16,1 1 22-16,-3-1 12 0,3 0-12 0,-6 1 12 0,3-1-17 0,-3 0 3 16,3 3 1-16,-3 0 0 15,-1-2-123-15,1 2-25 0,12 0-5 16,-9-3-1-16</inkml:trace>
  <inkml:trace contextRef="#ctx0" brushRef="#br0" timeOffset="20807.59">20210 13629 1450 0,'0'0'32'0,"0"0"6"0,0 0 2 0,0 0 1 0,0 0-33 0,0 0-8 0,-3-6 0 0,3 6 0 15,0 0 36-15,0 0 6 16,0 0 1-16,0 0 0 0,0 0-18 0,0 0-3 15,6-2-1-15,0-1 0 0,3 0 9 16,-3 1 2-16,3-1 0 0,0 1 0 0,3-1-13 0,0 6-3 16,-1-3 0-16,4 0 0 0,0-3-16 0,0-2 10 0,0 2-10 0,3 3 8 15,0 3-8-15,0-1 0 0,-1 1-12 0,-2 0 12 16,3 4-22-16,0 4 3 0,0 0 1 0,0-1 0 16,-3 3 18-16,-1 1 0 0,1 4 0 0,-3-2 9 15,3 5-9-15,-3 0 0 0,3 1 0 0,-6-1 0 16,3 0 18-16,-3 0 2 0,0 3 0 0,0-3 0 15,-3 0-20-15,2 3 0 0,-2 2 0 0,-3 1 0 16,3-3-17-16,-3-3-1 0,0 0 0 0,-3-2-522 16,3-4-105-16</inkml:trace>
  <inkml:trace contextRef="#ctx0" brushRef="#br0" timeOffset="21017.03">20776 13605 1940 0,'-9'5'43'0,"3"0"9"0,-3 1 1 0,-3 2 1 0,-3 5-43 16,0 3-11-16,-3-3 0 0,0 8 0 0,-5 3-11 0,-1 0-4 16,-6 2-1-16,0 1 0 15,3 4-25-15,-2 1-6 0,2 3-1 0,3-6 0 0,3-3 35 0,0-2 13 16,4-3-11-16,2 0 11 15,0 3-60-15,0-5-5 0</inkml:trace>
  <inkml:trace contextRef="#ctx0" brushRef="#br0" timeOffset="22387.87">20722 14094 2026 0,'0'0'44'0,"0"0"10"0,0 0 2 0,0 0 1 0,0 0-45 0,0 0-12 16,0 0 0-16,0 0 0 0,0 0 0 0,6 0 0 15,0 0 0-15,3-2 0 16,0-1-33-16,-3 0-3 0,3 1 0 0,-3-1 0 0,3 0 23 0,-4 1 4 0,4-1 1 0,-3 3 0 16,-6 0 8-16,3-2 0 0,3-1 0 0,0 0 8 15,-3 3-8-15,0-2 0 0,-3 2 0 0,6-3 8 16,0 3-8-16,0 0 0 0,0-3 0 0,0 1 0 15,0 2 0-15,-3-3 0 0,3 6 0 0,-6-3 0 16,3-8 0-16,3 8 9 0,-3 5-9 0,0 3 0 16,3-3 0-16,-3 3 0 0,-3-3-12 0,3 3 3 15,0 0 9-15,-3 3 0 0,0-3 10 0,3 0-10 16,-3 0 12-16,0 0-3 0,0 2-1 0,0-2 0 16,-3-2 4-16,3 1 0 0,0-1 0 0,-3-1 0 15,3 3-24-15,0-5-4 0,0-3 0 0,0 0-1 16,0 0-43-16,0 0-9 0,-6 0-2 15,0-6 0-15</inkml:trace>
  <inkml:trace contextRef="#ctx0" brushRef="#br0" timeOffset="22564.38">20856 13750 2026 0,'0'0'44'0,"0"0"10"0,0 0 2 0,0 0 1 0,0 0-45 0,0 0-12 15,0 0 0-15,6 3 0 0,-3 2 0 0,3-2-17 16,0-3 4-16,3 3 1 16,0-1-32-16,3 1-7 0,-4-3-1 0,4 0 0 15,0 3-153-15,0-6-31 0,12 0-7 0,-6-2-1 0</inkml:trace>
  <inkml:trace contextRef="#ctx0" brushRef="#br0" timeOffset="22836.47">20984 13944 1743 0,'-3'7'49'0,"3"-7"11"0,0-13-48 16,3 5-12-16,-3 16 0 0,6 0 0 0,0-5 26 0,3 2 2 0,3-2 1 0,0-3 0 15,5 0-16-15,-2-3-3 0,3 3-1 0,0-5 0 16,3-3 11-16,0 0 1 0,0 0 1 0,-1 0 0 0,-2 3-4 0,0 0-1 16,3-1 0-16,-3 1 0 0,-3-3-17 0,3 3 0 15,-4 2 0-15,4 0-9 16,-6-2-103-16,3 0-20 0,-3 0-4 16,0 2-591-16</inkml:trace>
  <inkml:trace contextRef="#ctx0" brushRef="#br0" timeOffset="23606.29">21014 14314 1940 0,'0'0'43'0,"0"0"9"0,0 0 1 0,6 0 1 0,0 0-43 0,3 0-11 0,-1-3 0 0,7 1 0 15,0-6-15-15,0 2-5 0,6-1 0 0,-3-4-1 16,6 0 6-16,2-2 2 0,1-3 0 0,0-2 0 16,3 2 13-16,-3 0 0 0,2-3 12 0,-2-2-12 0,0-5 8 15,3-1-8-15,-4-2 0 0,4 0 0 16,-3 0 0-16,3 0 0 0,0-3 0 0,-4 3 0 15,4 0-11-15,-3 0-2 0,0 0-1 0,-4 0 0 16,1 2-13 0,-3-2-2-16,0 3-1 0,-3-3 0 0,0-1 13 0,0 7 2 15,-4 1 1-15,-2 7 0 0,3-1 6 0,-6 2 8 16,0 1-13-16,0 3 5 0,-3 2 8 0,-3 2 0 16,3 4 0-16,-6 2 0 0,0 0 8 0,0 0 0 0,0 0 0 0,-9 2 0 0,-3 4-8 0,0 4 0 15,0 9 0-15,-3-1 0 0,0 4 0 0,1-1 8 16,-1 3-8-16,3-1 8 0,0 9 25 0,0-8 6 15,0-8 1-15,3 5 0 0,3 5-10 0,-3 1-2 16,3-3 0-16,0-1 0 0,0-1-16 0,3-1-3 0,-3 0-1 16,1 0 0-16,2-2-8 0,3-3 0 15,-3-1 0-15,3-7-11 0,3 0 35 0,0 0 6 0,0-2 2 0,2-1 0 16,4-3-20-16,0-2-3 0,0 0-1 16,3-2 0-16,3-3-8 0,0-3 8 0,0-6-8 0,3-2 8 15,0 1-8-15,-1-4-17 0,4 1 4 16,-3-4 1-1,3 1-24-15,0-3-5 0,0 1-1 0,2 1 0 0,-2 1 42 0,3 0 0 16,-3 3 0-16,0-4 11 0,0-4-11 0,-4 13 0 0,4 10 0 0,-3-8 0 16,-3-15 0-16,3 0 0 0,-3 4 0 0,0 4 8 15,-3 5-8-15,-4 2 12 0,1 6-12 0,0-1 12 16,-3-1-12-16,-3 1 0 0,-3 6 0 0,0 0 0 16,0 0 10-16,0 0 6 0,-3 6 2 0,-3 1 0 15,-3 7 14-15,3-4 4 0,-3 6 0 0,1-3 0 16,-1 6-13-16,-3-3-3 0,3 2 0 0,-3 1 0 0,3 2 0 15,3-2-1-15,-3 2 0 0,3 0 0 0,-3-3-8 16,3 1-2-16,3-3 0 0,0 2 0 0,-3 3-9 0,3 3 0 16,3-5 0-16,0 2 0 0,3-3 0 0,0 1 0 15,0 0 0-15,3-6 0 0,-3 5 0 16,3-7 0-16,-3-1 0 0,6-2-11 16,-3 0-44-16,3-2-9 0,-3-1-1 15,3-5-568-15,3-3-114 0</inkml:trace>
  <inkml:trace contextRef="#ctx0" brushRef="#br0" timeOffset="23812.15">22291 14049 1982 0,'0'0'56'0,"0"0"12"0,0 0-54 0,0 0-14 0,0 0 0 0,0 0-847 15</inkml:trace>
  <inkml:trace contextRef="#ctx0" brushRef="#br0" timeOffset="24973.68">20148 13287 1683 0,'0'0'48'0,"-6"0"10"0,-3 0-46 0,3-2-12 0,-3 4 0 0,0-2 0 16,0 0 56-16,0 0 10 0,0 3 2 0,0 0 0 16,3 2-52-16,-3 3-16 15,-3 2 10-15,3 4-10 0,0-1 8 0,1 5-8 16,-1 6 0-16,3 0 8 0,0 5-8 0,3 6 0 0,0 2 0 0,3 5 0 15,3 8 24-15,3 6 10 0,0 2 2 0,9 6 0 16,-1-1-11-16,7 6-1 0,3 0-1 16,3-1 0-16,0 1-23 0,2-8 0 15,1 0-12-15,0-8 4 16,0-8-36-16,-4-8-6 0,7-3-2 0,-3-5 0 16,6-10-100-16,-7-3-20 0,7-8-4 0,-3-6 0 0</inkml:trace>
  <inkml:trace contextRef="#ctx0" brushRef="#br0" timeOffset="25321.73">22359 13549 2080 0,'0'0'46'0,"0"0"10"0,6 3 1 0,0 2 1 0,3 3-46 0,3 0-12 15,0 5 0-15,-3 1 0 16,3-4-36-16,0 3-8 0,-4 3-3 0,1 0 0 16,0 3 12-16,-3-1 3 0,0 1 0 0,0-1 0 15,0-2 0-15,-3 3 0 0,0 4 0 0,-3 1 0 0,0-8 70 0,-3 3 14 0,0-1 4 0,-3 3 0 16,-3 6-13-16,0-1-3 0,-3 1 0 0,-2-1 0 15,-1 1-32-15,0-4-8 0,-3 4 0 0,3-3 0 32,-3 0-40-32,-3-3-11 0,3-3-1 0,1-2-1 15,-1 0 8-15,3-3 1 0,0-5 1 0,0 0-475 0,0-3-95 0</inkml:trace>
  <inkml:trace contextRef="#ctx0" brushRef="#br0" timeOffset="25726.35">22639 13261 2340 0,'0'0'52'0,"3"-3"10"0,0 3 2 0,3 0 1 16,3 6-52-16,0-1-13 0,3 3 0 0,2-3 0 15,1-2-60-15,3 2-16 0,-3-2-2 0,0 2-1 16,-3 3-4-16,0-8-1 0,0-11 0 0,-3 11 0 16,0 11 26-16,-3 2 5 0,-4-2 1 0,1-1 0 0,0 4 52 0,-6-4 0 15,0 3 8-15,-2 1 0 0,-4 4-8 0,-3 1 8 0,0 2-8 16,-15 16 8-16,6-13-8 0,12-14 0 16,0 1 0-16,0-1 0 0,-3 4 8 0,4-1 0 15,-1-5 0-15,0-3 0 0,0 0 29 0,0 1 6 16,3-4 1-16,-3 4 0 0,3 2-36 0,0-3-8 15,3 0 0-15,0 0 0 16,3 1-26-16,0-6-4 0,0 0-1 0,0 0 0 0,0 0 31 0,3 2 13 16,3 4-1-16,0-6 0 0,3 0 7 0,3 0 1 0,3 10 0 0,14-2 0 15,-5-13-20-15,-12 2 0 16,3 1 0-16,0 2 0 16,3-3-19-16,3 6-7 0,-1-3-2 0,1 2-487 0,0-4-97 0</inkml:trace>
  <inkml:trace contextRef="#ctx0" brushRef="#br0" timeOffset="26669.86">20201 14415 1681 0,'0'0'36'0,"0"0"8"0,3 2 2 0,3 1 2 0,0-3-38 0,6 2-10 0,3-2 0 0,0 0 0 15,3 0 12-15,2-2 1 0,1-1 0 0,6 1 0 16,3-4 4-16,5 4 1 0,1-1 0 0,3 0 0 15,3-5-18-15,2 6 0 0,4-1 0 0,2 3 0 16,7 0 21-16,3-3-2 0,-1 1-1 16,4-1 0-16,2 0 6 0,6-2 2 0,1 0 0 0,2 0 0 15,1-3-8-15,5-3-2 0,-3 0 0 0,4-2 0 0,-4 3-4 16,1-6 0-16,2 3-1 0,-3-3 0 0,-2 2-11 16,-1-1-9-16,1 1 9 0,-4 4-13 15,1-1-37-15,-7 3-7 16,0 0-2-16,-5 0 0 0,-3 0 0 15,-4 6 0-15,-5-1 0 0,-1 1 0 0,-2 2-27 0,-6 2-6 0,-7 1 0 0,-2-1-1 16,-6 4 6-16,0-4 2 0,12 6 0 16,-19-2 0-16</inkml:trace>
  <inkml:trace contextRef="#ctx0" brushRef="#br0" timeOffset="27225.53">20826 14645 1858 0,'12'2'52'0,"-6"-2"13"0,0 0-52 0,3 3-13 0,3 0 0 0,0 2 0 31,3 0-23-31,0 1-7 0,2-1-2 0,4 3 0 0,-3-3-14 0,0 3-3 16,-3-3-1-16,3 1 0 0,-3 1 50 0,-1 1 20 0,1 0 0 0,-3 0-1 16,-3 0-57-16,0-2-11 0,0 1-3 0,-3 1 0 15,-6 3 32-15,0 0 7 0,0-1 1 0,-6 1 0 16,-3-1-42-16,3 1-8 0,-6-1-2 0,0 1 0 15,0 2 10-15,-2-2 2 0,2 2 0 0,-6-2 0 16,0-3 52-16,-3 0 21 0,0 0-1 0,-3-1 0 0,1 4 36 0,-7-3 6 16,3 0 2-16,0 0 0 0,0 2-16 0,4 1-4 15,-1-3 0-15,3 3 0 0,3-1 28 0,0-2 4 16,6 3 2-16,3-3 0 0,-2-3 19 0,5 3 4 16,-3-3 1-16,6 0 0 0,-3 1-75 0,6-4-15 15,0-2-4-15,0 0 0 0,3 6-8 0,0-4-17 16,6 1 4-16,-3 0 1 0,2-3 22 15,4 2 5-15,0 1 1 0,3-1 0 0,0 1 9 0,0 0 3 16,3-1 0-16,0-2 0 0,3 3 3 0,2 2 1 16,1 1 0-16,3-4 0 0,-3 1-32 0,3 0 0 15,-1-1-11-15,-2-2 11 16,3-5-28-16,-3 2 1 0,3-2 1 0,-4 0 0 16,4-1-164-16,-3-2-33 0,27-7-6 0,-16-4-2 0</inkml:trace>
  <inkml:trace contextRef="#ctx0" brushRef="#br0" timeOffset="27671.07">21996 14639 1429 0,'0'0'40'0,"0"0"10"0,0 0-40 0,0 0-10 0,0 0 0 0,0 0 0 0,0 0-8 15,0 0-4-15,0 0-1 0,-6-2 0 16,0 2 13-16,-3-3 0 0,-3 3 0 0,0 0 0 16,0 3 0-16,-2 2 13 0,-4 0-4 0,0 1-1 0,-3 2 4 0,0 2 0 15,-3 3 0-15,1 1 0 0,-4 1 3 0,-3 4 1 16,3 0 0-16,0 2 0 0,1 0-7 0,2 3-1 16,0-6 0-16,3 6 0 0,3-3 61 0,0 0 12 15,4 1 3-15,2-1 0 0,0 0-61 0,3 0-12 16,3-2-3-16,0-1 0 15,3 1-44-15,0-1-10 0,3 1-2 0,3-4 0 16,3 1-6-16,0-2-2 0,0-1 0 0,0-5 0 0,6 0 36 16,-3-3 6-16,5-2 2 0,-2-1 0 0,0 1 12 0,3-6 16 15,0 1-3-15,0-4-1 0,3 1 23 0,-3-3 4 16,0-2 1-16,-1-4 0 0,4 4-24 0,-3-4-4 0,0 1 0 16,-3 0-1-16,0 0 1 0,0 0 0 0,0-1 0 0,-3 1 0 15,-3 3 16-15,2-4 4 0,-5 4 1 0,0 2 0 16,0-3-33-16,-6 3 0 0,0 0 0 15,-3 0 0 1,-2 3-16-16,-1-3-9 0,-3 3-3 0,-3 0 0 0,0 2 4 0,-3 0 0 0,0 3 0 16,0 0-464-16,-2 3-93 0</inkml:trace>
  <inkml:trace contextRef="#ctx0" brushRef="#br0" timeOffset="28136.92">22148 14515 2026 0,'0'0'44'0,"0"0"10"0,3 0 2 0,6 0 1 0,-3 3-45 15,3-1-12-15,-1-2 0 0,1 0 0 0,3-2 0 0,-3 2 0 0,0 0 0 16,0 2 0 0,0-2-24-16,0 0-6 0,0 3-2 0,-3-3 0 15,3 3 5-15,-3-1 1 0,0 1 0 0,-3 2 0 0,3-2 16 0,-3 2 10 0,0 0-12 16,0 3 12-16,0-2 0 0,-6 2 0 16,3 0 0-16,-6-1 0 0,3 4 0 0,-3 0 0 0,-3-1 0 0,0 3 0 15,0 1 0-15,0-1 0 0,0 0 0 0,0-2 0 16,3-1 0-16,0 4 12 0,0-1 0 0,0-3 0 15,3 1 32-15,-3 0 5 0,3-6 2 0,3 3 0 16,0 0-35-16,0-3-6 0,0 0-2 0,0-2 0 16,6 0-8-16,-3-3-9 0,6 2 9 0,-3 1-13 15,3 0 13-15,-3-3 0 0,6 0 0 0,-3 0 0 47,3-3-28-47,0 0 1 0,-3 1 0 16,3-1 0-16,-1 0-8 0,-2-2-1 0,3 0-1 0,-3-1-511 15,0-4-103-15</inkml:trace>
  <inkml:trace contextRef="#ctx0" brushRef="#br0" timeOffset="28252.37">22502 14713 1796 0,'0'0'40'0,"0"0"8"0,3 0 1 16,0 3 1-16,3-3-40 0,-3 0-10 0,3 3 0 0,-3-3 0 15,-3 0-100-15,0 0-23 0,6 0-4 0,-6 0-1 0</inkml:trace>
  <inkml:trace contextRef="#ctx0" brushRef="#br0" timeOffset="33575.75">14185 13745 1904 0,'-8'-8'54'0,"8"8"11"0,0 0-52 0,0 0-13 0,-3 8 0 0,0 0 0 16,3 0 0-16,-3 3 0 0,3 2 0 0,3 3 0 15,-3 5 17-15,3 3-2 0,3-1-1 0,2 1 0 16,-2 3-14-16,3-1 0 0,0 1-9 0,0-1 9 16,3 3 0-16,0-2 0 0,0-1 0 0,0 1 0 0,3 2 0 0,-3 0 0 15,5 0 11-15,-2 3-3 16,0 2 3-16,3 3 1 0,3 3 0 0,-3-1 0 15,3 4 9-15,-1 2 3 0,-2 0 0 0,6 2 0 0,3 4-13 16,0-1-3-16,2 3 0 0,4 2 0 0,6 4-21 0,0-4-5 16,5 1-1-16,7-1 0 15,5 6-129-15,7-3-27 0,53 46-5 16,-21-33 0-16</inkml:trace>
  <inkml:trace contextRef="#ctx0" brushRef="#br0" timeOffset="34280.33">23517 13872 1897 0,'6'8'41'0,"0"-5"9"0,-3 2 2 0,3 3 2 0,0 3-43 0,3 4-11 15,0 7 0-15,-3-1 0 0,3 3 0 0,-1 5-17 0,-2 0 4 0,0 2 1 16,-3 4 3-16,0-1 1 0,-3 3 0 0,-3 3 0 16,0 2 0-16,-3-2 0 0,0 2 0 0,1 1 0 15,-4-4 8-15,-3 1 0 0,0 0 0 0,0-1 0 16,-3 4 30-16,0-4 8 0,0 4 2 0,-3 2 0 16,-2 0 3-16,-1 2 1 0,0-2 0 0,-6 3 0 15,0 0-24-15,0 5-5 0,-2-1-1 0,-1 1 0 16,-3-2-26-16,-3 2-6 0,-2-3-1 0,-4 3-606 15,-6-3-122-15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16T12:01:36.6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2127 12830 514 0,'0'0'14'0,"0"0"5"0,0 0-19 0,-3-3 0 0,3 3 0 0,-6-3 0 0,1-2 66 0,5 5 10 16,0 0 1-16,-3-3 1 15,0-2-15-15,0 0-3 0,3 5-1 0,0 0 0 0,0 0 3 0,-6-5 1 16,6 2 0-16,0 3 0 0,0 0-8 0,0 0-2 16,0 0 0-16,0 0 0 0,0 0-28 0,0 0-5 15,0 0-2-15,0 0 0 0,6-3-18 0,0 1 0 16,2 2-11-16,1-3 11 0,6 6 0 0,-3-3 0 16,0 0 8-16,6 2-8 0,0 1 9 0,3 0-9 0,-3-1 8 15,2 1-8-15,-2-1 0 0,6 1 8 16,-3 0-8-16,3 2 0 0,-1-2 0 0,4-1-17 0,-6 4 2 15,3-4 1-15,0 1 14 0,0 0 16 16,2-1-3-16,1 1-1 0,0 0-12 0,0-3-16 0,0 2 3 0,2 1 1 16,-5-6 35-16,0 3 7 0,0 0 2 15,-3-2 0-15,-1 2-32 0,-2-3-12 0,0 0 1 0,-6-2 0 16,0 2 11-16,0 1 9 0,0-1-1 0,-9 3-8 16,6 0 16-16,-6 0-3 0,-3 0-1 0,0 0 0 15,0 0-12-15,3 3 0 0,-3 2-12 0,-3 0 12 16,-3 1 0-16,0 1 0 0,3 4 0 0,-9 0 0 15,3-1 0-15,0 3 0 0,-6 1 0 0,0-1 0 16,0 5 0-16,0-2 0 0,-2 0 0 0,-1 5 0 16,3-2 0-16,0 2 11 0,3-2-11 0,-6 2 10 15,6-3-10-15,0 1 0 0,0-1 0 0,7-2 0 0,-4 0 8 0,0 0-8 16,3-6 0-16,0 4 8 0,0 2-8 0,3 2 0 16,-6-5 0-16,6 3 0 0,0-3 0 15,0-2 0-15,0-3 0 0,3 0 0 16,-6 2 0-16,3-2 0 0,3 0 0 0,-6-2 8 15,3-4-8-15,3-2 10 0,-3 3-10 0,0 2 10 0,0-2 14 0,3-3 4 16,-3 5 0-16,-3-5 0 16,3 0-6-16,-6 3-1 0,9-3 0 0,-6 0 0 0,0-3 1 0,-2 1 0 15,-1-1 0-15,-3-2 0 0,3-1 10 0,-6-2 3 16,0-5 0-16,0-5 0 0,-3-1 1 0,3-2 1 16,-5 0 0-16,-7 0 0 0,6-1-10 0,0-7-3 15,-6-5 0-15,3 5 0 0,1 2-16 0,-1-2-8 16,0 0 0-16,0 0 8 0,3-3-8 0,-5 3 0 0,5 0 0 15,0 0 0-15,0 3 0 0,-3 4 0 0,9 1 0 0,-8 3 0 16,8 4 0-16,-3 1 0 16,0 5 8-16,3 0-8 15,0 3-40-15,0 0-12 0,0 2-4 0,4 3 0 16,2 3-152-16,0 2-32 0,-3 6-5 0,3-1-2 0</inkml:trace>
  <inkml:trace contextRef="#ctx0" brushRef="#br0" timeOffset="712.35">3238 13290 1407 0,'0'0'31'0,"0"0"6"0,-3-5 2 0,-6 2 1 0,3 0-32 0,0-2-8 0,0 0 0 0,-3-3 0 15,3 3 11-15,-3-1 1 0,0 1 0 0,0 2 0 16,-3 1-12-16,3-1 0 0,-8 0 0 0,5 3 0 16,-6-2 0-16,6 2-17 0,-6 2 4 0,0 4 1 15,0 4 3-15,3-2 1 0,-2-2 0 0,5-4 0 16,-6 4 8-16,6-1 0 0,3 0 0 0,-6 6 0 15,3 5 12-15,-3-3 4 0,3-5 0 0,0 2 1 16,1 6-9-16,-1-3-8 0,3 3 9 0,0 0-9 16,-3 0 0-16,3 0 0 0,3 5 0 0,-3-2 0 15,3-1 0-15,0-2 0 0,3 3 8 0,3-4-8 16,-6 1 0-16,6-3 0 0,6 1 0 16,-6-4 0-16,0 6 27 0,3-8-1 0,0 0 0 0,0 0 0 15,0 3-26-15,3-3 0 0,-3-1 0 0,6-1 0 16,-6-1 0-16,3 0 0 0,0 1 8 0,0-1-8 15,3 0 12-15,0-5-4 0,-3 3 0 0,0-6 0 16,5 1-8-16,-5-4 8 0,3-2-8 0,0 0 8 16,-3 0 0-16,3 1 0 0,0-4 0 0,-3 0 0 0,6 1 6 0,-9-1 1 15,6-5 0-15,-3 3 0 16,-3 5 11-16,6-2 2 0,-9-1 1 0,3-2 0 0,3 2-29 0,-6-2 0 16,0 5 0-16,-6 0 0 0,3 3 8 0,-3-1-8 15,3 1 11-15,-6 0-11 0,6 2 9 0,-6 3-9 16,-6 0 0-16,6 0 9 0,-3 0-9 0,0 0 0 15,0 6 0-15,3-4 0 0,-5 3-20 0,2 1 4 16,0-4 1-16,0 4 0 16,3-4-25-16,-6 6-4 0,3 0-2 0</inkml:trace>
  <inkml:trace contextRef="#ctx0" brushRef="#br0" timeOffset="14981.4">4071 13277 1033 0,'-3'10'22'0,"3"-10"5"0,0 0 1 0,0 0 2 0,-3-8-30 0,3 8 0 0,0 0 0 0,0 0 0 15,0 0 70-15,0 0 8 0,0 0 2 0,0 0 0 16,0 0-32-16,0 0-7 0,0 0-1 0,0 0 0 16,0 0-9-16,0 0-3 0,0 0 0 0,0 0 0 15,-3-5-28-15,3 5 0 0,0 0 0 0,0 0 0 0,0 0 11 0,0 0-11 16,0 0 12-16,0 0-12 0,0 0 8 0,0 0-8 16,0 0 0-16,0 0 0 15,0 0 0-15,0 0 0 0,0 0 0 0,0 0 0 0,0 0 11 0,6-5-2 16,-3 5 0-16,3-3 0 15,-3-2 15-15,3 2 2 0,6 1 1 0,-6-1 0 0,9 3-5 0,-3-3-1 16,3 1 0-16,-1-1 0 31,1 0-9-31,0 1-3 0,3-1 0 0,-3-2 0 0,0 2 2 0,0 1 0 0,3 2 0 0,-4-3 0 0,4-2-11 0,0-1 12 16,0 1-12-16,0 0 12 0,0-1-2 0,0 4 0 16,2-4 0-16,1 1 0 0,3 0 14 0,0 0 4 0,-3-1 0 15,3 1 0-15,-4 0-28 0,1-3 0 0,0 3 0 0,0-1 0 16,-3 1 0-16,0 2 0 0,-4 3 0 0,4-2 0 15,-6-4 0-15,0 4-17 0,3-1 4 0,-3-2 1 16,-3-1 12-16,0 4 0 0,3-1 0 0,-6 1 0 31,0 2-40-31,0 0-8 0,0 0-1 0,-4 0-783 0</inkml:trace>
  <inkml:trace contextRef="#ctx0" brushRef="#br0" timeOffset="15488.6">5137 13115 1789 0,'0'0'39'0,"0"0"8"0,0 0 1 0,0 0 4 0,0 0-42 0,0 0-10 0,6 0 0 0,0-2 0 16,-3 2 10-16,3-3 0 0,0 6 0 0,-1-3 0 16,1 0-10-16,3 0 0 0,-3 0 0 0,3-6 0 15,-3 1 0-15,0 3-14 0,0 4 5 0,0 3 1 16,0-2 8-16,3 0 11 0,-3-3-3 0,0 2 0 15,0 1-8-15,0 0-16 0,0-1 4 0,3 1 1 16,-3 2-8-16,0-2-1 0,-1 5-1 0,-2-3 0 16,3-2-12-16,-3-1-3 0,0 4 0 0,0-1 0 15,0-2-24-15,-3 2-6 0,0 3-1 0,0-3-567 16</inkml:trace>
  <inkml:trace contextRef="#ctx0" brushRef="#br0" timeOffset="15998.39">5125 13322 1138 0,'0'0'32'0,"0"0"8"0,0 0-32 0,0 0-8 16,0 0 0-16,0 0 0 0,0 0 38 0,0 0 6 16,-3-6 2-16,3 6 0 0,0 0-32 0,0 0-6 15,0 0-8-15,0 0 11 0,0 0 2 0,0 6 1 16,0-1 0-16,3 3 0 0,0-5-14 0,0 2-16 0,3 3 3 0,0-3 1 15,0 3 12-15,3-3 13 0,-3-2-2 0,2 0-1 16,1-1-10-16,3 1 0 0,-3 2 0 0,3 1 0 16,3-1-15-16,-6-2-1 0,0 2-1 0,0 0 0 15,-3-2 4-15,3 2 1 0,0-2 0 0,-3 2 0 16,-3-2 12-16,2-1 16 0,-5-2-3 0,3 3-1 16,-3 7-12-16,0 1 0 0,-3-3 8 0,-2 0-8 15,2-3 0-15,0 3-13 0,-6 3 2 0,3-1 1 16,-3-2 29-16,-3 0 5 0,3 3 2 0,-3-3 0 15,0 0-10-15,0 0-3 0,0 2 0 0,-3-2 0 16,4 0 0-16,-4 3 0 0,0-3 0 0,3 0 0 16,-3-1 7-16,0 1 0 0,3-2 1 0,0-1 0 15,0-2 13-15,3 2 2 0,3 0 1 0,-2-2 0 16,5-3 4-16,-3 0 1 0,0 3 0 0,3-1 0 0,3-2-33 0,0 0-9 16,0 0 0-16,0 0 0 0,-3 3 0 0,3-3 9 15,0 0-9-15,0 0 0 0,0 0 0 0,0 0 0 16,0 0 0-16,3 2 0 0,3 4 0 0,3-1 0 15,-1 3 0-15,4 0 0 0,0-8 0 0,0 0 0 16,0 3-12-16,3 2 3 0,0-3 9 0,3-2 11 16,0 0-3-16,-4-2 0 0,1 2-8 0,3-3 0 15,-3 3 0-15,0 3 0 16,0-3-50-16,0-3-2 0,0 1-1 0,-3-1-688 0</inkml:trace>
  <inkml:trace contextRef="#ctx0" brushRef="#br0" timeOffset="16333.72">5134 12655 1709 0,'0'0'48'0,"0"0"12"0,0 0-48 0,0 0-12 16,0 0 0-16,3 0 0 0,0 3 21 16,3-1 3-16,-3 1 0 0,0 0 0 0,3 2-15 0,-3-2-9 15,2 2 12-15,-2 0-12 16,3 3 15-16,0 0-4 0,-3 0-1 0,0 5 0 15,0 0-10-15,0 6-17 0,-3 2 4 0,0 3 1 16,-3 5 4-16,0 3 8 0,0 5-13 0,0 0-503 16,-3 5-100-16</inkml:trace>
  <inkml:trace contextRef="#ctx0" brushRef="#br0" timeOffset="17514.93">5012 13113 644 0,'0'0'14'0,"0"0"3"0,0 0 1 0,-6 2 0 0,3 1-18 0,3-3 0 0,0 0 0 0,0 0 0 15,0 0 46-15,-6 3 6 0,6-3 0 0,0 0 1 16,-6 0 0-16,6 0 0 0,0 0 0 0,0 0 0 16,0 0-9-16,0 0-1 0,0 0-1 0,0 0 0 15,0 0-6-15,0 0-2 0,0 0 0 0,0 0 0 16,-3 5-3-16,3-5-1 0,0 0 0 0,0 0 0 15,0 0-18-15,3 0-4 0,0 0-8 0,3 3 12 16,0-1 18-16,0 1 3 0,3-3 1 0,-3 0 0 16,3 0-26-16,-1 0-8 0,4-3 0 0,-3 3 0 15,3 0 10-15,0 0-2 0,0 3 0 0,3-3 0 16,0 0-8-16,-3 0 8 0,6 0-8 0,-4 3 8 16,1-1 2-16,3-2 0 0,0 3 0 0,0-3 0 15,0 0-10-15,0 3 8 0,-4 2-8 0,4-3 8 16,-3-2 3-16,3 3 0 0,-6-3 0 0,3 0 0 15,-3 3-3-15,0-1-8 0,0-2 12 0,-3 0-4 16,2-2 5-16,-2-1 1 0,0 6 0 0,0-3 0 16,0 2 2-16,-3-2 0 0,3 0 0 0,-3 0 0 0,-3 0-16 0,3 0 11 15,-6 0-11-15,3 0 10 0,-3 0-2 0,0 0-8 16,0 0 12-16,0 0-4 0,0 0-8 0,0 0 0 16,0 0 0-16,0 0 0 0,0 0 0 0,0 0 0 15,0 0 0-15,0 0 0 0,0 0 0 0,0 0 0 0,0 0 8 16,0 0-8-16,-9-2 0 0,3-1 0 0,0 0 0 0,0 1 0 31,-3-3-20-31,3 2-8 0,-3 3-3 0,0 0 0 47,0-3-14-47,0 1-3 0,-2-1-1 0,2-2 0 0,0-6 1 0,-3 6 0 16,3 7 0-16,0 4 0 0,0-6 22 0,0 0 5 0,0 2 1 0,3-2 0 0,-3 0 20 0,3 0 0 0,0 0 8 0,-3 0-8 0,9 0 0 0,0 0 0 0,-5-2 8 0,2-4-8 15,-3 4 13-15,6 2 1 0,-6-3 0 0,0-2 0 16,6 5 6-16,-6-5 0 0,0 2 1 0,6 3 0 15,-3-5-13-15,0-1-8 0,-3 1 10 0,6 5-10 16,0 0 16-16,0 0-2 0,-3-5-1 0,0 2 0 16,3 3-4-16,-3-5-1 0,3 5 0 0,0 0 0 15,0 0-8-15,0 0 12 0,-6-3-12 0,6 3 12 16,-3 0-12-16,3 0 8 0,0 0-8 0,0 0 8 16,0 0-8-16,0 0 8 0,0 0-8 0,0 0 8 15,0 0-8-15,0 0 10 0,0 0-10 0,0 0 10 0,0 0-2 0,0 0 0 16,0 0 0-16,0 0 0 15,0 0 8-15,0 0 2 0,0 0 0 0,3 0 0 0,6 0-4 0,-3 3-1 16,0-3 0-16,0 2 0 0,3 1-13 0,-3 0-10 16,0-1 2-16,3-2 0 0,-4 3 8 15,4 0 11-15,0-1-3 0,0 4 0 0,0-4-8 0,3 4 0 16,-3-4-12-16,0 3 12 16,3-2-30-16,0 2 2 0,-3 3 0 0,3 0-733 0</inkml:trace>
  <inkml:trace contextRef="#ctx0" brushRef="#br0" timeOffset="22306.13">5181 12814 835 0,'0'0'18'0,"0"0"4"0,0 0 1 0,0 0 1 0,0 0-24 0,0 0 0 16,0-6 0-16,0 6 0 0,0 0 36 0,0 0 2 0,0 0 1 0,0 0 0 15,0 0-12-15,0 0-3 0,0 0 0 0,0 0 0 16,0 0 0-16,0 0-1 0,0 0 0 0,0 0 0 16,0 0-12-16,0 0-3 0,0 0 0 0,0 0 0 15,0 0 3-15,0 0 0 0,0 0 0 0,0 0 0 16,0 0 15-16,0-5 3 0,0 5 1 0,0 0 0 15,0-5 4-15,3 0 1 0,-3-3 0 0,3 2 0 16,0-2-11-16,-3 1-3 0,0 1 0 0,3-2 0 16,-3 3-12-16,3-3-9 0,0 0 12 0,3-2-12 15,0 2 18-15,0-6-3 0,0 4-1 0,3-3 0 16,0 2-14-16,0-2 9 0,0 0-9 0,0-1 8 16,3 4-8-16,-3-1 0 0,-1-2 0 0,1 2 0 15,0 3 0-15,0-2 0 0,0 2 0 0,-3 0 0 16,0 3 0-16,0 2 0 0,0-2 0 0,0 2 0 0,0 0 0 0,0 1 0 15,-6 2-8-15,3 0 8 16,3 5-11-16,0-2 3 0,0 2 0 0,-3-2 0 16,3 2-20-16,0 0-3 0,0 3-1 0,-1-3 0 0,-2 3 32 0,6-2 0 15,-3-1 0-15,0 3 0 0,-3-3 0 0,3 0 10 16,-3 1 0-16,3-1 0 0,0 0-10 0,-3 1 0 16,0-1 0-16,-3 0 8 0,3 1 8 0,0-1 2 15,0 3 0-15,-3 0 0 0,0-3-18 0,-3 3-17 16,0 0 3-16,0 0 1 0,3 0 13 0,-3 0 0 0,0 0 0 0,0-3 0 15,0 3 0-15,3 0 8 0,-3 0-8 0,0-3 0 16,3 0 21-16,0 3-2 0,0-2-1 0,0 1 0 16,0 1-8-16,3 0-2 0,-3-2 0 0,0 2 0 15,3-1 7-15,-3 1 1 0,3 0 0 0,-3-2 0 16,3 2-16-16,0 0 0 0,0-1 0 0,-3 1 0 16,3 0 8-16,-3 0-8 0,3 0 0 0,-3 0 0 15,0 3 0-15,3-3 0 0,-3 2-8 16,3-2 8-16,0 5-25 0,-3-2 1 0,3 0 1 0,-3-1-458 15,3 3-92-15</inkml:trace>
  <inkml:trace contextRef="#ctx0" brushRef="#br0" timeOffset="23328.8">4946 13192 1202 0,'0'0'26'0,"0"0"6"0,0 0 0 0,0 0 3 0,0 0-35 0,0 0 0 16,0 0 0-16,6 0 0 0,0-3 0 0,-3 1 0 15,0-1 0-15,3 3 0 0,-3-2 0 0,3-1 0 16,0 0 0-16,-3 1 0 0,-3 2 11 0,0 0-11 16,0 0 10-16,6-3-10 0,0 0 32 0,-3 3 0 15,3 0 0-15,0 0 0 0,-6 0 0 0,6 0 0 16,-3-2 0-16,3 2 0 0,0 0 9 0,-1 2 3 15,1-2 0-15,0 0 0 0,-3-5-10 0,3 5-2 16,0 3 0-16,-3-3 0 0,3 5-10 0,0-2-2 0,3-3-1 0,-3-3 0 16,0 0-2-16,3 1 0 0,0 4 0 0,-3 1 0 15,3 0-1-15,0-3 0 0,3 0 0 0,-4 2 0 16,1-2-3-16,0 0-1 0,3 3 0 0,0-6 0 16,0 3 7-16,0-2 1 0,0 2 0 0,3 0 0 15,-3 0-10-15,3 0-2 16,-4 2 0-16,4-2 0 0,0 0 1 0,0 0 0 15,0 0 0-15,-3 0 0 0,3 3 0 0,-3-3 0 0,0-3 0 0,-1 3 0 16,1 3-9-16,0-3 12 0,-3 3-12 0,3-1 12 16,0 3-12-16,0-5 10 0,-3-5-10 0,3 3 10 15,0 2-10-15,0-3 0 0,0 6-10 0,2-3 10 16,-2 0 18-16,0 0 10 0,0 0 1 0,0 0 1 16,3 0-22-16,-6 0-8 0,3 0 0 0,0-3 0 15,0 0 12-15,-1 3-3 0,1 0-1 0,-3 0 0 0,3 0-8 16,0 0 8-16,-3 3-8 0,0-3 8 0,3-5-8 0,-3 5 0 15,0 0 0-15,0 0 0 0,0 0 0 0,0 0 0 16,2 0 0-16,-2-3 0 0,0 3 0 0,0 3 0 16,0-3 8-16,0 0-8 0,0-3 0 0,-3 3 10 15,3-3-10-15,0 3 10 0,0-2-10 16,-3 2 0-16,0 0 0 0,3 0 0 0,-3 0 12 0,-1-3-4 16,4 0 0-16,-3 3 0 15,0 3-8-15,0-3 0 0,-3 0 0 0,3-3 8 0,-3-2-8 0,3 2 8 16,0 1-8-16,-3 2 8 0,0 0-8 0,-3 0 0 15,0 0 0-15,6-5 8 16,-3 5-28-16,3-3-7 0,-6 3-1 0,0 0-1004 0</inkml:trace>
  <inkml:trace contextRef="#ctx0" brushRef="#br0" timeOffset="28895.87">5783 12687 765 0,'0'0'21'0,"0"0"6"0,0 0-27 0,0 0 0 0,0 0 0 0,0 0 0 15,-3-3 53-15,3 3 6 0,0 0 1 0,0 0 0 16,0 0-16-16,-3-5-4 0,3 5 0 0,0 0 0 16,0 0-11-16,0 0-2 0,0 0-1 0,0 0 0 15,0 0-8-15,0 0-2 0,0 0 0 0,0 0 0 16,0 0-6-16,0 0-2 0,0 0 0 0,0 0 0 15,0 0-8-15,0 0 12 0,0 0-12 0,0 0 12 16,-6 0 4-16,6 0 2 0,0 0 0 0,-3 5 0 16,0 0-6-16,0 1-2 0,0-4 0 0,0 4 0 0,0-4 5 0,0 4 1 15,0-1 0-15,3-2 0 0,-3-1 12 0,3-2 2 16,0 0 1-16,-3 5 0 0,3 1 0 0,-3-1 0 16,3-2 0-16,-3 2 0 0,3-5-31 0,0 5 0 15,0 1 0-15,0-1 0 0,0 0 12 0,0 0 0 16,0 1 0-16,0-1 0 0,-3 0-12 0,3 3 0 15,-3 0 0-15,3 0-10 0,0 0 10 0,0 0 0 16,0 11 0-16,-3-12 0 0,0 4 0 16,3-3 0-16,-3 0 0 0,3-3 0 0,0 3 0 15,0-3 10-15,3 1-10 0,-3-1 20 0,3 0-3 0,0-2 0 0,-3 0 0 16,6 2 3-16,-3-2 1 0,3-1 0 16,0 1 0-16,0-1-9 0,3 1-1 0,-3 0-1 0,3-3 0 15,0 2-10-15,-3 1 10 16,2-3-10-16,-2 0 10 0,3 0-10 0,0 3 0 0,-3-1 0 0,0-2 8 15,3 0-8-15,-3 0 0 0,3 0 0 0,-3 0 0 16,0-2 0-16,0-1 8 0,3 3-8 0,-3-3 0 16,0 1 0-16,0-1 8 0,0 0-8 0,0 1 0 15,0-1 8-15,-1 3-8 0,-2-2 8 0,-3 2-8 16,0 0-12-16,0 0-7 0,0 0-1 0,0 0-1 16,0 0-48-16,0 0-10 0,0 0-1 0,0 0-675 15</inkml:trace>
  <inkml:trace contextRef="#ctx0" brushRef="#br0" timeOffset="29184.04">5931 12719 1357 0,'0'0'29'0,"0"0"7"0,0 0 0 0,0 0 4 0,-3 2-32 0,-2 1-8 15,5-3 0-15,-3 5 0 0,-3 0 0 0,3-2 0 16,0 2 0-16,3 3 8 0,-6-2-8 0,3 2 0 16,0 2-8-16,0 1 8 0,3-1 0 0,-6 3 8 0,6 3 0 0,-6 0 0 15,3 3 0-15,-3-1 0 0,3-2 0 0,0 5 0 16,-3-2 1-16,0 2 1 0,0-2 0 0,3-1 0 16,0-2 3-16,0 2 1 0,-3-2 0 0,3 0 0 15,0 0-14-15,0-3 0 0,3 1 0 0,-3-7 0 31,0 1-23-31,3 0-7 0,0 3-2 0,0 0-600 0</inkml:trace>
  <inkml:trace contextRef="#ctx0" brushRef="#br0" timeOffset="29591.46">6042 12814 1892 0,'0'0'53'0,"0"0"13"0,0 0-53 0,0 0-13 0,0 0 0 16,0 0 0-16,0 0 19 0,0 0 1 0,0 0 0 16,0 0 0-16,0 0-20 0,0 0 0 0,0 0 0 0,0 0 0 15,0 0 0-15,3-6 0 0,3 4 0 0,-1-1 0 16,1 1 0-16,3-1 0 0,0 0-8 0,3 1 8 16,-3 2 0-16,3-3 0 0,-3 3-8 0,0-3 8 15,0 3 0-15,0-2 0 0,3-1 0 16,-3 3 0-16,0 0-10 0,-1-3 10 0,1 3-10 0,0-2 10 31,0 2-28-31,-3-3 1 0,3 0 0 0,0 3 0 16,-6 0-18-16,3 0-4 0,-6 0-1 0,0 0-441 0,0 0-88 0</inkml:trace>
  <inkml:trace contextRef="#ctx0" brushRef="#br0" timeOffset="29905.87">6059 12933 1566 0,'0'0'34'0,"0"0"7"0,0 0 2 0,0 0 1 0,3-8-35 0,-3 5-9 15,0 3 0-15,0 0 0 0,0 0 0 0,0 0 0 16,0 0 0-16,0 0 0 15,3-2-24-15,3 2-6 0,-3 0-2 0,-3 0 0 0,3 0 18 0,-3 0 3 16,3 2 1-16,0 1 0 0,0 2 10 0,0-2 11 0,0 5-3 0,0-3 0 16,0 6 21-16,0-3 4 0,0 2 1 0,0 1 0 15,0 2-34-15,0-2 0 0,0-1 0 0,0 1 0 16,0-3 8-16,0 0-8 0,3 0 0 0,-3-3 0 16,3 3 0-16,-3-3 0 0,3 0 0 0,-3-2-463 15,3-3-94-15</inkml:trace>
  <inkml:trace contextRef="#ctx0" brushRef="#br0" timeOffset="30318.27">6235 12914 1018 0,'0'0'28'0,"0"0"8"0,0 0-28 0,0 0-8 16,0 0 0-16,0 0 0 0,0 0 57 0,0 0 11 16,0 0 1-16,0 0 1 0,0 0-34 0,0 0-6 0,3 6-2 0,0-1 0 15,-3 0-28-15,0 0-13 0,0 3 1 0,0 0 0 16,3 0 12-16,0 6 0 16,0-1 0-16,-3 0-9 0,3 0 9 0,-3 3 14 0,3 0-3 15,0 2-1-15,0 4 4 0,0-4 1 16,0 1 0-16,-3-1 0 0,3 1-15 0,-3-1-8 15,3 1 8-15,-3-3-13 16,0 0-114-16,0-6-22 0</inkml:trace>
  <inkml:trace contextRef="#ctx0" brushRef="#br0" timeOffset="30938.16">6670 12793 1519 0,'0'0'43'0,"0"0"9"0,6-3-41 0,-3 0-11 0,3 1 0 0,-6 2 0 16,3 0 8-16,2 0 0 0,-5 0 0 0,0 0 0 15,0 0-8-15,0 0 0 0,0 0 0 0,0 0 0 16,0 0 13-16,0 0 7 0,0 0 2 0,0 0 0 0,0 0-2 0,0 0 0 15,0 0 0-15,-8 0 0 0,8 0-5 0,-6-3-2 16,0 3 0-16,-3 0 0 0,3 0 13 0,-3 0 2 16,-3 3 1-16,3-3 0 0,-3 2-21 0,3 4-8 15,-3-1 0-15,0 3 0 0,0-3 0 0,-2 0 0 0,2 3 0 0,0-2 0 16,0 4 0-16,0-2 0 0,0 3 0 16,0-3 0-16,3 2 0 0,0 1 0 0,0-1 0 15,0 1 0-15,0 0 0 0,-2-1 0 0,5 3 0 0,-3 1 0 16,0-1 0-16,3 0 0 0,0 0 0 0,0 1 0 15,0-4 0-15,0 3 0 0,0-2-12 0,0 0 12 16,3-4-8-16,3 4 8 0,0-3 0 16,0 0 0-16,-3-3 0 0,6 1 0 0,-3-4 0 15,6 3 9-15,-3 1-9 0,3-1 0 0,-3-2 0 0,3 2 0 16,0-2 12-16,0 2-2 0,-3 3-1 0,3-3 0 16,0-7-9-16,0-1 0 0,3 0 0 0,0 1 8 15,-1-4-8-15,-2 1 0 0,3 2 0 0,0-2 0 16,0 0 0-16,0-1 0 15,0-1 0 1,-3-1 0-16,3 0 0 0,0 0 8 0,0-3-8 0,-3 3 8 0,3 0-8 0,-6 0 8 0,6 0-8 0,-6 3 8 16,2 0-8-16,-2 0 8 0,0 2-8 0,0-2 8 0,-3 5-8 15,0 0 0-15,0 0 0 0,0 0 0 0,0 0 0 0,0 0 10 16,0 0-2-16,-3-3-8 0,0-2 20 0,-2 2-2 16,-1 3-1-16,0-3 0 0,0 1 3 0,-3-1 1 15,0 3 0-15,-3 0 0 0,3-3-21 0,-3 3 0 16,-3 0 0-16,0 0 0 15,-3 3-47-15,-2 0-13 0,-1-1-4 0,0 4 0 0</inkml:trace>
  <inkml:trace contextRef="#ctx0" brushRef="#br0" timeOffset="31911.3">5937 13192 1177 0,'0'0'25'0,"0"0"6"0,-6 0 1 0,6 0 2 0,-5 0-34 0,-1 3 0 0,3-3 0 0,3 0 0 16,-6-3 0-16,0 0 0 0,6 3 0 15,-6 0 0-15,0 0 0 0,0 0-12 0,0 3 0 0,6-3 0 16,-6 0 12-16,0-3 0 0,6 3 0 0,-6 0 0 16,3 0 0-16,3 0 0 0,-6 0 0 0,6 0 10 15,-6 0 2-15,6 0 1 0,-3 3 0 0,-3 0 0 16,6-3 21-16,0 0 4 0,0 0 1 0,-3 5 0 15,-3 0-15-15,3-2-4 0,3-3 0 0,0 0 0 16,0 0 20-16,0 0 3 0,0 0 1 0,0 0 0 16,0-8-17-16,0 8-3 0,0 5-1 0,0 1 0 15,3-1 14-15,-3-2 3 0,3 2 1 0,3-2 0 0,-3-3-10 0,3 0-3 16,0 2 0-16,3 1 0 0,0-1-16 0,0 4-3 16,0 2-1-16,0-3 0 0,3-2-8 0,0-1 0 15,2 4 0-15,4-4-11 0,-3 4 19 0,0-4 3 16,6 1 1-16,-3-3 0 0,3 2 6 0,-1-2 2 15,4-2 0-15,-3-1 0 0,3-2-20 0,-6 0 10 16,6-3-10-16,-4-3 8 0,4 0 6 0,-3 1 1 16,6 2 0-16,-6 0 0 0,2-3-7 15,1 3 0-15,0-5-8 0,-3 3 12 0,0 4-1 0,0 1-1 16,-1-3 0-16,1 0 0 0,-3 3-10 0,0 0 0 16,0 2 0-16,0 0 0 0,0 3 0 0,-1 0 0 15,1 0 9-15,-3 0-9 0,3 0 8 0,-3-2-8 16,0-1 10-16,3 0-10 0,0 6 0 0,-4-3 0 15,1 0 0-15,0 0 0 0,0 0 0 0,-3-3-13 16,0 6 1-16,0-3 0 0,-3 0 24 0,0 3 4 0,-3-6 2 0,3 3 0 16,-4 0-4-16,-2 0-1 0,-3 0 0 0,3 3 0 15,-3-3-13-15,0 0 0 0,0 0-9 0,0 0 9 16,0 0 0-16,0 0 0 0,0 0 0 0,0 0 0 31,0 0-22-31,0 0-5 0,0 0-1 0,0 0 0 16,-6-3-84-16,1 3-18 0,-4-3-3 0,0 1-1 0</inkml:trace>
  <inkml:trace contextRef="#ctx0" brushRef="#br0" timeOffset="32085.83">6664 13197 1962 0,'0'0'43'0,"0"0"9"0,0 0 1 0,0 0 3 0,0 0-45 0,0 0-11 16,0 0 0-16,0 0-870 16</inkml:trace>
  <inkml:trace contextRef="#ctx0" brushRef="#br0" timeOffset="33269.78">5798 13229 1112 0,'0'0'24'0,"0"0"6"0,0 0 1 0,0 0 0 0,0 0-31 0,0 0 0 15,0 0 0-15,0 0 0 0,0 0 8 0,0 0-8 0,2 11 0 0,-2-9 0 16,0-2 0-16,0-8 0 0,0 8 0 0,0 0-10 16,3-7 10-16,-3 7 0 0,0 0 10 0,0 0-10 15,0 0 12-15,0 0-3 0,0 0-1 0,0-6 0 16,0-2 10-16,0 8 2 0,0 0 0 0,0 0 0 16,0 0 8-16,0 0 1 31,0 0 1-31,0 0 0 0,0 0-13 0,0 0-2 0,0 0-1 0,6 0 0 0,0 0 4 0,-3 3 1 0,3-3 0 0,-3 3 0 15,6-1 1-15,-3 1 0 0,0 0 0 0,0-1 0 16,3-4-9-16,-3 2-2 0,3 2 0 0,-3 1 0 16,3-1 4-16,-3-4 1 0,3-9 0 0,0 9 0 15,0 7 1-15,2 3 0 0,-2-3 0 0,3 3 0 16,0 0 1-16,0-3 0 0,-3-2 0 0,3 2 0 0,0-2 4 0,0 0 2 16,0 2 0-16,0-3 0 15,2-2-22-15,-5 0 0 0,15 0 8 16,-9 3 0-16,-6-3 0 0,3 3 0 0,-3-3 0 0,3-3-8 0,-3 0 0 15,0 1 0-15,-1 2 0 0,1 0 0 0,0-3 0 16,0 3 8-16,0-5-8 0,0 2 16 0,0-2 0 16,0 0-1-16,0 2 0 0,-3 0 1 0,0 3 1 15,3-2 0-15,-3-1 0 0,3 0-6 0,0-5-2 16,-3-7 0-16,2 7 0 0,-2 16 2 0,0 0 0 16,0-6 0-16,0 1 0 0,0-1-11 0,0 1 0 15,3 0 0-15,-3-1-11 0,0-2 19 0,0 0 4 16,0 0 1-16,0 3 0 0,3 2-4 0,-3-2-1 0,0-6 0 0,0 1 0 15,3 2-8-15,0-3 10 16,-4 3-10-16,1 3 10 0,0-1-2 0,0 1-8 0,3-6 12 0,-3-2-4 16,3 5 1-16,0-3 0 0,-3 6 0 15,3-3 0-15,-3-3-9 0,0 1 10 0,0 2-10 16,3 0 10-16,-3 0-2 0,0 0 0 0,3-3 0 0,-3 3 0 16,2 3 5-16,-2-6 1 0,3 0 0 0,-3 1 0 15,3-1-14-15,0 1 0 0,0 2 0 0,-3 0 0 16,3-6 12-16,0 4-3 0,0-1-1 0,0 3 0 15,0 0 0-15,0-3-8 0,-3 3 12 0,3-2-4 16,2 2-8-16,-2-3 0 0,0 3 0 0,0 0 8 16,0 0-8-16,3 0 0 0,-3-3 0 0,3 1 8 15,-3 2 0-15,3 0 0 0,-3 0 0 0,0 0 0 16,2-6-8-16,-2 4 0 0,0 4 0 0,-3-2-11 16,3 0 11-16,0 3 12 0,0-3-2 0,-3 0-1 0,0 0-9 15,3-3 8-15,-3 1-8 0,0-1 8 0,0 3 4 0,0 0 0 16,0 0 0-16,-3 0 0 0,-3 0-12 0,6 0 0 15,-3 0 0-15,-3 0 0 0,0 0 0 0,0 0 10 16,0 0-10-16,0 0 10 0,0 0-10 0,0 0 0 16,0 0 0-16,0 0 8 0,0 0-8 0,0 0 8 15,0 0-8-15,0 0 8 0,0 0-8 0,0 0 0 16,-6 3 0-16,0-6-11 16,0-2-29-16,0 2-5 0,-3 6-2 0,0 2-653 15,-3 0-132-15</inkml:trace>
  <inkml:trace contextRef="#ctx0" brushRef="#br0" timeOffset="35502.01">5693 13774 2055 0,'0'-10'45'0,"0"4"10"0,0-2 1 0,3 3 2 0,-3 5-46 0,0 0-12 16,0 0 0-16,0-5 0 15,3 0-24-15,-3 5-6 0,0 0-2 0,3 5 0 16,0 0-108-16,-3 0-23 0,0-5-4 0,0 0-527 0</inkml:trace>
  <inkml:trace contextRef="#ctx0" brushRef="#br0" timeOffset="36132.03">5836 13531 1754 0,'3'-11'49'0,"-3"11"12"0,0 0-49 0,0 0-12 0,0 0 0 0,3-5 0 16,3 2 36-16,0-2 4 0,0 2 0 0,3 3 1 15,-3 3-33-15,0-3-8 0,0 0 0 0,3 5 0 16,-3 9 0-16,3-7 0 0,-3-12-12 0,3 3 12 16,-1 4-12-16,1-2 12 0,0 0-12 0,0 3 12 0,0-1-24 0,-3 1 4 15,3 0 0-15,0 2 0 0,-3-2 20 0,0 2 0 16,-3 0 0-16,3 3 0 0,-3 0-14 0,3 0 2 16,-6 0 0-16,3 5 0 0,-3-2 12 0,0 2 0 15,-3-5 0-15,3 3 0 0,-3-3 0 0,0 5 0 16,-3 0 8-16,0 0-8 0,0-2 0 0,0-3 0 15,-3 0 0-15,3-3-9 0,0 6 20 0,-3-4 4 16,0 1 1-16,0 0 0 0,0 0-1 0,-2 0 0 16,2-2 0-16,0-1 0 0,0-3-2 0,0 4 0 15,3-1 0-15,-3 0 0 0,3-2 6 0,0-3 1 0,3 5 0 16,3-5 0-16,-6 3 8 0,6-3 1 16,0 0 1-16,0 0 0 0,0 0-13 0,0 0-2 15,0 0-1-15,0 0 0 0,6 3-2 0,3-3 0 0,0 0 0 0,0 0 0 16,6 0-12-16,0 0 9 0,2 2-9 0,-2-2 8 15,3 0-8-15,0-2 0 0,3-1 0 0,-3 0 0 16,3 3 0-16,-4 0-11 0,-2 0 3 0,3-2 0 31,0-1-36-31,-3 0-6 0,0 6-2 0,-6-6 0 0,3 1-12 16,-3 2-4-16,2 0 0 0,-5-3 0 16,3 0-12-16,-6 1-4 0,3-4 0 0,-3 1-572 0</inkml:trace>
  <inkml:trace contextRef="#ctx0" brushRef="#br0" timeOffset="36414.73">6173 13581 1508 0,'0'0'43'0,"0"0"9"0,0-5-42 0,0 5-10 15,0 0 0-15,0 0 0 16,0 0 43-16,0 0 6 0,0 0 2 0,0 0 0 15,0 0-35-15,0 0-6 16,0 2-2-16,0 4 0 0,0-6-8 0,0 5 0 0,0 6 0 0,0-1 0 0,3 1 0 0,-3-1 0 16,0 4 0-16,0-4 0 0,0 1 0 0,0-1 0 15,0 6 0-15,0-3-11 0,0 1 11 0,0 2 0 0,-3-1 8 0,3 1-8 16,3 0 0-16,-3 0 0 0,0 0 0 0,3-3 0 16,-3 0 0-16,2-5 0 0,1 3 0 15,0-6 0 1,0 0-113-16,0-2-21 0</inkml:trace>
  <inkml:trace contextRef="#ctx0" brushRef="#br0" timeOffset="36646.04">6301 13663 1657 0,'0'0'47'0,"0"0"10"0,0 5-45 0,0 3-12 0,0 0 0 0,0 0 0 15,0 3 24-15,3-3 2 0,0 2 1 0,-3 6 0 16,2-3-27-16,-2 3 0 0,0 0 0 0,3-3 0 16,0 6-11-16,0-6 11 0,-3 3-8 0,3-3 8 0,-3-2-22 0,3-1 1 15,0 1 0-15,-3 0 0 16,3 2-24-16,0-5-5 0,-3 2-1 0,0-4 0 16,0-6-12-16,0 0-2 0,0 0-1 0,0 0-494 15</inkml:trace>
  <inkml:trace contextRef="#ctx0" brushRef="#br0" timeOffset="36985.16">6143 13573 1698 0,'0'0'48'0,"0"0"11"0,0 0-47 0,0 0-12 0,0 0 0 0,0 0 0 16,0 0 21-16,0 0 3 0,0 0 0 0,0 0 0 15,0 0-24-15,0 0 0 0,-6 0 0 0,6 0 0 16,-3 0 0-16,3 0 0 0,0 0 0 0,0 0 0 16,0 0 20-16,0 0 0 0,0 0 0 0,0 0 0 15,0 0-20-15,0 0 0 0,6 0 0 0,-3 0 0 16,3 5 17-16,0-2-1 0,0-3 0 0,0 0 0 15,3 3 4-15,-4-3 0 0,4 5 0 0,0-5 0 16,0 0 6-16,0-8 2 0,3-5 0 0,0 8 0 16,-3 12-28-16,0 4 0 0,3-8 0 0,-3 2 0 31,3-2-92-31,0-1-24 0,-1 1-5 0,1 5-1 0</inkml:trace>
  <inkml:trace contextRef="#ctx0" brushRef="#br0" timeOffset="37684.36">6845 13552 1940 0,'0'-5'43'0,"0"-1"9"0,0 6 1 0,0 0 1 0,0 0-43 0,0 0-11 0,0 0 0 0,-3-5 0 15,3 0 0-15,-3 0 0 0,3 5 0 0,-6-3 0 16,3 0-16-16,-6-2 2 0,4 2 0 0,-1 3 0 15,-3-2 3-15,0 2 1 0,0 0 0 0,0 2 0 16,-3-4 10-16,0 4-12 0,0 6 12 0,-3-2-12 16,0-1 12-16,-3 5 0 0,1 4-9 0,-4 1 9 0,3 4 0 15,-3 2 0-15,3 0 0 0,-3-2 0 0,4-1-8 0,2 1 8 16,-3 2-10-16,3-2 10 16,0-1 0-16,3 1 0 0,-3-1 0 0,6-2 0 0,-3 0-9 15,3-6 9-15,4 4-8 0,-1-4 8 0,0 4 0 0,3-4 8 16,-3 1 0-16,3-1 0 0,0-2-8 0,3 0 8 15,0 0-8-15,0 0 8 0,0 3-8 0,3-3 0 16,-3-3 0-16,3 0 0 0,0 0 0 0,0-2 0 16,3 2 0-16,0-2 0 0,0 0 0 0,-1-3 0 15,1 0 8-15,3 0-8 0,-3 2 10 16,3-4-2-16,0-4-8 0,0 1 12 16,0 0-3-16,0-1-1 0,-3-1 0 0,3-1 0 0,0-3-8 0,0 3 8 15,0 0-8-15,0-2 8 0,-1-1-8 0,1 0 8 0,0-2-8 16,0 3 8-16,0-4-8 0,-3 4 0 0,0 2 0 0,3-3 8 15,-6 1-8-15,3-1 0 0,-3 3 0 0,0 0 0 16,-3 3 0-16,3 0 0 0,-3-1 0 0,0-2 0 16,-3 3 0-16,3 5 0 0,-3-5 0 0,3 5-11 15,0 0 11-15,-6 0 0 0,-3-3 0 0,3 3 0 16,-3 0 0-16,3 0 0 0,0 3 0 0,-3 7 0 16,0 14-8-1,0-11 0-15,4-18 0 0,-4 5 0 0,3 3-13 0,0-1-3 0,-3 4 0 0,3-4 0 16,-3-2-57-1,3 3-12-15,0 0-3 0,0-1 0 0</inkml:trace>
  <inkml:trace contextRef="#ctx0" brushRef="#br0" timeOffset="38155.12">6830 13475 1668 0,'0'0'47'0,"0"0"11"0,0 0-46 0,0 0-12 16,0 0 0-16,0 0 0 0,0 6 12 0,0-6 0 15,6 0 0-15,-3 0 0 0,3 0-12 0,0 0 0 0,-3 2 0 0,3 1 8 16,0-1-8-16,-3 1 0 0,3-3 0 0,-3-5 0 15,6-6 0-15,-6 9 0 0,3 10 0 0,0-3 0 16,-3-5 0-16,3 0 0 0,0 5 0 0,-3-2 0 16,3 2 0-16,-3 0 0 0,3 1 0 0,-3-4 0 15,-3-2 0-15,3 8 0 16,-1 0 0-16,1-3 0 0,-3 1 0 0,0 2 0 16,0-3 0-16,0 0 0 0,0-5 0 0,0 8 18 0,0-3-3 0,0 3-1 15,-3 0-14-15,1 0 9 0,-1-2-9 0,3-1 8 16,0-5 8-16,-3 5 0 0,0 3 1 0,3-3 0 15,-3 1-17-15,3-4 10 0,0-2-10 0,0 0 8 16,0 6 1-16,0-4 0 0,0 4 0 0,0 2 0 16,0 5-9-16,0-5 0 0,0-8 0 0,0 0-11 15,3 0 11-15,3 0 0 0,-1-3 8 0,4-2-8 16,0 2 0-16,3-5 0 0,3 6 0 0,-3-4 0 16,6 4-18-16,0-4-8 0,0 4-2 0,-3-6-496 15,2 0-99-15</inkml:trace>
  <inkml:trace contextRef="#ctx0" brushRef="#br0" timeOffset="38657.75">6890 13237 1220 0,'0'0'27'0,"0"0"5"0,0 0 2 0,0 0 0 0,0 0-34 0,0 0 0 15,0 0 0-15,0 0 0 16,0 0 32-16,0 0 0 0,6 0 0 0,-3-3 0 15,-3 3-32-15,6 0 0 0,-6 0 0 0,3 0 0 0,3-2 13 0,-3 2-4 16,0 0-1-16,-3 0 0 0,0 0 39 0,3 0 7 16,3 0 2-16,-3 2 0 0,3 4-14 0,-3-4-2 15,2-2-1-15,1 0 0 0,0 0-9 0,-3 0-2 16,3 3 0-16,3 0 0 0,0 2-20 0,0-2-8 16,0 2 0-16,0-5 9 15,3 0-40-15,-3 0-8 0,3 3-1 0,0-1-474 16,-3 4-94-16</inkml:trace>
  <inkml:trace contextRef="#ctx0" brushRef="#br0" timeOffset="41628.54">5036 13570 1566 0,'0'0'34'0,"0"0"7"0,0 0 2 0,0 0 1 0,0 0-35 0,0 0-9 16,0 0 0-16,0 0 0 16,0 0 18-16,0 0 2 0,0 0 0 0,0 0 0 0,-3-5-4 0,3 5 0 15,0 0 0-15,0 0 0 0,0 0-6 0,0 0-2 16,5 3 0-16,1-3 0 0,0-3 10 0,0 1 2 15,0-1 0-15,3 3 0 0,-3 0-12 0,3 0-8 16,0 0 12-16,0-3-12 0,0 3 8 0,0 0-8 16,3 0 0-16,-3 3 0 0,3 2 9 0,2-2-9 15,1-1 0-15,0 1 9 0,-3-3 0 0,3 3 0 0,0-1 0 0,3 1 0 16,-3 0-9-16,3-3 8 0,-1 0-8 0,1 0 8 16,0-3 3-16,-3 3 0 0,3 3 0 15,0-6 0-15,0 0-1 0,-1 1 0 0,1 2 0 0,3-3 0 16,0 3 6-16,3 0 0 0,-3 0 1 0,2 3 0 15,-2-3-17-15,3 2 0 0,0 1 8 0,0 0-8 16,-1-1 0-16,1 1-9 0,0 0 1 0,0 2 0 16,-3-2 8-16,3 2 0 15,-4-2 0-15,4-1 0 0,-3 1 0 0,3-3 9 0,3 2 0 0,-4-2 0 16,4 3-9-16,0 0 0 0,0 2 0 0,-3-5 0 16,2 3 0-16,-2-3 0 0,0 0 0 0,0 2 0 15,-3 4 0-15,0-4 0 0,-1 4 0 0,-2-1 0 16,3-2 0-16,0-1 0 0,0 1 0 0,-3-1 0 15,-1 4 0-15,1-1 0 0,-3 0 0 0,0 1 0 16,0 2 0-16,-3-6 13 0,3-4-3 0,-6 2-1 0,0 0-9 0,0 0 0 16,-3 0 0-16,-1-3 0 15,1 3 0-15,0-3 0 0,-6 3 0 0,0 0 0 16,3-5-32-16,-3-3-8 0,3 0-1 16</inkml:trace>
  <inkml:trace contextRef="#ctx0" brushRef="#br0" timeOffset="42201.59">5765 12679 1828 0,'0'0'40'0,"0"0"9"0,0 0 2 0,0 0 0 0,-3-3-41 0,3 3-10 16,0 0 0-16,0 0 0 0,0 0 30 0,0 0 4 15,0 0 1-15,0 0 0 0,0 0-35 0,0 0 0 16,0 5-12-16,0 3 3 0,3 0 9 0,3 0 0 15,-3 3 0-15,3-3 0 0,3 2 0 0,0-2 11 16,2 3-3-16,-2-3 0 0,6 0-8 0,-3 0 12 16,0 2-12-16,3-2 12 0,3 0-12 0,0 3 0 15,0-1 0-15,2 1 0 0,-2 0 13 0,3 2 1 0,0-3 0 16,0 4 0-16,3-4-14 0,-1 6-18 0,-2 0 4 0,0 2 1 16,0-2 13-16,-3 0 0 0,0 0 9 0,-1 0-9 15,4 2 12-15,-3-2-4 0,-3-2-8 0,0-1 12 16,-3 0-12-16,6-2 0 0,-3-6 0 15,-4 0 0 1,4 0-43-16,-6 1-14 0,3-6-3 0,0-6-1 0</inkml:trace>
  <inkml:trace contextRef="#ctx0" brushRef="#br0" timeOffset="43789.84">6911 13375 918 0,'0'0'20'0,"0"0"4"0,0 0 0 0,0 0 3 0,0 0-27 0,0 0 0 16,0-6 0-16,0 6 0 0,0 0 0 0,0 0 0 16,0 0 0-16,0 0 0 0,0 0 0 0,0 0 0 15,0 0 0-15,0 0 0 0,0 0 0 0,-6 0 21 16,6 0-2-16,0 0-1 0,0 0 36 0,0 0 7 16,0 0 2-16,0 0 0 0,0 0-8 0,0 0-2 15,-6 3 0-15,6 0 0 0,0-3-16 0,-3 2-3 16,0 4-1-16,3-6 0 0,0 0-1 0,0 0-1 0,0 0 0 0,0 5 0 15,0 0 1-15,0 1 0 0,0 1 0 0,0 1 0 16,0 0-12-16,3 0-3 0,-3 3 0 0,3-1 0 16,3 6 4-16,-3 3 1 0,3 2 0 15,0 5 0-15,3-2 15 0,0 5 3 0,5 3 1 16,1 5 0-16,0 0-31 0,3 3-10 0,0-3 0 0,0 0 0 16,3 0 0-16,-1 0 0 0,1 0 0 0,24 29-130 31,-27-37-30-31,3 0-5 0</inkml:trace>
  <inkml:trace contextRef="#ctx0" brushRef="#br0" timeOffset="44282.26">6378 12618 1624 0,'0'-13'46'0,"0"5"10"0,0 3-45 0,0-1-11 0,0 1 0 0,3 0 0 15,0-1 36-15,-3 6 6 0,0 0 1 0,0 0 0 16,6-5-18-16,-3 2-3 0,3 3-1 0,-3 0 0 16,3 6-10-16,0-1-3 0,0 3 0 0,0 3 0 15,3 2 10-15,-4 3 2 0,1 0 0 0,3 5 0 16,0 0 4-16,3 5 0 0,-3-2 1 0,0 8 0 16,3 0-16-16,-3 2-9 0,6 3 10 0,-3-3-10 15,3 1-88-15,-4 5-23 0</inkml:trace>
  <inkml:trace contextRef="#ctx0" brushRef="#br0" timeOffset="61550.88">7414 13443 1784 0,'0'0'51'0,"0"0"10"0,0 0-49 0,0 0-12 0,0 0 0 0,0 0 0 15,0 0 36-15,-3-2 4 0,0-6 0 0,3 8 1 16,0-5-23-16,0 5-5 0,0 0-1 0,0-6 0 16,0 6 16-16,3-5 4 0,-3 0 0 0,6 2 0 15,-3 0-32-15,0 1 0 0,3 2 0 0,3 0 0 16,-3-5 13-16,2 5 0 0,-2 0 0 0,3 0 0 15,3 0 11-15,0 0 3 0,3 0 0 0,-3 0 0 16,6 0 5-16,-3 7 0 0,0 7 1 16,2-9 0-16,-2-13-25 0,3-3-8 0,-3 6 0 0,3 3 0 15,0-1 11-15,0-2-2 0,0-1 0 0,-1-2 0 16,-2 3-1-16,3 0-8 0,0-1 12 0,0 1-4 16,0 0-8-16,-3 0 0 0,2-1 0 0,-2 4 8 15,-3 2-8-15,3-3-9 0,-3 6 9 0,0-3-13 16,0-3-159-16,-3 3-31 15,9 5-6-15,-9 1-2 0</inkml:trace>
  <inkml:trace contextRef="#ctx0" brushRef="#br0" timeOffset="62348.99">8265 12777 1897 0,'0'0'41'0,"0"0"9"0,0 0 2 0,0-6 2 0,0 6-43 0,0 0-11 0,0 0 0 0,0 0 0 16,0 0 12-16,3-5 0 0,0 3 0 0,0-1 0 15,3 0 15-15,0 1 3 0,0 2 1 0,3-3 0 16,3 3-31-16,-3 0 8 0,6 0-8 0,-4 3 0 16,1-1 0-16,3 1 9 0,0 2-9 0,-3-2 8 15,6 2-8-15,-3-2 0 0,0 2 0 0,0 0 0 16,-1 1 8-16,4-4 0 0,0 4 0 0,0-4 0 15,-3 1-8-15,0-1-11 0,0 1 3 0,-3 0 0 0,-4-3-4 16,1 2 0-16,0-2 0 0,-3 3 0 16,0 0-64-16,-3-3-14 0,-3 0-2 0,0 0-716 15</inkml:trace>
  <inkml:trace contextRef="#ctx0" brushRef="#br0" timeOffset="62897.83">8313 12872 1681 0,'0'0'36'0,"0"0"8"0,-9 0 2 0,0 3 2 0,3 2-38 0,-3 0-10 0,0 1 0 0,0-1 0 15,0 0 27-15,0 3 3 16,0-3 1-16,0 1 0 0,0-1-15 0,4-2-2 0,-1 2-1 0,0 3 0 16,3-3 6-16,0-2 1 0,3-3 0 0,0 5 0 15,0 0 9-15,0-5 3 0,-3 6 0 0,6-1 0 16,0 0-8-16,0 3-2 0,3-3 0 0,2 1 0 15,1-1-13-15,-3 3-9 0,3 0 12 0,0 0-12 16,3 0 12-16,-3 0-12 0,3 0 12 0,-3 0-12 16,3-3 8-16,-3 5-8 0,0 1 0 0,0-3 0 15,-3 3 0-15,2-4 0 0,1-1-12 0,-3 2 3 16,0-3 9-16,0 0 0 0,0 1 0 0,0-1-8 16,0 3 8-16,-3-3 0 0,3 0 0 0,-3-2 0 15,0 2 0-15,-3-5 0 0,0 0 0 0,0 0 0 16,0 6 0-16,0-1 0 0,0 3 0 0,-3-3 8 15,3-5-8-15,-3 5 0 0,-3 1 0 0,-3 2 8 0,0 0-8 0,0 0-16 16,0-6 4-16,-3 3 0 16,4 1 12-16,-4-1-10 0,0 6 10 0,0-6-10 15,0 0 10-15,0-2 0 0,3 2 0 0,0 0 0 16,3 3 0-16,0-5 11 0,0 2-1 0,0-2 0 0,0-3 24 0,0 3 5 16,3-1 1-16,-2 1 0 0,2 0-40 0,3-3-8 15,-3 5-2-15,3-5 0 0,0 0 10 0,0 0 11 16,-3 5-3-16,3-2 0 0,0-3 2 0,0 0 0 15,0 0 0-15,3 5 0 0,3-2 2 0,-1 2 1 16,4 3 0-16,0-3 0 0,0 1 24 0,6-4 5 16,0 1 1-16,0-3 0 0,0 0-19 0,3 2-3 0,2 1-1 0,1 0 0 15,0-6-8-15,3 0-3 0,0 3 0 0,-3 0 0 16,5 3-19-16,-5-3-4 0,6 0-1 16,-3 0 0-1,0-3-51-15,-1 1-10 0,1 4-3 0</inkml:trace>
  <inkml:trace contextRef="#ctx0" brushRef="#br0" timeOffset="63685.09">9078 12663 1494 0,'0'0'32'0,"0"0"8"0,-3 0 0 0,3 0 3 0,-6-3-35 16,-3 3-8-16,6-2 0 0,-3 2 0 0,6 0 8 0,-6 0-8 15,0 2 12-15,0-2-4 0,6 0 4 0,-6 0 1 16,0 3 0-16,-3 0 0 0,6-1-13 0,-6-2 0 15,6 3 0-15,-3 0 0 0,-3-3 0 0,3 5 16 16,1 0-4-16,-1 3 0 0,-3-3 5 0,3 3 1 16,-3 0 0-16,-3 3 0 0,3 2-2 0,-3 3 0 15,3 0 0-15,-3 5 0 0,0 0 4 0,3 0 0 0,-3 6 0 0,6-1 0 16,1 1 4-16,-1-1 0 16,3-2 1-16,0 0 0 0,6 0 11 0,-3-1 1 0,6-1 1 0,0 1 0 15,-1 1-38-15,1-3 0 0,3-5-9 0,0 0 9 31,0 0-97-31,3 0-12 0,-3 0-3 0,3 0-664 0</inkml:trace>
  <inkml:trace contextRef="#ctx0" brushRef="#br0" timeOffset="64103.04">9167 12808 2008 0,'0'0'44'0,"0"0"10"0,0 0 2 0,0 0 0 0,0 0-45 0,0 0-11 16,0 0 0-16,0 0 0 0,0 0 0 0,0 0 0 16,0 0 0-16,0 0-11 0,0 0-5 0,3-5 0 15,3 3-1-15,-3-1 0 0,3 0 17 0,0 1-12 16,0-1 12-16,0 3-10 0,0 0 10 0,0 3-10 16,0-3 10-16,2 5-10 0,-2 0 0 0,3 0 0 15,0 6 0-15,0 2 0 0,3 3 1 0,0 5 0 0,-3 1 0 0,3-1 0 16,3 2 9-16,-3 4 0 0,-3-3 0 0,3-3 0 15,-4 3 0-15,4-3 0 0,-3-3 0 0,0 1 8 16,-3-1-8-16,0 1-13 0,0-3 3 0,-3 0 1 31,0-3-98-31,0-2-19 0,0-4-4 0,-3 4-542 0</inkml:trace>
  <inkml:trace contextRef="#ctx0" brushRef="#br0" timeOffset="64323.53">9471 12766 1634 0,'0'0'46'0,"0"0"11"0,0 0-45 0,0 0-12 16,0 0 0-16,0 0 0 0,0 0 28 0,-3 5 4 16,-3 9 1-16,0 2 0 0,0 2-33 0,-3-2 0 15,0 5 0-15,0 0 0 0,0 0 0 0,-3 1-16 16,-3 1 5-16,3 1 1 0,-3 0-6 0,1 0-2 15,2 0 0-15,-3-3 0 16,0 0-115-16,0 0-23 0,0-2-5 0</inkml:trace>
  <inkml:trace contextRef="#ctx0" brushRef="#br0" timeOffset="64675.72">9566 13052 1666 0,'0'0'36'0,"0"0"8"0,6 0 2 0,0 0 2 0,0-5-39 0,0 2-9 0,0 3 0 0,3 0 0 31,-4-3-21-31,4 3-7 0,-3 0 0 0,0-2-1 0,0-4-43 0,0 6-9 0,-3 0-2 0,0 0 0 16,-3 0 31 0,6 3 7-16,-3 0 1 0,-3 2 0 0,0 3 12 0,3 0 4 0,-3 2 0 0,-3 1 0 15,3 2 51-15,0 0 10 0,-3 1 3 0,3-1 0 0,-3 3 16 0,0 0 3 16,3 0 1-16,0-1 0 0,0-1-43 16,0-1-13-16,0 0 8 0,0-2-8 0,0-1 0 15,3-2 10-15,-3-8-10 0,0 0 8 16,0 0-42-16,0 0-9 0,0 6-1 0,3-1-332 15,-3-5-67-15</inkml:trace>
  <inkml:trace contextRef="#ctx0" brushRef="#br0" timeOffset="64870.4">9750 12750 1335 0,'0'0'29'0,"0"0"7"0,0 0 0 0,3 6 2 0,-3-1-30 0,3 0-8 0,-3 3 0 0,3-3 0 16</inkml:trace>
  <inkml:trace contextRef="#ctx0" brushRef="#br0" timeOffset="65154.82">9807 13033 2257 0,'0'0'49'0,"0"0"11"0,0 0 1 0,0 0 3 0,6 0-51 0,0 0-13 16,3 0 0-16,0 0 0 0,0 0 0 0,0-2-16 15,0 2 3-15,-1 0 1 16,4-3-27-16,-3 0-5 0,0 3 0 0,0-5-1 16,3 5-21-16,-3 0-4 0,0-2-1 0,0 2 0 15,0-3-29-15,-3 0-7 0,3 3-1 0,0 0-359 16,-1 0-72-16</inkml:trace>
  <inkml:trace contextRef="#ctx0" brushRef="#br0" timeOffset="65818">9878 13354 2142 0,'0'0'47'0,"0"0"9"15,0 0 3-15,0 0 1 0,0 0-48 0,6 0-12 0,0-3 0 0,3 3 0 0,0-5-16 0,0-1-7 16,3-4-1-16,0-1 0 0,3-5 13 0,0-8 3 16,3-7 0-16,-1 4 0 15,4 11-16-15,0 0-4 0,0-7 0 0,3-1 0 0,0 0 15 0,-4-2 2 16,4-1 1-16,0 1 0 0,-3-1 10 0,0-2 0 15,-1 0 8-15,1 3-8 0,-3-4 9 0,0 4-9 16,0 0 12-16,-3 2-12 0,3-3 0 16,-3 6 0-16,-4 0-12 0,1 2 3 0,0 4-10 0,-3 1-1 15,0 4-1-15,-6 2 0 16,3 2-5-16,-6 6-1 0,0 0 0 0,0 0 0 0,0 0 27 0,-6 6 0 16,3 4 0-16,-6-2 0 0,3 6 16 0,-3 1 9 0,3 1 2 15,-3 3 0-15,0-1-5 0,4 3-1 16,-1 1 0-16,-3 1 0 0,3 4 12 0,3-1 3 0,-3-2 0 15,3 0 0-15,3-3-23 0,-3 3-4 0,3-5-1 0,-3-1 0 16,3 1-8-16,3-6 0 0,-3 0 0 0,3-5 0 16,-3 0 0-16,0-3 0 0,3 6 0 0,0-6-11 15,0-5 11-15,0 0 0 0,3 0 0 0,0-3 0 16,3-2-18-16,-4-3-2 0,4-2 0 0,3-1 0 31,-3-2-23-31,3-6-5 0,3 3 0 0,-3-2-1 16,0-1 4-16,3 1 1 0,-3-1 0 0,0 3 0 0,-1-2 28 0,1 5 7 0,0-3 1 0,-3 5 0 15,-3 1 8-15,3 2 12 0,0 0-2 0,-3 2-1 16,0 4 6-16,0-1 1 0,0 3 0 0,-6 0 0 0,3 0 9 0,3 3 3 16,-3-1 0-16,3 4 0 15,-3-1 6-15,3 0 2 0,-3 3 0 0,0 0 0 16,0 3 3-16,0 2 1 0,-1-5 0 0,1 3 0 16,0 2-32-16,0-3-8 0,0 4 0 0,-3-4 0 15,6 3-8-15,-6-2-4 0,3 0 0 0,0 2 0 16,0-3-41-16,0 1-9 0,0-3-2 0,0 0 0 15,0 0-128-15,3-3-25 0,3 6-6 0,-9-11-1 0</inkml:trace>
  <inkml:trace contextRef="#ctx0" brushRef="#br0" timeOffset="66113.24">10905 12634 2340 0,'0'0'66'0,"0"0"15"0,0 0-65 0,3 3-16 0,3 2 0 0,3 0 0 31,-3 3-28-31,0-3-10 0,3 3-2 0,-3 0 0 0,3 0 13 0,-3 0 3 0,0 3 0 0,-3-1 0 31,3 1-32-31,-3 2-7 0,0-2-1 0,0 2 0 16,0 3 26-16,-3 0 5 0,0-1 1 0,0 4 0 0,0 0 51 0,0-1 10 0,-3 1 3 0,-3 2 0 15,3-3-4-15,-3 3 0 0,0-2 0 0,-3-1 0 16,0 1 7-16,0 0 1 0,-3-1 0 0,-3 1 0 16,3-4-58-16,0 1-11 15,-2 0-3-15,-4 0 0 0,0 0-73 0,3-3-15 0,0-2-4 16,0-1-587-16</inkml:trace>
  <inkml:trace contextRef="#ctx0" brushRef="#br0" timeOffset="66535.7">11063 12441 1969 0,'0'0'43'0,"0"0"9"0,0 0 1 0,3-3 3 0,3 3-44 0,3-3-12 0,-3 1 0 0,0-1 0 32,0 0-24-32,-3 3-6 0,3 0-2 0,-6 0 0 15,6 3-9-15,-6-3-3 0,0 0 0 0,0 5 0 16,0 3 4-16,0 3 0 0,-3-3 0 0,-3 5 0 0,0 6 40 0,-3-3 0 0,0-6 0 0,0 3 0 16,0 1 0-16,0-1 0 0,0 3 0 0,0-3 0 15,0 0 12-15,0 0 0 0,3-2 1 0,1 0 0 16,-1-1-4-16,0 1-1 0,0-1 0 0,3-2 0 15,0 0-8-15,0 0-11 0,0-3 3 0,3-2 0 16,0 2 8-16,3 1 11 0,-3-6-3 0,6 2 0 16,0-2 29-16,3 3 6 0,2-3 1 0,1 0 0 15,3-3-15-15,3 3-2 0,0-2-1 0,0-1 0 16,3 0-3-16,-1 1-1 0,4-4 0 0,0 1 0 16,-3 0-22-16,3-1-16 0,-3 4 2 0,-4-1 1 15,-2 1-120-15,0-4-24 0,3 4-5 0,-6-4-1 0</inkml:trace>
  <inkml:trace contextRef="#ctx0" brushRef="#br0" timeOffset="66712.64">11361 12848 730 0,'0'0'16'0,"0"0"3"0,0 0 1 0,0 0 1 0</inkml:trace>
  <inkml:trace contextRef="#ctx0" brushRef="#br0" timeOffset="67301.97">10998 12383 1443 0,'0'0'32'0,"0"0"6"0,0 0 2 0,0 0 0 0,0 0-32 0,0 0-8 0,0 0 0 0,0 0 0 15,0 0 29-15,0 0 4 16,0 0 1-16,0 0 0 0,0 0-34 0,0 0 0 0,0 0 0 0,0 0 0 16,0 0 24-16,0 0 4 0,0 0 0 0,0 0 1 15,0 0 13-15,0 0 2 0,0 0 1 0,6 0 0 16,-3 0-15-16,2-3-3 0,1 0-1 0,0 1 0 16,-3-1-12-16,3 0-2 0,0 1-1 0,0 2 0 15,0 0-11-15,0 0 0 0,0-3 0 0,3 6 0 16,-6-1-86-16,3 1-10 0,0 2-1 0,0 1-1 15</inkml:trace>
  <inkml:trace contextRef="#ctx0" brushRef="#br0" timeOffset="70381.64">8170 13639 1724 0,'-9'6'48'0,"3"-4"12"0,3 1-48 0,3-3-12 16,0 0 0-16,-3-3 0 0,3 3 45 0,0 0 7 15,0 0 0-15,0 0 1 0,0 0-4 0,0 0-1 16,0 0 0-16,0 0 0 0,0 0-22 0,0 0-5 15,0 0-1-15,6-2 0 0,3-4-12 0,0 4-8 16,3 2 8-16,0 0-8 0,3 0 0 0,-1 0 0 16,4-3 0-16,3 3 0 0,3 0 11 0,0 3-3 0,0 2 0 15,2-2 0-15,1-6 18 0,3 0 3 16,6 3 1-16,-1-2 0 0,4-1-16 0,3 0-3 0,-1-2-1 0,1 0 0 16,0-3 5-16,2 0 1 0,-2-3 0 15,3 3 0-15,2 0-16 0,1 3 0 16,0 2 0-16,-1 1 0 0,-2-6 0 0,-1 3 9 0,4-3-9 0,3 5 8 15,-4 0 0-15,4 1 0 0,2-4 0 0,-2 1 0 16,-3-3-8-16,2 0 0 0,1 3-12 16,0 0 12-16,2-1 0 0,-2 1 0 15,-4-3 14-15,-2 0-4 0,0 3-10 0,-1 0 0 0,4 2 9 0,-3-5-9 16,2 3 22-16,-2-3 0 0,-4 3 0 0,1-1 0 16,0 4-22-16,0-4 0 0,-4 1 0 0,4 0 0 15,-3-1 0-15,-1 4 0 0,4-1 0 0,-6 3 0 16,-1 0 0-16,28 0-27 0,-33-5 15 15,-1-8 12-15,-2 7 16 0,-3 12-3 0,0 2-1 16,0-3-12-16,-4 0-16 0,1-2 3 0,-6-1 1 16,3 1 12-16,-6-3-9 0,0 3 9 0,0-1-8 15,-3-2-24-15,-3 0-5 0,0-5-1 0,-3 5 0 16,0 0-80-16,-3 0-16 0,0 0-3 0,-9-3-744 16</inkml:trace>
  <inkml:trace contextRef="#ctx0" brushRef="#br0" timeOffset="71070.32">9149 13777 1562 0,'3'-3'34'0,"0"-2"7"0,0 2 2 0,3 1 1 0,0 2-35 0,0 0-9 0,3-3 0 0,0 0 0 15,0 1 16-15,0-1 2 0,3 3 0 0,-1-3 0 16,-2 1-2-16,3-4-1 0,-3 1 0 0,3 3 0 15,0-1-15-15,0 3 9 0,0 0-9 0,0 0 8 16,-3 3-8-16,3-3 0 0,-1 2 0 0,-2 1 0 0,3 2 0 0,0 0 0 16,-3 1 0-16,3-4 0 15,0 4 0-15,-3-4-11 0,0 4 3 0,0-1 0 16,0 0 8-16,0 0-8 0,0-2 8 0,-3-6-8 0,2-7 8 16,-2 7 8-16,0 11-8 0,-3 0 11 0,0-3-11 0,3 1 0 15,-3-1 0-15,-3 0 0 0,3 1 0 0,-3-6 0 16,0 0 0-16,0 2 8 0,0 3-8 0,0-5 0 15,0 0 0-15,-9 6 0 0,3 2 0 0,0 0 0 16,-3 0-9-16,1 0 9 0,-4-6 0 0,3 3 0 16,-3 1 0-16,0 2 0 0,0-3 29 0,-3 3 3 15,3-5 1-15,-3 2 0 0,-3-2-17 0,4-1-4 16,-1 6-1-16,0-3 0 0,0 1 4 0,0 2 1 16,-3-3 0-16,6-2 0 0,-3 2 17 0,3 0 4 0,4 0 1 15,-1 3 0-15,3 0-10 0,0-2-3 0,0-4 0 16,3 1 0-16,0 0 15 0,3-3 4 0,0 0 0 0,0 0 0 15,0 0-27-15,0 0-5 0,3 5 0 16,3-3-1-16,0-2-11 0,3 3 0 16,0 0 0-16,-1-1 8 0,1 1-8 0,3-3 0 0,-3 3 0 0,6-1 0 15,-3 1 0-15,3 0 0 0,0-1 9 0,0 1-9 16,0-3 13-16,-1 0-1 0,4 0-1 0,0-3 0 16,0 3-11-16,-3-2 8 0,3 2-8 0,0 2 8 15,-1-2-8-15,-2 3 0 0,0-3 0 0,0 0 0 16,3 3 0-16,-3-6-12 0,0 3 2 0,3 0 1 15,-4 3-79 1,1-3-15-16,6 2-3 0,-3-2-527 0,0 0-106 0</inkml:trace>
  <inkml:trace contextRef="#ctx0" brushRef="#br0" timeOffset="71750.06">11176 13412 2041 0,'0'0'44'0,"0"0"10"0,0 0 2 0,0 0 2 0,0 0-46 0,0 0-12 0,0 0 0 0,0 0 0 16,0 0 44-16,0 0 6 16,0 0 2-16,0 0 0 0,0 0-26 0,0 0-5 0,0 0-1 0,3 2 0 31,-3-2-54-15,0 0-11-16,3-10-3 0,-3 10-926 0</inkml:trace>
  <inkml:trace contextRef="#ctx0" brushRef="#br0" timeOffset="77858.28">11218 13433 1666 0,'0'8'36'0,"0"-8"8"0,0 0 2 0,0 0 2 0,0 0-39 0,0 0-9 15,0 0 0-15,0 0 0 0,0 0 82 0,0 0 14 16,0-11 4-16,0 6 0 0,0 5-58 0,0 0-11 15,-3 3-3-15,3-1 0 0,0-2-19 0,0 0-9 0,0 0 8 0,0 0-8 16,0 0 0-16,0 0-14 0,0 0 2 0,0 0 0 31,0 0-111-31,0 0-21 0,0 0-5 0,-3 6-634 0</inkml:trace>
  <inkml:trace contextRef="#ctx0" brushRef="#br0" timeOffset="78655.34">11242 13277 1450 0,'0'0'32'0,"0"0"6"16,0 0 2-16,0 0 1 0,0 0-33 0,0 0-8 0,0 0 0 0,0 0 0 0,0 0 48 0,0 0 8 16,0 0 2-16,0 0 0 0,0 0-11 0,0 0-3 15,0 0 0-15,0 0 0 0,0 0-9 0,6 0-3 16,0 2 0-16,0 1 0 0,2-3-1 0,1 0-1 15,0 3 0-15,3-1 0 0,0 1-5 0,0 0-1 16,3-1 0-16,-3 4 0 0,3-4-12 0,0 1-4 0,-4-3 0 0,4 0 0 16,-3-3-8-16,3 1 12 0,-3 4-12 15,0-2 12-15,0 3-12 0,-3 0-14 16,0-3 3-16,0 5 1 16,-3 3-18-16,3-3-4 0,-4-2-1 0,1-1 0 15,-3-2-149-15,3 6-30 0,-3-4-5 0,-3 6-2 0</inkml:trace>
  <inkml:trace contextRef="#ctx0" brushRef="#br0" timeOffset="79189.99">11518 13147 1188 0,'0'0'26'0,"0"0"6"0,0 0 0 0,0 0 1 15,0 0-33-15,0 0 0 0,0 0 0 0,0 0 0 0,0 0 12 0,0 0-4 16,0 0 0-16,0 0-8 0,0 0 94 0,0 0 12 16,3-5 2-16,-3 5 1 0,0 0-73 0,3-5-14 15,3 2-3-15,-3 0-1 0,3 1-1 0,0 2 0 16,0-3 0-16,0 3 0 0,0 0 0 0,0 3 0 16,3-1 0-16,0 1 0 0,0 0-27 0,0 2-6 15,0 3 0-15,0-6-1 0,0 1 17 0,0 2 0 16,-1 3-8-16,1-8 8 0,0-5-12 0,0 8 0 15,-3 10 1-15,-3 0 0 0,3-2-1 0,-3-1 0 16,3 1 0-16,-3 2 0 0,-3-2-7 0,0-1-1 0,0 1-1 0,-3 2 0 31,0 3-11-31,-3 2-1 0,3-4-1 0,-3 2 0 0,-3-1 25 0,0-1 9 0,0 2 0 0,0-1-9 16,-2-1 9-16,-1-4-13 16,0 1 5-16,0-1 8 0,0 6 0 0,-3 3 0 0,0-6 0 0,0-2 0 15,0-1 0-15,1 1 0 0,-4-6 12 0,3 3-4 16,0 0 7-16,3-3 1 0,0 6 0 0,0-6 0 15,0-2 19-15,3 2 4 0,3 3 1 0,0-3 0 16,3-2 8-16,3-3 1 0,0 0 1 0,0 0 0 16,0 0 6-16,0 0 0 0,0 0 1 0,0 0 0 15,3 3-41-15,3-3-8 0,0 0-8 0,3 0 12 16,0-3-2-16,0 3 0 0,3 0 0 0,0-3 0 16,3 3-1-16,-3 0 0 31,6-2 0-31,-4-1 0 0,1 3-9 0,3 0 0 0,-3 3 0 0,3-6 0 0,-3-2 0 0,3-1-9 0,-3 4 9 0,-1-1-13 31,1 0-80-31,0 3-16 0,-3 0-3 0,0 0-704 0</inkml:trace>
  <inkml:trace contextRef="#ctx0" brushRef="#br0" timeOffset="79433.34">11837 13425 2127 0,'0'0'47'0,"0"0"9"0,0 0 3 0,0 0 1 0,0 0-48 0,0 0-12 0,0 0 0 0,0 0 0 16,0 0 0-16,0 0 0 0,0 0 0 0,0 0 0 15,3-3 0-15,-3 3 0 0,6-2-12 0,-3-1 12 31,3 0-160-31,-3 1-25 0,6-1-5 0,-9 3-1 0</inkml:trace>
  <inkml:trace contextRef="#ctx0" brushRef="#br0" timeOffset="80294.42">11891 13285 1764 0,'0'0'39'0,"0"0"8"0,0 0 1 0,0 0 1 0,0 0-39 0,0 0-10 16,0 0 0-16,-3 5 0 0,3-5 26 0,0 0 3 0,-3 3 1 0,3-3 0 16,0 0-22-16,0 0-8 15,0 0 0-15,0 0 0 0,6 2 10 0,-1 4-10 0,4-4 10 0,3 1-10 16,6-6 35-16,0 3 1 0,3-2 0 0,0 2 0 15,3 0-20-15,2-3-3 16,1 3-1-16,-3-3 0 0,3 1-4 0,-3-1-8 16,2 0 11-16,1 3-11 0,3 0 0 0,-3 0 0 0,-1 0 0 0,1-2 0 15,0-1 8-15,-3 3-8 0,0 0 0 0,-1 0 0 16,-2 0 0-16,0 0 0 0,-3 0 0 0,0-3 0 16,-3 3 0-16,0 0 0 0,-3 3-12 0,-1-3 3 15,7 0-87 1,-12 0 44-16,0 0-530 0,-3 3-106 0</inkml:trace>
  <inkml:trace contextRef="#ctx0" brushRef="#br0" timeOffset="80819.71">12245 13481 1818 0,'-3'7'40'0,"3"-7"8"0,0 0 1 0,-6-2 3 0,0-1-42 0,0 1-10 16,3 2 0-16,3 0 0 0,-6 2 0 0,-3-2 10 15,3 0-10-15,-3 0 10 0,0-2-10 0,0-1 0 0,0 6 0 0,-3-1 0 16,1 1-9-16,-1 2 9 16,-3 3 0-16,-6-3 0 0,3 3 0 0,-6 0 0 15,0 3 0-15,1 2 0 0,-4 6 0 0,0-4 0 0,0 4 0 0,0-1 0 16,7 1 0-16,-1 2-8 0,3 3 8 0,0 0 0 15,6-3 17-15,0-3 7 0,3 1 2 0,3 0 0 16,0 2 6-16,3-5 0 0,1-3 1 0,2 0 0 16,0-2-33-16,2-1 0 0,1 1-15 0,0-3 5 15,0 2-2-15,0-4 0 0,3-1 0 0,-3-2 0 16,0-1 12-16,3-2 0 0,0 3-9 0,0-3 9 16,0 0 0-16,3 0 0 0,-3 0 8 0,3-3-8 15,0 1 13-15,0-4-2 0,3 4-1 0,-3-4 0 16,3 1-10-16,-4 0 0 0,4-3 0 0,0 2 0 15,3 1 12-15,-3 0-4 0,0-3 0 0,-3 3 0 16,0-1-8-16,0-2 0 0,0-2 0 0,-3 5 0 0,0-1 0 0,-3-2 0 16,3 3 0-16,-4-3 0 0,-2 0 0 0,0 0 0 15,0 0 0-15,-2-2 0 0,2-6 8 0,-3 3 0 16,3 13 0-16,-6-3 0 0,-3-5-8 16,3 0 0-16,0 3 0 0,-3 2 0 0,-3-2 0 0,3 2 0 15,0 1 0-15,-3-1 0 16,-3 3-30-16,3 0-8 0,0-3-2 0,1 3 0 15,-1 3-11-15,0 0-2 0,0-1-1 0,3 3-480 16,0 3-96-16</inkml:trace>
  <inkml:trace contextRef="#ctx0" brushRef="#br0" timeOffset="81404.67">12272 13449 1724 0,'0'0'38'0,"0"0"8"0,3 0 2 16,2 0 0-16,-2 2-39 0,3-2-9 0,0-2 0 0,0-1 0 15,0 3 17-15,0-3 2 0,-3 3 0 0,3 3 0 16,0 5-19-16,-3-5 0 0,3-6 0 0,-3 0 0 15,3 3-12-15,-3 0-5 0,3 3-2 0,-3 0 0 16,0-1 9-16,0 1 2 0,0-3 0 0,0 5 0 16,-3 1-4-16,3-1 0 0,-3 3 0 0,-3-6 0 0,3-2 12 0,-3 3 0 15,-3 2 8-15,-3 1-8 0,3 2-8 0,-6 2-7 16,0-2-1-16,0 0 0 0,0 0 7 0,0-3 1 16,1 6 0-16,-1-3 0 0,0 0 16 0,3-3 3 15,0-5 1-15,3 3 0 0,0 2 16 16,0 0 4-16,6-5 1 0,-6 0 0 0,6 0-9 15,0 0-3-15,0 0 0 0,0 0 0 0,-3 3-21 0,3-3-15 16,0 0 3-16,0 0 0 0,0 0-8 0,0 0 0 16,0 0-1-16,3-3 0 15,0 1 5-15,0-4 2 0,3 1 0 0,0 2 0 0,0 3 2 0,3 0 1 16,-3 0 0-16,3 3 0 0,0-6 11 0,0 3 0 16,2 0-9-16,-2 3 9 0,3 2 0 0,0-5-9 0,-3-2 9 0,3 4 0 15,-3 4 0-15,0 2 0 0,0 0 0 0,0-3 0 16,-3 3-13-16,0-3 4 0,0-2 1 0,-3 2 0 15,3 0 8-15,-4 1 0 0,-2 2 0 0,3-1 0 16,-3-1 15-16,0-1 5 0,0 3 0 0,0-3 1 16,0 3 3-16,-3 0 1 0,1-3 0 0,-1 3 0 15,0-2 6-15,0-4 1 0,0 4 0 0,-3-1 0 16,0 0-16-16,0-2-4 0,-3 2 0 0,0-5 0 16,0 0-54-16,-3-3-11 15,0 3-3-15,0-2-468 0,-3-1-93 0</inkml:trace>
  <inkml:trace contextRef="#ctx0" brushRef="#br0" timeOffset="81670.13">12027 12687 1862 0,'0'0'52'0,"0"0"13"0,0 0-52 0,0-6-13 16,0 1 0-16,0 5 0 0,3-5 9 0,-3 5-1 16,3-3 0-16,-3 3 0 0,0 0-8 0,0 0 0 15,0 0 0-15,3 0 0 0,0 6 0 0,3-1 0 0,-6 5 0 0,3 4 0 16,3 4 0-16,-3 3-11 0,0 3 3 0,0 8 0 16,0 2 8-16,3 1 0 0,-3 4 8 15,3 1-8-15,-3-3 0 0,0 0 0 0,0-2 0 0,-3-1-539 16,3 3-102-16</inkml:trace>
  <inkml:trace contextRef="#ctx0" brushRef="#br0" timeOffset="81999.49">12489 13089 1026 0,'0'0'28'0,"0"0"8"0,-6 3-28 0</inkml:trace>
  <inkml:trace contextRef="#ctx0" brushRef="#br0" timeOffset="84491.75">11593 13070 1026 0,'-6'-10'28'0,"3"7"8"0,3 3-28 0,0 0-8 0,-3-2 0 0,0-1 0 16,0 0 27-16,0-2 4 0,-3 2 1 0,3 1 0 15,-3-6-32-15,3 2-13 0,-3 1 1 0,0-3 0 0,0 0 12 0,0 3 0 16,0-3 0-16,3 3 0 16,-5-1 23-16,5 1 7 0,0 0 2 0,0 2 0 0,3 3 16 0,0 0 3 15,0 0 1-15,0 0 0 16,0 0 8-16,0 0 1 0,-3-5 1 0,3 5 0 0,0 0-31 0,0 0-7 16,0 0 0-16,0 0-1 0,0 0-7 0,0 0 0 15,0 0-1-15,0 0 0 0,0 0 3 0,0 0 1 16,0 0 0-16,0 0 0 0,0 5-8 0,3 1-2 15,-3-1 0-15,3 0 0 0,0 3 3 0,0 0 1 0,-3 0 0 0,2 0 0 16,4 2 2-16,-3 1 0 0,3 2 0 0,0 6 0 16,3-1-4-16,-3 3-1 0,3 3 0 15,-3 3 0-15,3 4 6 0,3-1 0 0,-3 1 1 16,0 4 0-16,3 2-17 0,0-3 0 0,-3 1 0 0,-1-6 0 16,1 0 0-16,0-3 0 0,0 3-15 15,-3-2 5-15,0-6 10 0,0 3 12 0,0 0-2 0,0-3-1 16,-3-3-9-16,0-2 0 15,-3-5-10-15,3 2 10 0,0 0 0 0,-3 0 13 0,3-2-1 0,-3-3 0 16,0 0-12-16,0-3 0 0,0 3-9 0,-3 0 9 16,3-5-8-16,0-3 8 0,0 0 0 0,0 0-9 31,0 5-89-31,0-5-18 0,0 0-3 0,-6 0-1 0</inkml:trace>
  <inkml:trace contextRef="#ctx0" brushRef="#br0" timeOffset="85524.55">9352 13700 1890 0,'0'0'41'0,"0"0"9"0,-3-5 2 0,3 5 1 0,0 0-42 0,0 0-11 0,0 0 0 0,0 0 0 15,0-5 42-15,0 5 6 0,0 0 2 0,0 0 0 16,0 0-40-16,0 0-10 0,3 2 0 0,2 1 0 0,4 2 0 0,0 3 0 16,6 5 0-16,0 6 0 15,3 5 0-15,0-1 0 0,0-7 0 0,0 5-11 0,-1 3 11 0,-2 3 0 16,3-1 0-16,-3-2 0 16,3-3-27-16,-6 0 0 0,0-2 0 0,-3-3 0 0,-3-3 6 0,3-2 1 15,-7-6 0-15,4 0 0 0,-3 0 6 0,-3-5 2 16,0 0 0-16,0 0 0 0,0 0 12 0,0 0 0 15,0 0 0-15,0-5 0 0,-3-3 0 0,-3 0 0 16,4 0 0-16,-4-2 0 0,0-1-9 0,0-2 1 16,0-3 0-16,-3 3 0 0,-3 0-1 0,3-3 0 15,0 3 0-15,-3-3 0 0,0-3 9 0,0 3-13 16,0 0 5-16,-2 3 8 0,2-3 0 0,0 0 12 0,-3 1 0 0,3-1 0 16,0 0 0-16,0 3 0 0,3-1 0 15,-3 4 0-15,3-1 0 0,3 3 0 0,-3 0 0 0,3 0 0 16,4 3 48-16,2 5 9 0,0 0 3 0,0 0 0 31,0 0-84-31,0 0-16 0,0 0-3 0,0 5-1 0,2 3 32 0,4 5 0 0,3 6 0 0,3 5 0 16,-3-3 0-16,3 5 0 0,3 4 0 0,-3 4 0 15,6 8 0-15,-6-5 0 0,3 3 0 0,-1-3 0 16,-2-3-21-16,0 1 1 0,0-3 1 0,-3-3 0 16,3-3 37-16,-3-2 7 0,0 0 2 0,0-3 0 15,-3-3-6-15,3-2-1 0,0 0 0 0,-3 0 0 16,-1-5-9-16,4 2-3 0,-3-3 0 0,0 1 0 15,0 0-8-15,0-3 12 0,0-3-12 0,-3 0 12 16,-3 0-29-16,3-2-6 0,0 0-1 0,-3-3 0 16,0 0-19-16,0 0-4 0,-6-6-1 0,0-1 0 15,0-4 2-15,-3 0 0 0,-3-5 0 0,3 3 0 16,-2-5 2 0,2-1 1-16,-3-2 0 0,0 0 0 0,0-3 28 0,0 3 6 0,0-3 1 0,0 3 0 0,0 0 8 0,0 0 16 15,1-3-4-15,-1 5-1 0,3 1 9 0,0 5 1 16,3-1 1-16,0 4 0 0,0 2 9 0,3 0 1 15,3 8 1-15,0 0 0 0,0 0-6 0,0 0-2 16,0 0 0-16,6 5 0 0,0 3-17 0,3 5-8 16,3 3 8-16,3 8-8 0,-4 0 15 0,7 0-3 15,-3 2 0-15,0 3 0 0,3 3-12 0,0-3 0 0,0 0 8 0,-1 0-8 16,1 0 0-16,0-2-13 16,0-1 2-16,-3-2 1 15,0 0-123-15,-3-3-25 0,18 16-5 0,-13-10-1 0</inkml:trace>
  <inkml:trace contextRef="#ctx0" brushRef="#br0" timeOffset="86107.23">11361 13195 529 0,'0'0'11'0,"0"0"2"0,0 0 1 0,3-3 2 0,-3-5-16 0,3 6 0 0,0-4 0 0,0 4 0 0,0-4 10 0,-3 1-2 16,3 0 0-16,-3 5 0 0,0 0-21 0,0 0-5 15,0 0-1-15</inkml:trace>
  <inkml:trace contextRef="#ctx0" brushRef="#br0" timeOffset="86290.21">11402 13179 763 0,'0'0'16'0,"0"0"4"0,0 0 1 0,0 0 1 0,0 0-22 0,0 0 0 16,0 0 0-16,0 0 0 0,0 0 45 0,0 0 5 0,0 0 1 0,0 0 0 15,0 0-51-15,0 0-24 0,0 0 3 0,0 0 0 16</inkml:trace>
  <inkml:trace contextRef="#ctx0" brushRef="#br0" timeOffset="87172.94">11393 13266 1179 0,'0'0'33'0,"-3"-8"8"0,1 0-33 0,-4 3-8 0,6 5 0 0,-3-5 0 15,-3-1 72-15,3 1 12 0,0-3 2 0,0 3 1 16,3 5-29-16,0 0-6 0,-3-5 0 0,0-1-1 16,3-2-15-16,-3 3-4 0,3 0 0 0,0 5 0 15,0 0-5-15,0 0-2 0,0 0 0 0,0 0 0 16,0 0-13-16,0 0-4 0,0 0 0 0,0 0 0 16,0 0 10-16,0 0 2 0,0 0 0 0,0 0 0 15,0 0 3-15,0 0 1 0,3 10 0 0,0 6 0 16,0 8-24-16,0-5 0 0,3-9 0 0,0 6 0 15,0 5 8-15,-1 3-8 0,1 5 10 0,3-2-10 16,0-1 8-16,0 3-8 0,0-5 0 0,0 5 9 0,0 0-9 16,0 0 0-16,0-2 0 0,0-6 0 15,0-3 0-15,-3-2-17 0,-3 0 4 0,3-5 1 0,-3 2 3 16,0-5 1-16,0-3 0 0,-3-5 0 0,0 0 8 0,0 0-8 16,0 6 8-16,0-6-8 15,0 0 17-15,0 0 4 0,-6-6 1 0,3 1 0 16,-3-3-14-16,-3-3 0 0,3 4 8 0,0-7-8 0,-3-2-10 15,0 1-5-15,0-4-1 0,3 3 0 16,-3-2 16-16,3 2 0 0,-3 0 0 0,0 0 10 0,3 0 2 16,-3-2 0-16,1 2 0 0,-1 0 0 15,0 0-12-15,0 0 0 0,3 0-12 0,-6 0 12 0,3 0 0 0,3 3 0 16,-3 0 0-16,3 2 12 0,3 1-12 0,-3-3 0 16,3 5 0-16,3-3 0 0,0 3 8 0,0 0 0 0,0 8 0 0,3-5 0 15,3 2-16-15,3 3-4 0,0 3-1 0,3 5 0 16,3 8-4-16,0-3-1 0,0 3 0 0,-1 0 0 15,4 2 3-15,0 1 1 0,0 2 0 0,0 0 0 16,0-2 14-16,0-1 0 0,-1-5-10 0,-2-5 10 16,3-5 0-16,-3 5 0 0,0 10 0 0,-3-2 0 15,0-2 0-15,0-4 0 0,-3-2 12 0,0-3-4 16,-4-2 6-16,4 2 1 0,-6-2 0 0,0 0 0 16,0-1-4-16,-3-2-1 0,0 0 0 0,0 0 0 15,0 0-2-15,0 0-8 0,-3-5 12 0,-3-3-4 31,0-3-136-31,-2-2-27 0</inkml:trace>
  <inkml:trace contextRef="#ctx0" brushRef="#br0" timeOffset="87946.9">7625 13335 961 0,'0'-8'20'0,"-3"3"5"0,3-3 1 0,0 0 2 0,0 0-28 0,0 3 0 16,0 5 0-16,0-6 0 0,3-4 24 0,-3-1-2 0,3 1 0 0,-3 2 0 16,3 2-5-16,0 1-1 0,0 2 0 0,0-4 0 31,3 1-41-31,-3-2-9 0,0 3-2 0,0 0 0 0,-3 5 15 0,6 2 2 0,0 4 1 0,0-6 0 31,0-11-15-31,0 3-3 0,0 0-1 0,0 3-328 0</inkml:trace>
  <inkml:trace contextRef="#ctx0" brushRef="#br0" timeOffset="88395.53">7765 13113 878 0,'0'0'19'15,"0"0"4"-15,0 0 1 0,0 0 1 0,0 0-25 0,0 0 0 0,0 0 0 0,0 0 0 0,-3-8 62 0,3 3 7 16,0 5 2-16,0 0 0 15,0 0-39-15,0 0-7 0,0 0-1 0,-6 0-1 0,6 0-23 0,-6-3 0 16,6 3 0-16,-6 3 8 0,0-3-8 0,0 2 8 16,6-2-8-16,-6 3 8 0,0-1-8 0,3 1 11 15,0 2-11-15,-3-2 12 0,3 2 16 0,1 1 3 16,2-6 1-16,0 2 0 0,-3 4-7 0,3-1-1 16,-3 0 0-16,3 0 0 0,0-2-11 0,0-3-2 15,0 5-1-15,0 1 0 0,0 2-10 0,0-3 0 16,0 3 9-16,0-3-9 0,0 0 18 0,0 1-1 0,0-1 0 15,0 0 0-15,0 6-2 0,0-3-1 0,0 0 0 16,0 2 0-16,0-2 13 0,3 3 2 16,-3 2 1-16,0 0 0 0,0-5-3 0,3-2-1 15,-3 1 0-15,0 1 0 0,0 8 0 0,2-2 0 0,-2-4 0 0,0 3 0 16,0-2-5-16,3 5-1 0,0-3 0 0,-3 0 0 16,3 6 2-16,-3-1 0 0,3 1 0 0,0-3 0 15,-3-3 10-15,3 5 1 0,0 6 1 0,3 3 0 16,-3-3-10-16,0-1-3 0,0 1 0 0,0-3 0 15,3 0-8-15,-3-2-1 0,-3 2-1 0,3-2 0 16,0-3-11-16,-3-1 12 0,3-1-12 0,-3 2 12 16,3-3-12-16,-3 3 0 0,3-3 0 0,-3 0 8 15,3-5-8-15,0 0-17 0,0-3 4 0,3 1-671 47,-3-1-133-47</inkml:trace>
  <inkml:trace contextRef="#ctx0" brushRef="#br0" timeOffset="90423.12">12894 13372 2260 0,'0'21'50'0,"0"-21"10"0,0 0 3 0,0 0 0 0,0 0-51 0,0 0-12 0,0 0 0 0,6-5 0 15,-3 2 28-15,3-2 4 0,2 2 0 0,-2 3 0 0,3 3-18 0,-3-3-3 16,3 0-1-16,-3 0 0 0,3 0 9 0,0 0 1 16,0 0 1-16,0 0 0 15,0 0-31-15,-3 0-6 0,3 0-2 0,-3 0 0 0,3 0 7 0,-3 3 2 16,-1 2 0-16,1 0 0 16,0-2-5-16,0 2-1 0,0-2 0 0,-3-3 0 15,3 2-11-15,-3 1-2 0,3 0-1 0,-3-3 0 16,-3 0-125-16,0 0-25 0,0 0-5 0</inkml:trace>
  <inkml:trace contextRef="#ctx0" brushRef="#br0" timeOffset="91124.02">12801 13565 2379 0,'0'8'52'0,"0"-8"12"0,0 0 1 0,0 0 2 0,0 0-54 0,0 0-13 0,0 0 0 0,6 3 0 16,0-1 12-16,0 1-1 0,3-3 0 0,0 3 0 15,0 2-11-15,3 0-16 0,0-2 4 0,0 0 1 16,3-3-9-16,-3-3-1 0,5 0-1 0,-5 3 0 16,3 3-37-16,-3-3-7 0,0 3-2 0,3-3 0 15,-3-3-57-15,0 0-12 0,0 3-3 0,-3 0 0 31,2 0 10-31,4-2 2 0,-3-1 0 0,3 0 0 0,-3 3 80 0,3-2 16 0,0-1 3 0,-3 0 1 16,6-2 28-16,-7-3 0 0,4 0 0 0,0-2 0 16,-3 2 0-16,3 0-12 0,-3 3 0 0,-3-3 0 15,3 0 22-15,-3 0 5 0,0-3 1 0,-3 3 0 0,2 3 24 0,-2 0 6 16,-3-1 1-16,3 1 0 0,-6 0 24 0,0 5 5 16,3-3 0-16,-3 3 1 0,0 0 3 0,0 0 1 15,0 0 0-15,0 0 0 0,0 0-20 0,0 0-4 16,0 0-1-16,-3 3 0 0,-3 2-19 0,3 0-4 15,-3 1-1-15,4 2 0 0,-4-1-2 0,3 1-1 16,0 3 0-16,0-3 0 0,0 3-9 0,3-4-1 16,-3 4-1-16,3 0 0 0,0 2-18 0,0-5 0 15,0 2 0-15,0 1 0 0,3 0 0 0,0-1 0 0,0 1 8 0,0 5-8 16,0 5 0-16,0-8 0 0,2-16 0 0,-2 1-9 16,3 4 17-16,0 1 4 0,3-3 1 0,0-3 0 15,-3 1 6-15,3-1 1 0,0-2 0 0,0-1 0 16,0 1-12-16,0 0-8 0,3 2 9 0,0-5-9 15,0-2 32-15,-1-4 0 0,1 1 0 0,-3 0 0 16,6 2-16-16,-6 1-4 16,3-6 0-16,-3 3 0 0,0-3-3 0,0-3-1 0,-3 3 0 0,3-2 0 15,-3 2-8-15,0 0 0 0,0-5 0 0,-3 3 0 16,2-1 0-16,-5 3 8 0,3 3-8 0,-6 0 8 16,3 5-8-16,-3-3 0 0,3 1 0 0,-2-1 0 15,-1 0 0-15,-3 1 12 0,3 7-12 0,-3-2 12 16,3-3 17-16,-6 3 4 0,0 2 1 0,0 0 0 15,3 6-34-15,-3-3 0 0,0 3 0 0,0-1 0 16,0 1 0-16,-3 2 0 0,0 6 0 0,-2-3 0 16,2 2-16-16,-3 1-9 0,-3-1-3 0,3 6 0 15,0 0-38-15,0 3-8 0,0-3-2 0,3 0 0 16,-2-1-153-16,2-1-31 0,-9 9-7 0,9-9-1 0</inkml:trace>
  <inkml:trace contextRef="#ctx0" brushRef="#br0" timeOffset="93513.44">1868 14907 455 0,'0'0'12'0,"0"0"4"0,0 0-16 0,0 0 0 0,0 0 0 0,0 0 0 16,-8 0 11-16,8 0-2 16,0 0 0-16,-6-3 0 0,6 3 24 0,0 0 5 15,0 0 1-15,-6 0 0 0,6 0 18 0,0 0 4 0,0 0 1 0,-6-3 0 16,6 3 17-16,-3-2 3 0,3 2 1 0,0 0 0 16,0 0-23-16,0 0-4 0,0 0 0 0,0 0-1 15,0 0-10-15,0 0-1 0,0 0-1 0,0 0 0 16,0 0-7-16,0 0-2 0,0 0 0 0,0 0 0 15,3-6 20-15,3 4 4 0,-3-1 1 0,0-2 0 16,0 2-21-16,3 1-4 0,2-1-1 0,-2 0 0 16,3 1-16-16,3-1-3 0,-3 0-1 0,3 1 0 15,0-1-1-15,3 0-1 0,6 3 0 0,-9-2 0 16,5 2-11-16,1-3 0 0,-3 0-12 0,3 1 12 16,0 2 0-16,-3 2 10 0,3-2 1 0,0 0 0 0,-1 0-11 15,-2 0 0-15,0 0 0 0,3 0 0 0,-3-2 0 0,3 2 13 16,0 0 0-16,-1 0 0 15,-2 0 7-15,3-3 0 0,0 0 1 0,-6 3 0 16,0-2 6-16,3 2 1 0,-6 0 0 0,3 0 0 16,-3 0-28-16,2-3 0 0,-2 1 0 0,0 2 0 0,-3-3-8 0,0 0-1 15,0 3 0-15,0-2 0 16,3 2-21-16,-3-3-4 0,-3 0-1 0,0 3 0 16,-3 0-153-16,0 0-30 0,9 0-6 0,-9 0-2 0</inkml:trace>
  <inkml:trace contextRef="#ctx0" brushRef="#br0" timeOffset="94401.92">2904 14848 1796 0,'0'0'40'0,"0"0"8"0,0 0 1 0,0 0 1 0,0 0-40 0,0 0-10 0,0 0 0 0,0 0 0 16,0 0 35-16,0 0 5 0,0 0 0 0,0 0 1 16,0 0-21-16,0 0-4 0,0 0 0 0,0 0-1 15,0 0 1-15,0 0 0 0,6-5 0 0,-3 0 0 0,3 0 16 0,0-1 4 16,3 1 1-16,-3 2 0 0,6-2-9 0,-3 0-1 15,3 2-1-15,3-2 0 16,-3 0-26-16,5 2 0 0,-5 0 8 0,6 3-8 16,-3 0 0-16,0 0 8 0,3 0-8 0,-3 0 8 0,3 0-8 0,-1 3 0 15,1-3 0-15,3 0 0 0,-9 3 0 0,9-3 0 16,-3 0 0-16,0 2 0 0,-1-2 0 0,4 0 12 16,0 0-12-16,0-2 12 0,3 2-12 0,0 0 12 15,-7 2-12-15,4-2 12 0,0 0-2 0,0 0 0 16,0 0 0-16,0 0 0 0,-4-2 4 0,1 2 1 0,-3 0 0 15,0-3 0-15,0 3-1 0,-3 0 0 0,0-3 0 16,0 3 0-16,0-2-6 0,-3-1 0 16,-1 3-8-16,1-3 12 0,0 3-12 0,-6-2 0 0,3 4 0 15,0-4 0-15,-3 2 0 0,0-3 0 0,3 3 0 0,-6 0 0 16,0 0 0-16,0 0-10 0,0 0 0 0,0 0 0 31,0 0-146-31,0 0-28 0,0 0-7 0,-15 5-1 0</inkml:trace>
  <inkml:trace contextRef="#ctx0" brushRef="#br0" timeOffset="95374.93">3375 15137 1646 0,'0'0'47'0,"0"0"9"0,0 0-44 0,0 0-12 16,0 0 0-16,0 0 0 0,0 0 0 0,0 0 8 0,0 0-8 15,0 0 8-15,0 0-8 0,0 0 0 16,0 0 0-16,0 0 8 0,0 0-8 0,0 0 0 16,0 0 0-16,0 0 0 0,0 0 0 0,0 0 0 15,0 0 0-15,0 0 0 0,0-5 0 0,-3-3 12 16,3 8-2-16,-3-6 0 0,-3 1 5 0,0 2 1 16,3-2 0-16,-3 2 0 0,0 1 9 0,0-1 3 0,6 3 0 0,-6-3 0 15,0-2-38-15,-3 3-7 0,6-1-2 0,-6 0 0 16,0 3 51-16,0-2 11 0,6-1 1 0,-9 0 1 15,3 3-25-15,1 0-4 0,2 0-2 0,-6 0 0 16,3 0 3-16,-3 0 1 0,-3 3 0 0,3 0 0 16,0-1-3-16,-3 1-1 0,0 5 0 0,-2-3 0 15,-1 3-14-15,0 0 9 0,3 3-9 0,-6-3 8 16,-3 2 0-16,9 1 0 0,-5 2 0 0,2-2 0 16,3-1-8-16,0-2 8 0,3 3-8 0,0-3 8 15,6-1 6-15,-6 1 1 0,3 0 0 0,3-2 0 0,3-1-1 0,-3 0 0 16,3 3 0-16,-5-3 0 15,5 1-4-15,0-1-1 0,0 0 0 0,0-2 0 16,3 2-9-16,-6 3 0 0,3-2 0 0,3-1-11 0,-6-3 11 0,6 4 0 16,-3-1 0-16,3 3 0 0,-3-3 0 0,0 1 0 15,3-1 0-15,-3 0 0 0,3-2 0 0,0 2 0 16,0-5 0-16,0 5 0 0,0 1 0 0,3-1 0 16,-3 0 0-16,0 1 0 0,3-1 0 0,0 0 0 15,0 0 0-15,3 1 0 0,-3 2 0 0,3-3 0 16,-3 6 0-16,3-4 0 0,0 1 8 0,-1 0-8 15,4 0 8-15,-3 3-8 0,0-3 0 0,0 0 0 0,0 0 0 16,3 0 0-16,0-3-11 0,0 0-6 0,0 0-2 0,0-2 0 16,0 0 48-16,3-1 10 0,-3-2 1 0,0 3 1 15,0 0-27-15,2-3-6 0,1-3 0 0,0 3-8 16,3-3 8-16,-6 1-8 0,6-4 0 16,-6 4 0-16,3-3 21 0,-3-1-2 0,0-2-1 0,3 0 0 15,-4 3-18-15,1 0 0 16,-3-1 0-16,0 1 0 0,0 0 0 0,-3 0 0 0,3-1 0 0,-3 1 0 15,3 0 17-15,-6-1-3 0,3 4-1 0,-3-3 0 16,3-1-13-16,0 1-12 0,-3 5 3 0,0 0 0 16,0 0 21-16,0-8 5 0,0 3 1 0,0-1 0 15,0 6 15-15,0-5 3 0,0 0 1 0,-3-3 0 16,0 3-46-16,0-1-10 0,3 1-1 0,-6 0-1 16,3-3 21-16,3 2 0 0,-6 1 12 0,3 0-4 0,3 5-8 0,-3-5 0 15,-3 2 0-15,6 3 0 16,-3-5 0-16,-3 2 0 0,3-2 0 0,-6 2 0 0,6 0 0 0,-2 1 0 15,-4-1 0-15,6 1 8 0,-6-1-8 0,3 3 0 16,-3-3 0-16,-3 3 0 0,3 0 0 16,-3 0 0-16,0 0 0 0,-3 3 0 0,0 0-24 0,-2-1 0 15,-1 1 0-15,3 2 0 16,0-2-97-16,-3 2-20 0,3 3-4 0,-3 0-826 16</inkml:trace>
  <inkml:trace contextRef="#ctx0" brushRef="#br0" timeOffset="96262.15">3226 14340 1796 0,'0'0'40'0,"-3"-2"8"16,3 2 1-16,-6-6 1 0,3 4-40 0,3 2-10 0,0 0 0 0,0 0 0 0,-6-3 28 0,6 3 3 15,0 0 1-15,0 0 0 0,0 0 6 0,0 0 2 16,0 0 0-16,0 0 0 16,0 0-29-16,0 0-11 0,-3 5 8 0,3-2-8 15,-3 2 0-15,0 3 0 0,3 0 0 0,-3 0 0 16,3 0 0-16,0 0 0 0,0 3 0 0,-3-3 0 0,3 0 0 0,0 2 0 16,-3 1-8-16,3 2 8 0,-3-2 0 0,3-1 13 15,0 1-1-15,0-1-1 0,0-2 2 0,-3 0 1 16,3 0 0-16,0 0 0 0,0-3-5 0,0 3-1 15,0-2 0-15,3-4 0 0,-3 4-8 0,0-1 0 16,0 0 0-16,0-5 0 0,0 0 0 0,0 0 8 0,0 0-8 16,3 3 8-16,-3-3-8 0,0 0 8 0,0 0-8 0,0 0 8 15,0 0 0-15,0 0 0 0,0 0 0 0,0 0 0 16,0 0 11-16,0 0 1 0,0 0 1 0,0 0 0 16,0 0 4-16,3-3 1 0,0-2 0 0,-3 0 0 15,3-3-18-15,0 0-8 16,0-3 8-16,-3-2-8 0,3 2 0 0,3-2-17 0,-6-3 2 15,0 3 1-15,6-3 14 0,-3-2 0 0,-3-4 0 0,3 4 0 16,3 2 0-16,-3-3 0 0,6 4 0 0,-6-1-9 16,3-3 9-16,0 3 0 0,-1-2-9 0,1 2 9 15,0 0 0-15,3 3 0 0,-3-3 0 0,0 5 0 16,3-2 0-16,-3 3 0 0,0 2-9 0,0 0 9 16,0 0 0-16,0 0 0 0,3 2 0 0,-3 4 0 15,0-1-12-15,0 1 2 0,3-1 0 0,-6 3 0 16,3 0 10-16,-3 0-13 0,2 0 5 0,1 3 8 15,0 2-20-15,-3-3 3 0,3 4 1 0,-3-1 0 0,3 3 16 0,-3-3 14 16,0 3-2-16,0 0-1 0,0 3-22 16,0-1-4-16,-3 1-1 0,6 2 0 0,-6-2 24 0,3-1 5 15,3 1 1-15,-3 2 0 0,0 0-14 0,0 1 0 16,0-1 0-16,0 0 0 0,3 0 0 0,-3-2 8 16,-3 2-8-16,6 0 0 0,-6-2 0 15,0-3 0-15,0 0 0 0,0 2 0 0,0-2 0 0,0 0 0 16,0 0 0-16,0 0 0 0,0 0 0 15,0 0 0-15,0 0 0 0,0 0 0 0,0 0 0 0,0 2 11 16,0-2-11-16,0 0 10 0,3 0-10 0,-3 0 0 16,0 3 0-16,3-3 0 0,-3 0 0 0,3 0 0 15,0-1-11-15,-3 1 11 0,0-2 0 0,3-1 0 16,-3 0 0-16,3 1 8 0,-3-1-8 0,0 0-15 16,3 3 4-16,0-3-656 0,3 1-131 0</inkml:trace>
  <inkml:trace contextRef="#ctx0" brushRef="#br0" timeOffset="99612.45">4074 14989 1904 0,'0'0'54'0,"0"0"11"0,0 0-52 0,0 0-13 0,0 0 0 0,0 0 0 16,0 0 23-16,-3-3 1 0,3-2 1 0,0 5 0 15,0 0 22-15,0 0 4 0,0 0 1 0,0 0 0 16,0 0-39-16,0 0-13 0,0 0 9 0,0 0-9 15,6-3 0-15,3 3 0 0,-3-3-14 0,6 3 5 16,0 0 9-16,0 0 0 0,3 0 0 0,-1-2 0 31,1 2-33-31,0 0-5 0,3 0-1 0,0-3 0 0,0 3 67 0,0-3 14 0,2 3 2 0,-2-2 1 16,3-1-26-16,-3 1-6 0,3-1-1 0,0 3 0 0,0-3 12 16,-1 1 1-16,1 2 1 0,3 0 0 15,-6-3-26-15,3 3-11 0,0-3 1 0,-1 3 0 0,-2 0 22 0,-3-2 5 16,0 2 1-16,0 0 0 0,-3-3-18 0,0 3 10 15,0-3-10-15,-3 1 8 0,-1-1-8 0,1 0 0 16,0 1 0-16,-6-1 8 0,3 1-8 0,-3-1 0 16,-3 3 0-16,0 0 0 15,3-3-37-15,-3 3-3 0,0 0-1 0,0 0-616 16,0 0-123-16</inkml:trace>
  <inkml:trace contextRef="#ctx0" brushRef="#br0" timeOffset="99894.93">4482 14552 2142 0,'0'0'47'0,"0"0"9"0,0 0 3 0,0 0 1 0,0 0-48 0,0 0-12 0,0 0 0 0,0 0 0 15,0 0 28-15,-6 5 2 0,0-2 1 0,0 2 0 16,3 1-43-16,-3-1-9 0,3 5-2 0,-3 1 0 15,3 2 7-15,0 3 2 0,0 5 0 0,0 1 0 16,3 1 14-16,0 4-12 0,0 2 12 0,0 5-12 16,0 3 12-16,3-2 0 0,-3 2 0 0,3 0 0 15,0-3 0-15,-3 3 0 0,3 0 0 0,0-2 0 16,3-4-20-16,-3-4 0 0,0-1-1 0,0 1 0 16,-3-3-32-16,6 2-7 15,-3-5 0-15,3 0-503 0,0 1-100 0</inkml:trace>
  <inkml:trace contextRef="#ctx0" brushRef="#br0" timeOffset="103922.78">5354 14319 2149 0,'0'0'47'0,"0"0"9"0,-3-5 3 0,0 0 2 0,3-1-49 0,0 6-12 0,-6-5 0 0,6 5 0 15,0 0 8-15,0 0-8 0,0 0 11 0,0 0-11 16,0 0 0-16,0 0 0 0,0 0 0 0,0 0-12 16,0 0 0-16,0 0 0 0,0 0 0 0,0 0 0 0,6 0 12 0,-3 0 0 15,3 0 0-15,0 3-9 0,3-3 9 0,-3 2 0 16,6-2 0-16,-3 3 0 0,0 0 12 0,2-1 4 15,1-2 0-15,0 0 1 0,0 3 2 0,0-3 0 16,3 0 0-16,-3 0 0 0,3 0-3 0,0 3 0 16,0-3 0-16,-4 0 0 0,1 0-16 0,0 0 0 15,0 0 0-15,0 0 0 0,-3 0 0 0,-3 0-11 0,3 0 11 16,-3 2-13-16,-3-2 13 0,3 0 0 16,-6 0 0-16,0 0 0 15,3 0-56-15,-3 0-6 0,0 0-1 0,0 0 0 16,-6 3-24-16,0 0-5 0,-3-1 0 0,0 1-453 15,0-1-91-15</inkml:trace>
  <inkml:trace contextRef="#ctx0" brushRef="#br0" timeOffset="104785.47">5339 14258 1825 0,'0'0'40'0,"0"0"8"16,0 0 1-16,0 0 3 0,0 0-41 0,0 0-11 0,0 0 0 0,0 0 0 0,3 3 12 0,0 2 0 15,0-2 0-15,0 2 0 0,0 3-12 0,0 3-9 16,0-3 9-16,0 0-13 16,0 0 13-16,3 0 0 0,-3-1 0 0,0-1 0 0,0-1-9 0,3 0 9 15,-6 1-8-15,3-1 8 0,0-2 0 0,0-1 0 16,-3-2 0-16,0 0 0 0,0 0 0 0,0 0 0 15,3 3 0-15,-3-3 11 0,3 3-3 0,0-1 0 16,0-2 0-16,-3 0 0 16,0 5-8-16,3-2 10 0,3 0-10 0,-4-1 10 0,1 1-10 0,0 0 10 15,0-1-10-15,3 1 10 0,-3 0-1 0,0-1 0 16,-3-2 0-16,6 3 0 0,-3 0 1 0,3 2 0 16,-3 0 0-16,3 0 0 0,0-2 0 0,0 2 0 0,0-2 0 15,0 2 0-15,0 1 6 0,3-1 2 0,-3 0 0 0,0 0 0 16,3 3-3-16,-3 0-1 0,3-2 0 0,-3-1 0 15,2 0-14-15,-2 1 9 0,0-1-9 0,0 0 8 16,0 3-8-16,0-3 0 0,0-2 0 0,-3 2 0 16,0 1 0-16,3-4 0 0,-3 1 0 0,-3-3 0 15,0 0 0-15,0 5 0 0,3-2 0 0,-3-3 0 16,0 0 0-16,-3 5 0 0,3 0 0 0,-3-2 0 16,0 0 0-16,0 2 8 0,-3-2-8 0,0-1 8 15,0 4-8-15,0-6 0 0,0-6 0 0,0 6-11 16,-3 8 11-16,-2 0 0 0,-1-3 0 0,0 1 0 15,-3 2 0-15,3-3-8 0,0 6 8 0,-3-4-8 16,-3 1 8-16,3 3-10 0,-2 0 10 0,2-1-10 16,-3 1 10-16,0-1 0 0,0 4 0 0,0-1 0 15,3-3 0-15,-5 4 0 0,5-6 0 0,0 2 0 0,0 1 0 16,3-1 8-16,0-2-8 0,3 0 8 0,-3 0 6 16,6-3 2-16,3 1 0 0,-3-1 0 15,0-2 9-15,3-1 3 0,0 1 0 0,3-3 0 0,0 0-10 0,0 0-2 16,0 0 0-16,0 0 0 0,0 0-5 0,0 0-2 15,0 0 0-15,0 0 0 0,0 0-9 0,0 0 8 16,0 3-8-16,0-3 8 0,0 5-8 0,3-3 12 16,0 1-12-16,0 0 12 0,3-1-3 0,0-2 0 15,0 3 0-15,3-3 0 0,3 3 9 0,-3-3 2 16,3 2 0-16,3-2 0 0,0 3-5 16,3 0-1-16,-1-1 0 0,1 1 0 0,0 0-3 0,0-1-1 15,0-2 0-15,0 3 0 0,0 0-10 0,-1-1 0 16,1-2 0-16,-3 3 0 0,3-1 0 0,0 1 0 15,0-3 9-15,-3 3-9 0,-1-1 8 0,1-2-8 16,3 3 10-16,-3-3-10 0,0 3 24 0,-3-3 0 0,0 0-1 0,0 2 0 16,-3-2-23-16,0 0 0 0,0 0-10 0,-4 0 10 15,1 0 0-15,0 0 0 0,-3 0 10 0,0 0-2 32,-3 0-36-32,0 0-6 0,0 0-2 0,0 0 0 15,0 0-118-15,-3 6-24 0,0-1-5 0</inkml:trace>
  <inkml:trace contextRef="#ctx0" brushRef="#br0" timeOffset="104969.63">5917 14909 2617 0,'0'0'57'0,"0"0"12"0,0 0 3 0,0 0 2 0,0 0-59 0,0 0-15 15,0 0 0-15,0 0 0 16,0 0-55-16,0 0-13 0,0 0-4 0,0 0 0 16,0 0-151-16,-6 0-30 0,-3 0-7 0,-3 0 0 0</inkml:trace>
  <inkml:trace contextRef="#ctx0" brushRef="#br0" timeOffset="106829.48">6318 14200 1494 0,'0'0'32'0,"0"0"8"0,0 0 0 16,0 0 3-16,0 0-35 0,0 0-8 0,0 0 0 0,0 0 0 0,-3-5 34 0,-3 2 5 16,6 3 1-16,0 0 0 0,0 0-13 0,0 0-3 15,0 0 0-15,-2-5 0 0,-1 2-24 0,3 3 0 16,0 0 0-16,0 0 0 0,0 0 0 0,0 0 0 15,-6 0 0-15,6 0 0 0,0 0 0 0,-6 0 0 16,3 3 0-16,-3 0 0 0,0-1 11 0,0 1-3 0,3 0-8 0,-3-1 12 16,3 1 6-16,-3-1 1 0,3 1 0 0,-3 2 0 15,3 1 1-15,0 2 0 0,0-3 0 16,0 3 0-16,-3 0-4 0,0-3-1 0,3 3 0 0,0 3 0 16,0-1-7-16,0 1 0 0,-3 2-8 15,3 0 12-15,-3 3 4 0,0 3 0 0,0-1 0 16,4 3 0-16,-1-2-16 0,-3 5 0 0,0-3 0 0,3 3 0 15,-3-3 0-15,0 3 11 0,3-3-11 0,0 0 10 16,-3-3 9-16,3 1 1 0,-3 0 1 0,3-1 0 16,3-2 14-16,0 0 2 0,0 0 1 0,3 0 0 15,-3-1-18-15,3 1-3 0,3-2-1 0,0 1 0 16,0 1-8-16,0-2-8 0,3-1 9 0,-3 3-9 16,3-3 0-16,-4 3 8 0,4-3-8 0,0-2 0 15,-3 2 0-15,3-3-12 0,0 1 3 0,-3 2 0 0,3-2-3 16,0 2-1-16,3 0 0 0,-3 0 0 15,0 1-42-15,0 2-8 0,0-1-1 16,0-1-566-16,2-1-113 0</inkml:trace>
  <inkml:trace contextRef="#ctx0" brushRef="#br0" timeOffset="107224.9">6533 14518 2187 0,'0'0'62'0,"0"0"14"0,-3-3-61 0,3 3-15 0,0 0 0 0,0 0 0 16,0 0 33-16,0 0 4 0,0 0 1 0,0 0 0 15,0 0-38-15,0 0-18 0,0 0 2 0,0 0 0 16,0 0 16-16,0 0 0 0,0 0 11 0,3-5-11 15,0-1 0-15,0 4 0 0,3 2-15 0,0 0 5 16,0 0 10-16,-1 0 0 0,-2 0 0 0,3 0-8 16,0 2 8-16,0 1 0 0,3 0-9 0,0 2 9 15,-3 0 0-15,3 1 0 0,0 2 0 0,0 0 0 16,6-1 0-16,-3 4 0 0,0 0 0 0,0 2 0 16,2 0 0-16,1 0 0 0,0 3 0 0,0 0 0 15,3 3-11-15,-3-4 11 0,0 7-8 0,-3-1 8 16,2 0 0-16,-2-3 0 0,3 4 0 0,-3-1 8 15,0-3-31-15,-3-2-5 16,0 3-2-16,-3-6 0 0,0 0-42 0,0-2-9 0,0-3-2 0,-3-6 0 16,-3-2 0-16,3 3 0 0,-3-3 0 0,0 0-385 15,3-5-78-15</inkml:trace>
  <inkml:trace contextRef="#ctx0" brushRef="#br0" timeOffset="107445.6">6961 14494 1504 0,'0'0'43'0,"3"-3"9"0,-3 3-42 0,0 0-10 16,0 0 0-16,0 0 0 0,0 0 85 0,0 0 15 0,0 0 4 0,0 0 0 16,0 0-71-16,0 0-13 15,-3 6-4-15,0-1 0 0,0 5-16 0,0 4 10 0,-3-4-10 16,1 3 8-16,-4 3-8 0,3 0 0 0,-3 3-12 0,0-1 12 16,-3 3 0-16,0 1 0 0,0-1 0 0,-3 3 0 15,-3-1 0-15,0 1 0 16,4 3-11-16,-4-1 11 0,-3-2-21 0,0 0 1 15,0 2 0-15,3-2 0 16,0-3-69-16,4-2-14 0,-1-1-2 0,0-2-1 0</inkml:trace>
  <inkml:trace contextRef="#ctx0" brushRef="#br0" timeOffset="107804.81">7063 14809 1724 0,'0'0'38'0,"0"0"8"0,0 0 2 0,3 0 0 0,2 0-39 0,-2 0-9 16,3 0 0-16,0 0 0 16,-3 0-14-16,0 0-5 0,0 0-1 0,3 2 0 0,-3-2 5 0,0 3 1 15,0 0 0-15,0-1 0 16,0 1 14-16,-3 0 0 0,0 2 0 0,0 0-9 0,0 0 9 0,0 1 0 15,0-1 0-15,0 0 0 0,-3 1 8 0,0-1 6 16,0 3 2-16,0 0 0 0,3 2-6 0,-3-2-1 16,0 6 0-16,3-4 0 0,0 6-9 0,0-3 0 15,0 3 9-15,0 0-9 0,3-3 28 0,0 3 0 0,0-3 1 0,0-2 0 16,0 0-9-16,3-1-1 0,0 1-1 0,-3-3 0 16,3-3-18-16,-3 0 10 0,0 0-10 0,0-2 8 15,0 2-17-15,0-5-4 0,-3 0-1 0,0 0 0 31,0 0-46-31,0 0-10 0,3-2-2 0,0-4-667 0</inkml:trace>
  <inkml:trace contextRef="#ctx0" brushRef="#br0" timeOffset="107986.26">7226 14547 2257 0,'0'0'49'0,"0"0"11"0,0 0 1 0,0 0 3 0,0 0-51 0,0 0-13 0,0 5 0 0,-3 0 0 15,3 1-123-15,0-1-27 0,0 0-6 0,0 1-418 16,0-1-84-16</inkml:trace>
  <inkml:trace contextRef="#ctx0" brushRef="#br0" timeOffset="108284.47">7330 14764 2282 0,'0'0'50'0,"0"0"10"0,0 0 3 0,0 0 1 0,0 0-51 0,0 0-13 0,0 0 0 0,0 0 0 16,6-3-12-16,3 0-4 0,-3 1-2 16,3-1 0-16,3-2 2 0,-3 2 1 0,3 1 0 0,0 2 0 15,0-3 15-15,3 0 0 0,0 1 0 0,-1-1-9 16,1 0 1-16,-3 1 0 0,0-1 0 0,3 0 0 16,-3-2-33-1,0 2-7-15,0-2 0 0,-3 3-1 0,3-4-85 0,-4 4-17 0,1-1-3 16</inkml:trace>
  <inkml:trace contextRef="#ctx0" brushRef="#br0" timeOffset="108963.14">7336 15126 2167 0,'0'0'48'0,"0"0"9"0,0 0 3 0,0 0 0 0,0 0-48 0,0 0-12 0,0 0 0 0,0 0 0 15,0 0-14-15,3-2-6 0,3-1 0 0,0-2-1 16,0-1 6-16,0-2 2 0,3 0 0 0,0-2 0 16,0-1 13-16,3-2 8 0,3-3 0 0,-3 3-8 15,3-3 16-15,2 0-3 0,1-2-1 0,0-1 0 16,3 1-3-16,-3-1-1 0,3-2 0 0,0 0 0 15,-4 2 0-15,4-2 0 0,-3 0 0 0,3-3 0 16,-3 0-8-16,3-2 0 0,-4 2 0 0,1 0 0 16,0 0 0-16,0 1-12 0,0-1 4 0,0 3 8 15,-3-1 0-15,2 4 0 0,1 2 0 0,-3-2 0 16,0 2 0-16,-3 0 0 0,0 3 0 0,-3 2 0 16,0 3 0-16,0 0 15 0,-3-2-4 0,0 4-1 15,-6 6 7-15,0 0 2 0,0 0 0 0,0 0 0 16,0 6-34-16,0-1-6 0,-3 5-2 0,-3 1 0 15,0 5 14-15,0 0 9 0,0 5-12 0,-3-3 12 16,0 6 0-16,3-3 0 0,-3 3 0 0,3 0 0 16,0 0-10-16,3-3 10 0,-3 3-8 0,3-3 8 15,0-2 22-15,0-1 10 0,3-2 1 0,-3 0 1 0,3 0-34 0,0-3 0 16,0-3 0-16,3 1 0 0,0-6 0 0,0 1 0 16,3-4 0-16,0 1 0 0,0 0 0 0,0-6 0 15,0 0 0-15,3-2 0 0,3-3 0 0,-3-5 0 16,0 2 0-16,3-2 0 15,0-3-16-15,-1-2-9 0,1-4-3 0,0 4 0 0,0-6 17 16,0 6 11-16,3-4-13 0,-3 4 5 0,-3 2 8 0,3-2 0 0,0 2 10 0,0 0-10 16,-1 3 13-16,1 2-3 0,-3 3-1 15,3 0 0-15,-3 0 10 16,0 6 1-16,0-1 1 0,-3 3 0 0,3 0-21 0,-3 5-16 0,3 3 2 0,0 3 1 16,-3 2 21-16,6 0 4 0,-4 3 0 15,1 0 1-15,0 2 4 0,-3-2 1 0,3 0 0 0,0 3 0 16,0-3-18-16,0 2 0 0,0-2 8 0,-3-3-8 15,3 3-15-15,-3-5-6 0,0-1-2 0,0-2 0 32,-3-3-117-32,3 1-24 0,-3-1-5 0,0-5-659 0</inkml:trace>
  <inkml:trace contextRef="#ctx0" brushRef="#br0" timeOffset="109263.62">8473 14396 2185 0,'0'0'48'0,"0"0"9"0,6 3 3 0,-3-1 2 0,6 1-50 0,-3 2-12 0,3 1 0 0,0-1 0 0,-3 3-8 0,0 0-5 16,3 2-1-16,-3-2 0 0,3 3 14 0,-3-1 0 16,-3 1 0-16,3 2-9 0,-3-2 1 0,-3 2 0 15,3-2 0-15,0 2 0 0,-3 0 8 0,0 0 0 16,0 6 8-16,-3-3-8 0,0 2 20 15,0 1 0-15,0-3 0 0,0 5 0 0,-3 0-4 0,0 3-2 16,0-3 0-16,-3 3 0 0,0-3 0 0,-3 0 0 16,0-2 0-16,3 2 0 0,-3-3-14 0,0 1 0 15,-2-3 0-15,2-3 0 16,-3 3-32-16,0-3-8 0,-3-2-3 0,3 2 0 16,-3-5-118-16,0 0-24 0,-14 2-5 0,2-7-1 0</inkml:trace>
  <inkml:trace contextRef="#ctx0" brushRef="#br0" timeOffset="109698.16">8601 14081 2430 0,'0'0'69'0,"0"0"15"0,0 0-68 0,0 0-16 0,0 0 0 0,3 3 0 16,0 2-44-16,3-2-13 0,0 2-3 0,0 0 0 15,0 6 32-15,0-3 7 0,3-8 1 0,0 2 0 0,-3 1 9 0,3 0 3 16,0-1 0-16,-3-2 0 16,3 6 8-16,-3-4 0 0,0 4 0 0,-3-4 0 15,3 4-25-15,-6 2-3 0,3-3-1 0,-3 3 0 0,0 2 11 0,-3 1 2 16,0-1 1-16,0 4 0 0,-3-1-4 0,0-2-1 15,0 2 0-15,0 0 0 16,-3-2-16-16,3-1-3 0,0 1-1 0,0-1 0 0,-3-2 48 16,3-2 10-16,0 1 2 0,-3-1 0 0,6-1-20 0,-3-2 0 15,3 2 0-15,3-5 0 0,0 0 42 0,0 0 2 16,0 0 0-16,-3 3 0 0,0 2-4 0,3-5-1 0,0 0 0 16,3-3 0-1,3 3-15-15,0-2-4 0,3-1 0 0,0 0 0 0,0 1-9 0,6-1-3 0,-3 0 0 16,6 3 0-16,0 0-8 0,-1 0 0 15,1 0 0-15,3 0 0 16,0 0-101-16,0 0-16 0,0 3-3 0,-4-3-1 0</inkml:trace>
  <inkml:trace contextRef="#ctx0" brushRef="#br0" timeOffset="110612.78">5030 15063 1681 0,'0'0'36'0,"0"0"8"16,-6 0 2-16,0-3 2 0,0 0-38 0,0 3-10 0,3 0 0 0,-3 0 0 0,6 0 28 0,-6 0 3 16,0 0 1-16,6 0 0 0,0 0-32 0,0 0 0 15,0 0 0-15,0 0 0 0,0 0 16 0,0 0-4 16,0 0 0-16,0 0 0 0,0 0 10 0,3-2 2 15,3-3 0-15,0 5 0 0,3 0 3 0,3 2 1 16,0 1 0-16,2-3 0 0,4 2-7 0,3 1-1 16,3 0 0-16,3-1 0 0,2-2 18 0,4 3 3 15,6 0 1-15,0-1 0 0,2 1-33 0,1 0-9 16,0-3 0-16,2 2 0 0,4-2 0 0,3 0 0 16,-4 3 0-16,7-3 8 0,-4 0 4 15,4 0 2-15,-1 3 0 0,4-1 0 0,6 1 6 0,-4-1 2 16,4 4 0-16,-1-1 0 0,1 3-22 0,5 0 0 15,3 0 0-15,-2 0-8 0,5-3 32 0,1 3 6 16,2-3 2-16,-2 1 0 0,2-1-32 0,-3 0 0 16,1 1 0-16,-1-1 0 0,1 0 0 0,-4-2 0 0,-2 2 0 15,-1-2 0-15,0-3 0 0,-2 2 0 0,-4 4 0 0,1-1 0 16,-1-2 12-16,1 2-3 0,-1 0-1 0,-2 3 0 16,0-3-8-16,-1 6 0 0,-5 0 0 0,2-1 0 31,-2 1-21-31,-1-1-7 0,-2 1 0 0,0-1-1 0,-4 4 40 0,-5-4 8 0,-3 3 1 0,-1-2 1 15,1 0-21-15,-6-3 0 0,-1 2 0 0,-5-5-8 16,0 1 8-16,-6-4 0 0,0 1 8 0,-6 0-8 16,-1-1-47-1,-5-2-13-15,-3 0-4 0,0 0 0 0,0 0-169 0,-6 0-35 0,-15-8-6 0,-5 3-2 16</inkml:trace>
  <inkml:trace contextRef="#ctx0" brushRef="#br0" timeOffset="111306.54">6946 15716 1926 0,'0'0'42'0,"0"0"9"0,0 0 1 0,0 0 3 0,0 0-44 0,3-5-11 0,0 2 0 0,0-2 0 16,0 0 20-16,-3 2 3 0,3-2 0 0,-3 0 0 15,0-1-1-15,0-2 0 0,-3 3 0 0,3 0 0 16,-6-3-22-16,0 0 9 0,-2 3-9 0,-1-3 0 15,0 0 0-15,-3 0 0 0,-3 0 0 0,-3 0 0 16,3 0 0-16,-6 0 0 0,-2 3 0 0,-1-1 0 16,-3 4 27-16,0-1-2 0,0 0 0 0,-2 3 0 15,2 3-25-15,-3 0 0 0,0 2-14 0,3 3 5 16,-2 0 32-16,-1 2 6 0,-3 4 2 0,-3 2 0 16,1 2-13-16,-1 1-2 0,0 2-1 0,4 3 0 0,2-1-7 15,3-1-8-15,3-1 11 0,0 0-11 0,4-3 38 0,2 4 1 16,3-7 0-16,6-1 0 0,0-4-12 0,0 1-3 15,6-1 0-15,-3 1 0 0,3 0-12 0,3-3-4 16,0 0 0-16,3-1 0 0,0-1-8 0,0 2-17 16,3 0 4-16,0-3 1 0,3 0-7 0,0 0-1 15,0 1 0-15,3-1 0 0,0 0 1 16,-1-2 0-16,4 2 0 0,0-2 0 0,3 0 19 0,-3-1 12 16,6-2-1-16,-3 0-1 0,0 0 2 0,-1-2 1 15,4 2 0-15,0-3 0 0,0-2-4 0,0 2-1 16,0-2 0-16,-4-1 0 0,-2 1-8 0,3 0 0 15,-3 0 0-15,-3-3 0 0,0 0 0 0,0-3 0 16,-3 3 0-16,0 0 0 0,0-2 0 0,-4 2 0 16,1 0 0-16,0-3 0 0,-3-2 8 0,-3 2 0 15,0 1 0-15,0 2 0 0,0 0-8 0,-3 0 8 0,0-3-8 0,-3 3 8 16,-2-2-8-16,-4 2 0 0,3 0 0 0,-6 0 0 16,3 0 0-16,-6 0-17 0,0 3 4 0,0-3 1 31,0 0-42-31,-2 3-8 0,2-1-2 0,-3 4 0 15,3-4-9-15,-3 6-3 0,3-2 0 0,4 4-560 0,-1-2-112 0</inkml:trace>
  <inkml:trace contextRef="#ctx0" brushRef="#br0" timeOffset="111981.3">7089 15367 1862 0,'0'0'52'0,"0"0"13"0,0 0-52 0,0 0-13 0,6-3 0 0,0 1 0 16,3-4 16-1,-3 4 0-15,3 2 0 0,0-3 0 0,0 3-16 0,0-3-10 0,0 3 2 16,-3 0 0 0,3 3-16-16,0 0-4 0,-3-3 0 0,0 2 0 0,-1 1 10 0,-2 0 2 0,3-1 0 15,-3 4 0-15,0-4 16 0,0 4 11 0,0-1-2 0,0 0 0 16,-3 3 21-16,3-3 4 0,-3 3 1 0,-3 0 0 15,0 0-19-15,3 0-4 0,-6 0-1 0,3 3 0 16,-3 2-2-16,0-3 0 0,1 1 0 0,2-3 0 16,-6-3-1-16,3 1 0 0,0 2 0 0,-3-3 0 15,3 0 16-15,0-2 4 0,0-1 0 0,0-2 0 16,0 0-7-16,0-2-1 0,3 4 0 0,3-2 0 16,-9 0 3-16,6 0 0 0,3 0 0 0,0 0 0 15,0 0-23-15,0 0-10 0,0 0 1 0,0 0 0 16,0 0-1-16,0 0 0 0,0 0 0 0,0 0 0 0,3-2-5 0,3-1-1 15,0 3 0-15,3 0 0 0,0-3 7 0,3 3 1 16,-3 3 0-16,3 0 0 16,-3-1-20-16,2 1-3 0,1 0-1 15,-3 2 0-15,3 0 23 0,-3 1 9 0,0-1-8 0,0-2 8 0,0 2 0 0,0 0 0 16,-3 0 0-16,0 1 0 0,-3-1 0 16,0 3 14-16,-3-3-2 0,3 0 0 0,-3 3 16 0,0 0 4 15,-3-2 0-15,0 2 0 0,0 0-23 0,-3-1-9 16,3 1 8-16,-6 0-8 0,0-2 20 0,3 2 0 15,-3-3-1-15,0-2 0 0,-3 2-19 0,0 0 0 16,0 0 0-16,-2-2 0 0,2 0 10 0,-3-1 2 0,3 1 0 16,0-3 0-1,0 3-47-15,0-3-9 0,0 2-1 0,3-2-573 0,0-2-114 0</inkml:trace>
  <inkml:trace contextRef="#ctx0" brushRef="#br0" timeOffset="112509.34">9524 15232 2332 0,'0'0'52'0,"0"0"10"0,0 0 2 0,0 0 1 0,0 0-52 0,6-3-13 0,-3 1 0 0,3-1 0 15,3 0 37-15,-3 1 5 0,6-1 1 0,0 1 0 16,0-1-28-16,3 0-6 15,-1 6-1-15,1-3 0 0,0-3-8 0,3 1 0 0,-3-1 0 0,3 3 0 32,-3 0-24-32,0 0-8 0,-1 3 0 0,-2-1-1 0,0 1-21 0,0-3-4 15,-3 3-1-15,0 2 0 0,-3-3-17 16,3 1-3-16,-6 0-1 0,0 2 0 0,0 0-35 0,-3 1-7 0,-3-1-2 0,0 0-364 16,-3 3-72-16</inkml:trace>
  <inkml:trace contextRef="#ctx0" brushRef="#br0" timeOffset="113044.13">9551 15367 1796 0,'0'0'40'0,"-3"3"8"0,-3-1 1 0,6-2 1 0,0 0-40 16,0 0-10-16,0 0 0 0,0 0 0 0,0 0 20 15,0 0 3-15,0 0 0 0,0 0 0 0,6 3-9 0,0 0-2 16,3-3 0-16,0 2 0 0,3-2 17 0,3 3 3 16,2 0 1-16,1-1 0 15,3-2-20-15,0 3-4 0,0-3-1 0,0 0 0 0,-1-3-8 0,1 3-17 16,-3-2 4-16,3-1 1 15,-3 0-28-15,0 1-4 0,0-1-2 0,-4 0 0 16,4 1-29-16,0-1-5 0,-3 0-2 0,0 1 0 16,3-1 24-16,-3-2 5 0,0 2 1 0,-1-2 0 0,1 2 32 0,0-5 6 15,0 3 2-15,-3-3 0 16,-3 5-16-16,0-2-4 0,0 2 0 0,0-2 0 0,0 3 52 0,-3-1 9 0,0-2 3 0,-3 5 0 16,-3 0 25-16,0 0 6 0,0 0 1 0,0 0 0 15,0 0-26-15,0 0-5 0,0 5-1 0,0 0 0 16,0 3 13-16,-3-3 3 0,3 3 0 0,-3 3 0 15,3-3 33-15,-3 2 7 0,3 4 2 0,0-4 0 32,0 1-99-32,3-1-20 0,0 4-4 0,3-4-1 0,-1 1 34 0,-2-1 0 0,6 1 0 0,-3-3 0 15,3 2 8-15,0-2 1 0,3-2 1 0,-3 2 0 16,3-3 3-16,-3-2 1 0,3-1 0 0,0-2 0 16,3-2-3-16,-4-1-1 0,1-2 0 0,0-3 0 0,3 0 8 15,-3-3 2-15,6-2 0 0,-6-3 0 16,6 0-10-16,-6 0-2 0,5-2 0 0,-5-1 0 15,3 3 4-15,0-5 0 0,-3 3 0 0,3-3 0 16,-6 2-4-16,3 1 0 0,-3-1 0 0,-3 3 0 16,-3-2 7-16,0 4 1 0,-3 4 0 0,0-3 0 15,-3 5-16-15,-3 0 0 0,-3 0 0 0,-3 2 0 0,0-1 19 0,-3 1 1 16,0 4 0-16,-3-1 0 0,-3 0-20 0,1 6 0 16,2 0 0-16,-3 2 0 15,0-2-25-15,0 4-9 0,-3-1-2 0,1 2 0 16,-1 2-67-16,0-2-13 0,-3 5-4 0,0-2-808 0</inkml:trace>
  <inkml:trace contextRef="#ctx0" brushRef="#br0" timeOffset="113233.67">10277 15380 806 0,'0'0'17'0,"0"0"4"0,-9 6 1 0,0-4 2 0</inkml:trace>
  <inkml:trace contextRef="#ctx0" brushRef="#br0" timeOffset="119248.11">5303 16732 2127 0,'0'0'47'0,"0"0"9"0,-6 0 3 0,3-2 1 0,-2 2-48 0,-1-3-12 16,-3 0 0-16,3 1 0 0,-3-1 31 0,0 0 4 16,0 1 1-16,0-4 0 0,0 1-36 15,0 0 0-15,0 0 0 0,-3-3 0 0,0 2-11 0,0-2-9 16,1 0-1-16,-4 3-1 0,3 0 22 0,0 0 0 0,-3 2-9 16,0-2 9-16,0 2-10 0,-3 3 2 15,-2 0 0-15,2 3 0 0,0 2 8 0,-3 3-8 16,3 0 8-16,0 2-8 0,-3 4 0 0,4-4 0 15,-1 6 0-15,0-3 0 0,0 3 8 0,3 0 0 0,0 0 0 0,3-3 0 16,0 3 0-16,0 0 0 0,1 2 10 0,2-2-10 16,3 0 18-16,-3-3-2 0,3 3-1 0,0-2 0 15,3-1-2-15,-3 0 0 0,6 0 0 0,-3 0 0 16,3 1-5-16,0-4 0 0,0 3-8 0,3 1 12 16,-3-1-12-16,3-2 0 0,3 2 0 0,-3 0 0 15,3-2 0-15,0 2 0 0,3-3 8 0,-3 4-8 16,3-4 0-16,-3 3 0 0,2-5 0 0,4 0 0 15,0 0 0-15,0 0 0 0,0-3 8 0,0 1-8 16,3-4 0-16,0 1 8 0,0 0-8 0,0-3 0 16,-1-3 9-16,1 0-9 0,0-2 8 0,0 0-8 15,-3-3 22-15,0-3-1 0,0 3 0 0,-3-5 0 0,0 0-12 0,-3 0-9 16,0-1 12-16,-1-1-12 16,-2-1 0-16,3 2 0 0,-3-1 0 0,-3 1 0 0,0 1 19 15,0 3 9-15,-3-1 3 0,0 0 0 0,0 3-23 0,0 1-8 16,0 1 0-16,-2 1 0 0,-4 2 0 0,0 1 8 15,-3-1-8-15,0 0 0 0,-3 1 0 0,0-1 8 16,-3 0-8-16,3 1 0 0,0 2 0 0,-2-3-8 16,2 0-1-16,-3 1 0 0,3-1-10 0,-3-2-1 15,3 2-1-15,0-2 0 16,3 2-35-16,-2 1-8 0,-1-4 0 0,3 1-605 0,0 2-121 16</inkml:trace>
  <inkml:trace contextRef="#ctx0" brushRef="#br0" timeOffset="119756.16">5387 16200 2070 0,'0'0'45'0,"0"0"10"0,0 0 1 0,0 0 3 0,0 0-47 0,6 3-12 16,-3 0 0-16,0-1 0 0,3 1 8 0,0 0 0 15,0-1 0-15,2 4 0 0,-2 2-8 0,3-3 0 16,-3 0 0-16,3 0 0 0,0 1 0 0,-3-1 0 16,3 3 0-16,-3 0 0 0,3-3 0 0,0 3 0 15,-3 0-10-15,0 3 10 0,-3-1 0 0,3 1 0 16,-3-3 0-16,0 5 10 0,-3 0-10 0,0 0 0 15,0 1-10-15,-3-1 10 0,0 0 0 0,3 0 0 16,-6 1 0-16,3-4 10 0,0 1 5 0,-3-1 1 16,3-4 0-16,-3 2 0 0,3-3 10 15,-3 0 2-15,3 0 1 0,-3 1 0 0,0-4 8 0,0 1 2 0,0-3 0 16,0 3 0-16,0-3-12 0,0 2-3 16,0-2 0-16,0 0 0 0,0 3-8 0,0-3-1 0,1 0-1 0,5 0 0 15,0 0 2-15,0 0 1 0,0 0 0 0,0 0 0 16,0 0-5-16,0 0 0 15,0 0-1-15,0 0 0 0,0 0-11 0,5 0 0 0,1 0 0 0,3-3 0 16,0 3 0-16,3 0 0 0,-3 0-9 0,6 0 9 16,0 0-12-16,3 0 2 0,-3 3 0 0,3-3 0 31,2 0-14-31,4 3-4 0,0-1 0 0,-3 1 0 16,3 2-65-16,-1-2-14 0,1 2-2 0,0 0-562 0,-3-2-112 0</inkml:trace>
  <inkml:trace contextRef="#ctx0" brushRef="#br0" timeOffset="120058.51">5827 16793 2268 0,'0'0'50'0,"0"0"10"0,-3 3 3 0,-3-1 0 0,6-2-51 0,0 0-12 16,0 0 0-16,0 0 0 0,0 0 35 0,0 0 4 15,0 0 1-15,0 0 0 0,0 0-40 0,0 0 0 0,6-2 0 0,0-1 0 16,3 3 0-16,0-3 0 0,3 1-9 16,3 2 9-16,-3-3 0 0,3 1 0 0,0-1 0 0,2 3 0 31,1-3-33-31,3 3 1 0,-3 3 0 0,-3-3 0 15,3 3-116-15,0-1-22 0,-1 1-5 0,-2-1-392 16,0 1-78-16</inkml:trace>
  <inkml:trace contextRef="#ctx0" brushRef="#br0" timeOffset="120300">5896 16968 2055 0,'-12'10'45'0,"6"-7"10"0,0 5 1 0,0-3 2 0,0 0-46 0,0 1-12 0,0-1 0 0,0 0 0 0,3 1 28 0,0-4 3 16,3-2 1-16,0 0 0 15,0 0-32-15,3 3 0 0,0 0 0 0,3-1 0 0,3-2 8 0,3-2-8 16,0-1 0-16,3 0 0 0,0-2 8 0,2 2-8 16,1 1 0-16,6-4 0 0,0 4-13 0,0-4-9 15,3 6-2-15,2-2 0 16,-2 4-35-16,0-2-7 0,3 0-2 0,-1 0-512 15,4 3-104-15</inkml:trace>
  <inkml:trace contextRef="#ctx0" brushRef="#br0" timeOffset="121622.94">7313 16079 1754 0,'0'0'49'0,"0"0"12"16,0 0-49-16,0 0-12 0,0 0 0 0,0 0 0 0,0 0 68 0,0 0 12 15,0 0 1-15,0 0 1 0,0 0-36 0,0 0-7 16,0 0-2-16,0 0 0 0,3 2-23 0,0 1-5 16,5 2-1-16,1-2 0 0,3 2-8 0,0 1 0 0,6-1 0 0,0 0 8 15,3 3 0-15,0 3 0 0,2-3 0 0,1 0 0 16,0-1-8-16,-3 1-11 15,3 0 3-15,-3-2 0 0,-1 2-6 0,-2-3-1 16,-3-2 0-16,3-1 0 0,-3-2 2 0,-3 0 0 0,0 3 0 0,-3-1 0 31,0-2-19-31,-1 0-4 0,-5 0-1 0,0 0 0 16,-3 0-143-16,0 0-29 0,0 0-6 0,-14-7-1 0</inkml:trace>
  <inkml:trace contextRef="#ctx0" brushRef="#br0" timeOffset="122143.2">7304 16224 2094 0,'0'0'60'0,"0"0"12"0,0 0-58 0,0 0-14 0,-3 6 0 0,3-1 0 0,0-5 25 0,0 0 3 16,0 5 0-16,0-2 0 0,0 2-28 0,3 0 8 15,3-2-8-15,-3 0 0 0,6-1 0 0,-4 1 0 16,4 0 0-16,0 2 0 0,3 0 0 0,0 0 0 15,0 3 0-15,3 0 0 0,0 0 0 0,-3 0 0 16,3 0 0-16,-3 3 0 0,2-1 0 0,1 1 0 16,-3-1 0-16,0 1 0 0,0 0 0 0,-3-3 0 15,0 2 0-15,-3 1 0 0,3-1 0 0,-3-2 0 16,-3 0 8-16,3 0-8 0,-3 0 0 16,-3 0 0-16,3-3 9 0,-3 1-9 0,0-1 8 0,-3 3-8 0,0-3 10 15,-3 0-10-15,0 3 0 0,-3 0 0 0,-3-2-8 16,0-1 8-16,-3 5-16 0,0-2 4 15,-6 0 1-15,4 0 0 0,-4 0-1 0,0 0-1 16,0 3 0-16,0-3 0 0,-3 2 13 0,4 1 0 0,-4-1 0 0,-3-2 0 16,3 3 21-16,0-3-2 0,0 2-1 0,-2-2 0 15,5 0-3-15,-3 0-1 0,6 0 0 0,0-2 0 16,3 1 13-16,4-1 2 0,2-1 1 0,0-2 0 16,3-1-6-16,3 1 0 0,3-3-1 0,0 0 0 15,0 0-15-15,0 0-8 0,0 0 10 0,6 3-10 16,6-3 0-16,0 0 0 0,5 0 0 0,1-3 0 15,3 3 25-15,-3-3 12 0,6 3 3 0,-3-2 0 16,2 2-23-16,1 0-4 0,0 2-1 0,0-2 0 16,0 0-12-16,-1 3 0 0,1-3 8 0,0 3-8 15,3-1 0-15,-3-2 0 0,2 3 0 0,-2-3 0 16,3 3-8-16,-6-1-5 0,3 1-1 0,-3-3 0 31,-1 0-121-31,-2 0-24 0,-3 0-5 0</inkml:trace>
  <inkml:trace contextRef="#ctx0" brushRef="#br0" timeOffset="122756.58">8259 16052 2188 0,'0'0'48'0,"0"0"11"0,0 0 1 0,0 0 1 0,0 0-49 0,-6 0-12 15,0-2 0-15,3 2 0 0,-3-6 24 0,0 4 1 16,0 2 1-16,3-3 0 0,-3 3-34 0,3-3-8 16,-2 3 0-16,-1 0-1 0,0 3 17 0,0-3-8 15,0 3 8-15,-3-1 0 0,0 4-16 0,0-4 4 16,0 6 1-16,0-2 0 16,-3 4 11-16,0 1-8 0,0 5 8 0,0-1-8 0,-2 4 8 0,2 2-10 15,0 6 10-15,3-1-10 0,0 0 10 0,3 4 8 16,0-4-8-16,6 3 11 0,0-2 22 0,0 2 5 0,3 0 1 0,0-3 0 15,3 3-17-15,0-2-3 16,0-3-1-16,3-1 0 0,0 1-18 0,0-3 0 16,0-5-11-16,-1 0 11 0,1 0-21 0,0-5 2 15,0-1 1-15,0 1 0 16,0-3-42-16,3-3-8 0,-3 0-1 0,0-2-1 16,0-3-194-16,-3 0-38 0</inkml:trace>
  <inkml:trace contextRef="#ctx0" brushRef="#br0" timeOffset="123240.22">8527 16261 1443 0,'0'0'32'0,"0"0"6"0,0 0 2 0,-6-2 0 0,6 2-32 0,-6-6-8 16,0-2 0-16,0 3 0 0,3 0 54 0,3 5 9 16,-3-3 1-16,-3-2 1 0,3 0-1 0,0-1 0 15,0-2 0-15,3 8 0 0,0 0-1 0,0 0-1 16,0 0 0-16,0 0 0 0,3-5-37 0,-3 0-7 15,3 2-2-15,0-2 0 0,3 0-16 0,0 2 0 16,0-2-8-16,0-1 8 0,0 4-17 0,3-4 2 0,0 4 1 0,0-4 0 16,0 4-3-16,0-1-1 0,0 1 0 0,0 2 0 15,2 0 18-15,1 0 0 0,0 2 0 0,0 1 0 16,0-1-10-16,0 4 2 0,0-1 0 16,-3 3 0-16,3 0 8 0,0 0 11 15,3 0-3-15,-4 2 0 0,1 4-8 0,0-1 8 0,0 0-8 0,0 3 8 16,0-3-8-16,0 0 12 0,0 3-12 0,0-2 12 15,0-1-12-15,-3 3 0 0,2-3 0 0,1 0 8 16,-3 0-8-16,0-2 0 0,0-1 0 0,-3 1 0 31,0-3-47-31,0 0-11 0,0-3-2 0,0-2-1 0,-3 2-200 16,0-2-40-16,-3-3-8 0,0 0-2 0</inkml:trace>
  <inkml:trace contextRef="#ctx0" brushRef="#br0" timeOffset="123494.01">8974 16028 2214 0,'0'0'48'0,"-6"6"11"0,0 2 1 0,-3-3 3 0,3 6-51 0,-3-3-12 15,3 2 0-15,-3 1 0 16,0-1-26-16,0 3-8 0,0 1-2 0,-3 2 0 0,0-3 16 0,0 5 4 15,-2 4 0-15,-1-1 0 16,-3 0-28-16,3 0-4 0,0 0-2 0,-3 3 0 0,-3 0 29 0,0 0 5 16,1-1 2-16,-1 1 0 15,0 0-31-15,3-3-7 0,0 3 0 0,3-3-1 0,0-2 33 0,1-1 8 0,2-2 0 0,3 3-691 16</inkml:trace>
  <inkml:trace contextRef="#ctx0" brushRef="#br0" timeOffset="123858.86">9024 16476 1982 0,'0'0'56'0,"0"0"12"15,0 0-54-15,0 0-14 0,0 0 0 0,-3 5 0 0,3-5 28 0,0 0 4 16,0 0 0-16,0 0 0 16,0 0-49-16,0 0-10 0,0 0-1 0,0 0-1 15,0 3 1-15,0-3 1 0,3 5 0 0,-3 0 0 0,0-2 15 0,3 5 4 16,-3-3 0-16,3 3 0 0,0 0 8 0,0 0 0 16,-3 2 0-16,3 4 0 0,0-1 8 0,-3 3 3 15,3 0 1-15,0-3 0 0,-3 3-12 0,3-3 0 16,-3 0 0-16,3 3 0 15,0-5-33-15,-3-1-9 0,3 1-2 0,-3-1 0 16,3-4-16-16,-3-4-3 0,0-2-1 0,0 0 0 16,0 0 0-16,0 0 0 0,3-2 0 0,-3-6 0 15,3 0-19-15,-3-3-4 0,0-2-1 0,0-6 0 0</inkml:trace>
  <inkml:trace contextRef="#ctx0" brushRef="#br0" timeOffset="123992.23">9063 16306 1566 0,'0'0'34'0,"0"0"7"0,0 0 2 0,0 0 1 0,0 0-35 0,0 0-9 0,0 0 0 0,0 0 0 16,0 0 60-16,0 0 9 0,0 0 3 0,0 0 0 16,0 0-45-16,0 0-9 0,6-2-2 0,-6 2 0 31,3 0-116-31,-3 0-24 0,0 0-5 0,3-6-1 0</inkml:trace>
  <inkml:trace contextRef="#ctx0" brushRef="#br0" timeOffset="124259.6">9262 16349 2257 0,'0'0'49'0,"0"0"11"0,0 0 1 0,6 2 3 0,0-2-51 0,3 3-13 15,0-6 0-15,3 3 0 0,0 0 0 0,0 0 0 16,3-2 0-16,-3-1 0 16,2 3-23-16,1 0-7 0,0-3-2 0,-3 3 0 0,0 0 7 0,0 0 1 15,0 0 0-15,-3 3 0 16,-3-3-29-16,3 0-6 0,0 0-1 0,-4 0 0 16,1-3-99-16,-3 3-20 0,6 0-4 0,-9 0-1 0</inkml:trace>
  <inkml:trace contextRef="#ctx0" brushRef="#br0" timeOffset="124864.87">9402 16658 2055 0,'0'0'45'0,"0"0"10"0,0 0 1 0,6 0 2 0,0 0-46 0,3-2-12 0,0-4 0 0,0 1 0 16,3-3 0-16,0 0-11 0,3-5 3 0,-4 0 0 0,7-1 8 0,-3 1 0 15,3-3 0-15,0 0 0 0,-3 1 0 0,3-4 0 16,2 0 0-16,-2 4 0 0,3-7-9 0,-3 4 0 16,6-3 0-16,-6 2 0 0,3-2 9 0,-7 0 12 15,4-3-2-15,-3 0-1 16,3 0-30-16,-3 3-7 0,-3-3 0 0,0 3-1 0,3 0 5 0,-3 3 0 15,-4-1 1-15,1 3 0 16,0 0-7-16,-3 3-2 0,0 5 0 0,-3 0 0 0,3 0 16 0,-3 3 4 16,-3 5 0-16,0 0 0 0,0 0 3 0,-3 5 1 0,0 6 0 0,0-1 0 15,0 9 24-15,0 2 4 16,-3 3 2-16,0 2 0 0,3 1-3 0,-3 2-1 0,3-3 0 16,0 1 0-16,3-1 37 0,0-2 7 0,0 0 2 0,3-3 0 15,-3-2-36-15,3-3-6 0,3-1-2 0,-3-4 0 16,0 0-20-16,0-3 0 15,0-3 0-15,3 0 0 0,-3 0 0 0,6-2-12 0,-3-6 2 0,3-2 0 16,0 0 10-16,6-3 0 0,-3-5 0 0,0-3 0 16,2 0 8-16,-2-3-8 0,3-2 8 0,0-3-8 15,3 1 0-15,0-4-10 0,0 1 1 0,-3 2 0 16,2 0 9-16,-2 3-8 0,3 0 8 0,0 2-8 16,-3 3 8-16,-3 3 0 0,0 3-9 0,0 2 9 15,-3 2 0-15,3 1 0 0,-4 5 0 0,1 3 0 16,-3 2-22-16,3 3 0 0,-3 2 0 0,0 1 0 15,0 2 35-15,0 3 7 0,0 5 2 0,-3 0 0 0,3 1-7 0,-3-1-2 16,0 3 0-16,3-3 0 0,-3-3 2 0,0 1 0 16,0-3 0-16,3 0 0 0,-3-1-28 15,3-1-6-15,-3-4-1 0,3 4-598 16,-3-4-120-16</inkml:trace>
  <inkml:trace contextRef="#ctx0" brushRef="#br0" timeOffset="125293.98">10545 16066 1862 0,'0'0'52'0,"0"0"13"0,0 0-52 0,3 2-13 0,3 3 0 0,-3 1 0 16,3-4 0-16,0 4 0 0,0-4 0 0,0 1 0 31,0 0-23-31,-3-1-7 0,3 1-2 0,0-3 0 0,-6 0 52 0,3 3 9 0,3-1 3 0,0 3 0 16,-3-2-20-16,0 2-3 0,2 1-1 0,-2-1 0 15,3 3 4-15,-3 0 0 0,3 0 0 0,0-3 0 16,0 3-12-16,-3 0 0 0,3 0 0 0,-3 3 0 15,0-4 0-15,0 7 0 0,0-1 0 0,0 3 0 16,0-3 0-16,0-2 0 0,-3 2 0 0,3 0-11 0,-3 0 28 16,0-2 6-16,0 2 1 0,0 0 0 15,-3 1 9-15,3-1 3 0,0 0 0 0,-3-2 0 0,-3 2-19 16,3 3-3-16,0-3-1 0,-3 0 0 0,-3 3-13 0,0-3 0 16,0 3 0-16,-5 0 0 15,-1 0-38-15,-6 2-14 0,-3 1-2 0,-3 2-541 16,0 0-108-16</inkml:trace>
  <inkml:trace contextRef="#ctx0" brushRef="#br0" timeOffset="125927.9">10742 15849 2150 0,'0'0'61'0,"0"0"13"0,0 0-59 15,0 0-15-15,0 0 0 0,6 0 0 16,-3-3 0-16,2 0 0 0,1 6 0 0,3 0 0 0,0-3 0 0,0 0 0 15,0 2-10-15,0-2 10 0,3 3 0 0,0-3 0 16,3 0 0-16,-6 0 0 0,3 0 0 0,-3 0 0 16,2 2 0-16,-2 1 0 0,-3-3-14 0,0 5 2 15,0 1 1-15,0-1 0 0,0-2 11 0,-3 5 0 16,0 0 0-16,-3-1 8 16,0 4-30-16,-3 2-6 0,0 3 0 0,-3 0-1 0,0 0 4 0,0-3 1 0,0 3 0 0,0-3 0 15,3 0 24-15,-6 1 9 0,4-4 0 0,-1 1 0 16,-3-1 15-16,3-2 4 15,0 0 0-15,0-2 0 0,3-4-10 0,-3 4-2 0,3-4 0 0,3-2 0 16,0 0-6-16,0 0-2 0,0 0 0 0,0 0 0 16,0 0-8-16,0 0 0 0,6 0 0 0,0 0 0 15,3-2 0-15,0-1 0 0,3 0 0 0,-4 1-11 16,7-1 11-16,0 0-8 0,0 1 8 0,3-1-8 16,-3 0 8-16,3 1 0 0,-3-1 0 0,2 3-8 31,1 3-21-31,-3-3-4 0,3 0-1 0,-6 2 0 0,3-2-82 0,-3 0-16 15,9 3-3-15,-7-6-1 0</inkml:trace>
  <inkml:trace contextRef="#ctx0" brushRef="#br0" timeOffset="126109.42">11280 16113 2649 0,'9'8'58'0,"-3"-5"12"0,-3 2 2 0,-3 0 4 0,3 1-61 0,-3-6-15 16,0 0 0-16,0 0 0 15,0 0-264-15,0 0-55 0,0 0-11 0,0 0-2 0</inkml:trace>
  <inkml:trace contextRef="#ctx0" brushRef="#br0" timeOffset="127056.24">6452 16484 1862 0,'0'0'52'0,"0"0"13"0,0 0-52 0,0 0-13 16,0 0 0-16,0 0 0 0,0 0 41 0,0 0 6 15,0 0 1-15,0 0 0 0,0 0-20 0,0 0-4 16,0 0-1-16,0 0 0 0,6-3-23 0,0 0 0 15,-3-2 0-15,6 2 8 0,-3 1 0 0,3-4 1 16,0 1 0-16,0 2 0 0,3 1 5 0,0-3 1 0,0 2 0 0,3-2 0 16,-1 5-7-16,1-3-8 0,0 3 11 0,3 3-11 15,0-3 0-15,3 2 0 0,-3 1-10 16,-1 2 10-16,1 0-26 0,0-2 2 0,0 5 1 0,0-3 0 31,-3 1-9-31,0-1-1 0,-3-2-1 0,-1-1 0 0,1 1 8 0,-3-3 2 0,0 2 0 0,-3-2 0 31,0 0-34-31,-3 0-6 0,-3 0-2 0,0 0-689 0</inkml:trace>
  <inkml:trace contextRef="#ctx0" brushRef="#br0" timeOffset="127685.69">6577 16632 1944 0,'0'0'43'0,"0"0"9"0,0 0 1 0,0 0 1 0,0 0-43 0,0 0-11 0,3 5 0 0,-3-5 0 0,0 0 14 0,3 3 1 16,3 2 0-16,0-2 0 0,0 2-15 0,0 0 0 16,0 0 0-16,-3 1 0 0,6-1 0 0,-3 0 0 0,0 3-12 0,-3-2 12 15,0 4-8-15,0-2 8 0,0 3 0 0,0-1 0 16,0 3 0-16,0 1 0 0,-3-4 0 0,-3 6 0 15,3 0 0-15,-3-3 0 0,3 3 0 0,-3 0 0 16,0-3 0-16,0 3 0 16,3-3 0-16,-6 1 0 0,3-4 0 0,0 1 0 0,0-1 0 0,-3-2 0 15,3 0 0-15,-3 0 8 0,-3 0-8 16,3 0 0-16,3-3 10 0,-3-2-10 0,3 2 10 16,3-5-10-16,0 0 24 0,0 0-2 15,0 0 0-15,-3-8 0 0,0 3-6 0,3-3-2 0,-3 0 0 0,3 0 0 16,-3 0-14-16,3 0 0 0,0-2 0 0,3-1 0 15,0 3 0-15,0-2 0 0,3-1 0 0,0 0 0 16,0-2 0-16,3 3 0 0,0-4 0 0,0 4 0 16,3-1 12-16,0 1-3 0,-3-1-1 0,3-2 0 15,0 2-8-15,-1 1-11 0,4 2 3 0,-3-3 0 16,-3 3 8-16,3 0 0 0,0 0 0 0,-3 3 0 16,3 2 0-16,-3 1-8 0,-3-1 8 0,3 1-8 0,-6 2 8 0,3-3 0 15,0 3 0-15,-4 3-8 0,4-1 8 0,-3 3 11 16,0 1-3-16,0 2 0 0,0 0 16 0,0 2 4 15,-3 3 0-15,3 1 0 0,0 2-28 0,0-1 8 16,-3 1-8-16,0 0 0 0,0 5 0 0,0-2-16 16,0-1 3-16,3 1 0 0,-3 5 21 0,0-6 4 15,3 1 0-15,-3-1 1 0,0 1-4 16,0-3-1-16,0 2 0 0,0-2 0 0,0-3-8 0,0 1-11 16,3-4 3-16,-3-2 0 15,3-3-25-15,-3 1-5 0,0-1-1 0,3-2 0 16,0 2-24-16,-3-5-5 0,0 0 0 0,0 0-1 15,3-3-49-15,0-2-10 0,3-3-1 0,-6-3-571 0</inkml:trace>
  <inkml:trace contextRef="#ctx0" brushRef="#br0" timeOffset="127972.85">6863 16230 1384 0,'0'-19'39'0,"0"8"9"0,0-2-38 0,0 0-10 0,0-6 0 0,-3 1 0 16,3-3 28-16,0 2 3 0,-3 1 1 0,0-1 0 16,0-2 6-16,0 5 2 0,3 0 0 0,-3 3 0 15,3 0-5-15,0 5-1 0,-3 0 0 0,3 0 0 16,0 8 13-16,0 0 2 0,0 0 1 0,0 0 0 0,0 0-12 0,0 0-2 16,0 0-1-16,0 0 0 0,-3 5-15 0,3 3-4 15,0 0 0-15,0 5 0 0,0 3-16 0,0 3 0 16,3 5 8-16,-3-3-8 0,3 3 0 0,-3-1 0 15,3 7 0-15,0-1 0 0,-3-3 0 0,0 1-16 16,3-1 4-16,0-2 0 16,0 0-49-16,-3-3-10 0,3 0-1 0,-3-3-764 15</inkml:trace>
  <inkml:trace contextRef="#ctx0" brushRef="#br0" timeOffset="128477.39">5256 16505 1846 0</inkml:trace>
  <inkml:trace contextRef="#ctx0" brushRef="#br0" timeOffset="131186.72">4339 17367 1746 0,'-21'0'49'0,"9"0"12"0,3 3-49 0,-3-3-12 0,3 3 0 0,1-3 0 0,2 2 35 16,0-2 4-16,0 3 1 0,6-3 0 15,0 0-28-15,0 2-12 0,3 4 10 0,3-1-10 16,0 3 0-16,0 3 0 0,2-1-13 0,1-2 4 16,3 3 9-16,-3-1 0 0,0 1 0 0,0-1 0 15,0-2 0-15,0 0-10 0,-3 0 10 0,3-2 0 16,0 1 0-16,-3 1 0 0,3 0 8 0,0 3-8 0,0 0 8 0,2-1-8 15,-2 3 0-15,-3-2 9 0,3 2-9 0,0-2 10 16,0 2-10-16,-3-5 10 0,3 0-10 0,-3-3 0 16,3 0 0-16,-3-2 8 0,3 0-8 0,-3-3 0 15,3-3 0-15,0 0 0 0,-3-2 0 0,2 0 0 16,-2-3 0-16,3 0 0 0,0 0 0 0,0-3 8 16,0 1-8-16,-3-1 0 0,3 1 11 0,0 2-3 0,0 0-8 0,0 0 12 15,0 0-12-15,0 0-8 0,0 3 8 0,-1-1-13 16,1 1 13-16,0 2 8 15,-3 1 0-15,3-1-8 0,0 3 16 0,-3 0-3 0,3 0-1 0,-3 0 0 16,3 0 8-16,0 0 2 0,0-2 0 16,3 2 0-16,-3-3-22 0,0 3 8 0,2-5-8 0,1 2 0 15,3-2 0-15,-3-1 0 0,-3-2 0 0,6 3 0 16,-3-3 0-16,0 3 0 0,0-3 8 0,3 3-8 16,-1-1 0-16,-2 1 0 0,3 2 0 0,-3 1 0 15,0-1 0-15,0 6 0 0,3-1 0 0,-6 1 0 16,3 0 9-16,0 2-9 0,-3 3 12 0,-1 0-12 15,1 0 0-15,0-3 0 0,-3 6 0 0,0-3 0 16,0 0 19-16,-3 0-3 0,3-1-1 0,-3 1 0 16,3-2 3-16,-3-1 1 0,0 3 0 0,0-3 0 15,3-2 2-15,-3 0 1 0,3-1 0 0,-3 1 0 16,3-3-22-16,0 0-15 0,0-3 3 0,0-2 0 0,3 2 12 0,-1-5 16 16,1 0-3-16,-3-2-1 15,6-3-35-15,-3-3-7 0,3 0-2 0,-3-3 0 16,3-2 4-16,3 3 0 0,-3-4 0 0,0 1 0 0,0 0 17 0,-1 3 11 15,1 2-12-15,0 0 12 0,0 5-20 0,0 1 4 16,-3 2 0-16,3 2 0 0,-3 4 16 0,-3-1 0 16,0 3 0-16,3 3 0 0,-3 2 23 0,0 0 8 15,-3 1 1-15,3 4 1 0,-4-2 12 0,4 3 3 0,0-1 0 0,-3-2 0 16,3 6-20-16,0-7-4 16,0 4-1-16,0-3 0 0,0 3-12 0,-3-4-3 0,6 1 0 15,-3-2 0-15,0-1-8 0,3 0 0 16,0-2 0-16,3 2 0 15,0-2-46-15,0 0-5 0,2-3-1 0,4 0-615 0,0-6-123 0</inkml:trace>
  <inkml:trace contextRef="#ctx0" brushRef="#br0" timeOffset="132623.35">6420 17502 1706 0,'0'0'37'0,"0"0"8"0,0 0 2 0,0 0 1 0,0 0-38 0,0 0-10 0,0 0 0 0,6 3 0 15,0-3 0-15,-1 0 0 0,4 2-12 0,3 1 12 16,-3-3-8-16,3 3 8 0,0-1 0 0,0 1 0 16,0 0 0-16,0-1 0 0,0-2-9 0,0 0 9 0,-1 3 0 0,-2-3 0 15,3 0 0-15,0 3 0 16,-3-3 0-16,3 0 0 0,0 2 0 0,-3-2 0 0,3 0 23 0,0 3 8 16,0-3 1-16,-3 0 1 0,2 0-25 0,-2 0-8 15,0 0 0-15,3 0 0 0,-3 0 0 0,3 0 0 16,-6-3 0-16,3 3 0 0,0-2 0 0,0 2 0 15,0-3 0-15,0 0-9 0,0 3 9 0,0-2 14 16,2 2-3-16,-2 0-1 0,3 0 7 0,0 0 2 16,0 0 0-16,0 2 0 0,3 1 3 0,-3 0 1 15,3-1 0-15,0 1 0 16,2 2 1-16,1 1 0 0,0-1 0 0,3 3 0 0,0 0 1 0,0 0 1 0,-1 0 0 0,4-3 0 16,-3 0-12-16,3 3-2 15,0-3-1-15,0 1 0 0,-1 2 2 0,-2 0 1 16,3-1 0-16,0-1 0 0,-3 2-1 0,2-3 0 0,1 3 0 0,0-3 0 15,0 1-13-15,-3-1 9 0,6 0-9 0,-4-2 8 16,4-1-8-16,0 1 0 0,0 0 0 0,0-1 0 16,-1-2 0-16,1 0 0 0,3 0 0 0,-3 0 8 15,2-2-8-15,4-1 0 0,0 0 0 0,0 1 0 16,2-1 0-16,-2-2 0 0,3 0 0 0,-3-1 8 16,2-2-8-16,-2 0 0 0,3 3 0 0,-1-3 8 15,1 0-8-15,3 0 0 0,-3 0 0 0,2-2 8 16,1-1-8-16,0 1 0 0,-1-1 0 0,-2 0 0 15,0 1 0-15,0 2 0 0,2 0 0 0,-2 0 0 16,-3-3 0-16,2 3 0 0,1 1 0 0,-3-1 0 16,0 0 0-16,-1 0 0 0,1 2 0 0,0 1 8 0,0 0-8 0,2 0 12 15,1-3-12-15,0 5 12 0,-1-2-12 16,4-1 0-16,-3 4 0 0,0-1 0 0,-1 0 0 0,1 1 0 16,3-1 0-16,-4-2 0 15,4 2 0-15,0 1 0 0,-3-4 0 0,2 1 0 0,-2 0 0 16,0-1 0-16,-1 1 0 0,1 0 8 0,-3-3-8 0,0 0 0 15,2 3 0-15,-2-1 0 0,3 1 0 0,-3 0 0 16,-1 2 8-16,-2-2-8 0,0 0 0 0,0 2 10 16,-4 0-10-16,4 1 10 0,0-1-10 0,-3 0 0 15,-1 3 0-15,4 0 8 0,0 0-8 0,-3 0-9 16,0-2 9-16,-4 2-13 0,4 2 36 0,-3 1 7 0,0-3 2 16,-3 3 0-16,-1-3-32 0,1 0 0 15,-3 0 0-15,3 2 0 0,0-2 0 0,-3 0 0 0,0 3 0 0,2-3 0 16,-2 3 16-16,0-3-4 0,6 2 0 15,-3 1 0-15,0 0-4 0,2-1-8 0,4 1 11 0,-3 2-11 16,3 0 0-16,3 1 0 0,-4-1 0 0,1 0-12 16,0 1 12-16,-3-1 0 0,3 0 9 0,-4-2-9 15,4 2 15-15,0-2-3 0,-3-3-1 16,0 2 0-16,-4-2-11 0,1 0 0 0,-3 0 0 0,0-2 0 16,0-1 0-16,-3 0 0 0,0 1 0 0,-4-4 0 15,4 4 0-15,-3-1 0 0,0-5 0 0,0 6 0 16,-3-4 0-16,0 4 0 0,0-4 0 0,0 4-11 15,0-4 26-15,0 4 5 0,0-1 0 0,-3-2 1 16,2 2-31-16,1 3-6 0,-3 0-2 0,3 0 0 16,0 0 18-16,-3-2 11 0,6 2-2 0,-3 0 0 15,0 0-9-15,-3 0 0 0,3 2 0 0,3-2 0 16,-3 3 0-16,0-3 0 0,2 3-9 0,-2-3 9 0,3 0 22 16,0 0 8-16,-3 2 2 0,3-2 0 0,-3 3-32 15,3-3 0-15,0 2 0 0,0-2 0 0,-3 3 0 0,3-3 12 16,-1 3 0-16,-2-1 0 0,3-2-12 0,3 3 0 15,-3 0 0-15,0-1 0 0,0 1 0 0,0 0 9 16,0 2-9-16,-3-2 8 0,3-1-8 0,-7 1 0 16,4-1 0-16,0-2 0 0,-3 3 0 0,0 0-11 15,0-1 3-15,-3 1 0 16,0-3-29-16,-3 0-6 0,0 0-1 0,0 0-739 16,0 0-148-16</inkml:trace>
  <inkml:trace contextRef="#ctx0" brushRef="#br0" timeOffset="139761.73">9474 16626 1803 0,'-6'3'40'0,"0"0"8"0,-3-1 1 0,3 1 2 0,0 0-41 0,-3-1-10 16,3 4 0-16,0-1 0 0,3-2 32 0,-3 2 5 15,6 0 1-15,-3 0 0 0,3-2-11 0,0 2-3 16,3 1 0-16,0-1 0 0,0 6-24 0,3-1 0 0,3 3 0 0,0 1 0 16,3 1 0-16,-3 1 0 0,3 3 0 0,2 2 0 15,1-2 0-15,0 4 0 0,0 1 0 0,0 0 0 16,0 0 0-16,0 0 0 0,-3-3 0 0,0-3 0 16,2 3 0-16,-5-5 0 0,3-2 0 15,-3-1 0-15,0-3 8 0,0-2 0 0,-3-5 0 0,3 0 0 16,-3-3-8-16,0-6-9 0,3-2 9 0,0-2-13 15,0-3 13-15,0-3 8 0,0-6 0 0,2 4-8 16,-2-3 17-16,0 0-3 0,0 2-1 0,3-2 0 16,-3 2-4-16,0 4-1 0,0 1 0 0,0 4 0 15,3-3-8-15,-3 5 8 0,0 2-8 0,0 1 8 16,2 5-8-16,-2 0 0 0,0 3 9 0,3-1-9 16,-3 6 0-16,0 0 0 0,0 3 0 0,3 2 0 15,-3 0 9-15,3 3 1 0,-3-3 0 0,0 1 0 16,0-1 8-16,-1 0 2 0,1-5 0 0,0 0 0 15,0-3-20-15,-3 0 0 0,3-2 0 0,-3 0 0 16,3-3 0-16,0-3 0 0,0-2 0 0,-3 0 0 0,0-1 0 0,3 1 0 16,-3-3 0-16,3 3 0 0,0-3-9 0,-1 0-6 15,-2 3-1-15,3-1 0 0,-3 1 26 0,3 2 5 16,-3 1 1-16,3 2 0 0,0 2-16 0,0 1-16 16,0 0 3-16,0 5 1 0,3 2 12 0,-3-2 0 15,0 0 12-15,2 0-12 0,-2 5 29 0,0-2-1 0,0-1 0 0,0-2 0 16,0 0-5-16,0 0-2 15,-3-3 0-15,3 1 0 0,-3-1-11 0,0-2-2 0,3-3-8 0,-3-3 12 16,0 0-12-16,0-2-8 0,3 2 8 0,-3-5-13 16,-1-2 0-16,4-3 0 0,-3-1 0 15,0-1 0-15,3 1 13 0,-3-2 0 16,0-2-10-16,0 2 10 0,3 0 0 0,-6 0 0 16,3 3-9-16,-3 0 9 0,6 2 0 0,-6 3 0 0,0 3 0 15,0 0 0-15,3 5 0 0,-3 0 0 0,3 0-12 0,0 5 12 16,-3 3 0-16,3 0 0 0,0 5 0 0,-1 0 0 15,1 3 8-15,0 0 6 0,0 0 1 0,0-3 0 16,0 3 9-16,0-3 3 0,0 1 0 0,0-6 0 16,0 2 0-16,0-2 0 0,0 0 0 0,-3-5 0 15,6-1-27-15,-3 1 0 0,0-6 8 0,0 1-8 16,3-4-22 0,-3-2-6-16,0-2-2 0,2-9-719 0,-2 1-144 0</inkml:trace>
  <inkml:trace contextRef="#ctx0" brushRef="#br0" timeOffset="141802.95">9905 15965 813 0,'0'0'17'0,"-6"0"4"0,0 0 1 0,0 0 2 16,-3 0-24-16,3 0 0 0,-2 3 0 0,2-1 0 0,-3 1 32 16,3 0 0-16,-3-1 1 0,3 1 0 15,0-1 18-15,-3 1 3 0,0 0 1 0,3 2 0 0,0-2 7 0,0-1 2 16,0 1 0-16,0 0 0 0,6-3-9 0,-6 2-2 15,3 1 0-15,3-3 0 0,0 0 11 0,0 0 3 16,0 0 0-16,0 0 0 0,0 0-36 0,0 0-7 16,0 0-2-16,0 0 0 0,0 0-10 0,3-3-3 15,0-2 0-15,0 0 0 0,3 2-9 0,-3-2 0 16,3-3 9-16,0 3-9 0,0-3 0 0,0-3 0 0,3 3 0 0,-3-2 0 16,0 2 8-16,3-6-8 0,0 1 10 0,-3 0-10 15,3 0 27-15,-1-3-1 0,1 3 0 0,-3-1 0 16,3 1-26-16,0 0 0 0,0 0 0 15,0-1 0-15,0 4 12 0,-3-3-4 0,3 2 0 0,0-2 0 16,0 2-8-16,0 1 0 0,0-1 0 0,0 0 0 16,-1 1 0-16,1-1 0 0,-3 1 11 15,3-1-11-15,0 1 16 0,-3-1-2 0,3 3-1 0,-3-3 0 16,3 6-3-16,0-3-1 0,-3 3 0 0,0 0 0 16,0 2-9-16,0 0 0 0,-3 3 0 0,3 0 8 15,-3 3-8-15,3-3-9 0,0 3 9 0,-4 2-13 16,4-2 23-16,-3-1 5 0,0 3 1 0,0 1 0 15,3-1-16-15,-3 0 0 0,0 1 0 0,0-1 0 16,0 3 0-16,0 0 0 0,0 0 0 0,0 0 0 16,0 2 0-16,0 1 11 0,0-1-11 0,3 1 10 15,-3 2-2-15,3 0 0 0,-3 1 0 0,3-4 0 0,-3 6-8 0,3-5 12 16,0 2-12-16,-3 0 12 0,3 0-4 0,-3-2-8 16,0 2 12-16,3 0-4 0,-3-2 1 0,3 2 0 15,-3-2 0-15,0 2 0 0,-1-2-9 0,4 2 0 16,-3-5 9-16,3 2-9 0,0 1-15 0,-3 0-7 15,6-6-2-15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C2434-CB82-4DA4-AA8E-DF619CD30E26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0D7B1-066F-4CF3-A16F-4B901EF60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88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895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660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286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201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824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686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38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606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59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665605" cy="585111"/>
          </a:xfrm>
          <a:prstGeom prst="rect">
            <a:avLst/>
          </a:prstGeom>
        </p:spPr>
        <p:txBody>
          <a:bodyPr/>
          <a:lstStyle>
            <a:lvl1pPr>
              <a:defRPr sz="4000" b="0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5044"/>
            <a:ext cx="7886700" cy="4561919"/>
          </a:xfrm>
        </p:spPr>
        <p:txBody>
          <a:bodyPr/>
          <a:lstStyle>
            <a:lvl1pPr>
              <a:lnSpc>
                <a:spcPct val="80000"/>
              </a:lnSpc>
              <a:defRPr>
                <a:latin typeface="+mn-lt"/>
              </a:defRPr>
            </a:lvl1pPr>
            <a:lvl2pPr>
              <a:lnSpc>
                <a:spcPct val="80000"/>
              </a:lnSpc>
              <a:defRPr>
                <a:latin typeface="+mn-lt"/>
              </a:defRPr>
            </a:lvl2pPr>
            <a:lvl3pPr>
              <a:lnSpc>
                <a:spcPct val="80000"/>
              </a:lnSpc>
              <a:defRPr>
                <a:latin typeface="+mn-lt"/>
              </a:defRPr>
            </a:lvl3pPr>
            <a:lvl4pPr>
              <a:lnSpc>
                <a:spcPct val="80000"/>
              </a:lnSpc>
              <a:defRPr>
                <a:latin typeface="+mn-lt"/>
              </a:defRPr>
            </a:lvl4pPr>
            <a:lvl5pPr>
              <a:lnSpc>
                <a:spcPct val="80000"/>
              </a:lnSpc>
              <a:defRPr>
                <a:latin typeface="+mn-lt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428596" y="1071546"/>
            <a:ext cx="8286808" cy="714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剪去单角的矩形 12"/>
          <p:cNvSpPr/>
          <p:nvPr userDrawn="1"/>
        </p:nvSpPr>
        <p:spPr>
          <a:xfrm>
            <a:off x="428596" y="928670"/>
            <a:ext cx="3357586" cy="142876"/>
          </a:xfrm>
          <a:prstGeom prst="snip1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468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90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97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94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68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2020/2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877" y="101169"/>
            <a:ext cx="536139" cy="5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5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90" r:id="rId5"/>
    <p:sldLayoutId id="2147483691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4.png"/><Relationship Id="rId4" Type="http://schemas.openxmlformats.org/officeDocument/2006/relationships/customXml" Target="../ink/ink1.xml"/><Relationship Id="rId9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12" name="object 8"/>
          <p:cNvSpPr txBox="1"/>
          <p:nvPr/>
        </p:nvSpPr>
        <p:spPr>
          <a:xfrm>
            <a:off x="1816735" y="4141470"/>
            <a:ext cx="5511165" cy="2061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latin typeface="Calibri" panose="020F0502020204030204"/>
                <a:cs typeface="Calibri" panose="020F0502020204030204"/>
              </a:rPr>
              <a:t>Dr. </a:t>
            </a:r>
            <a:r>
              <a:rPr lang="en-US" sz="2400" spc="-85" dirty="0">
                <a:latin typeface="Calibri" panose="020F0502020204030204"/>
                <a:cs typeface="Calibri" panose="020F0502020204030204"/>
              </a:rPr>
              <a:t>Beilun Wang</a:t>
            </a:r>
            <a:r>
              <a:rPr sz="2400" spc="55" dirty="0">
                <a:latin typeface="Calibri" panose="020F0502020204030204"/>
                <a:cs typeface="Calibri" panose="020F0502020204030204"/>
              </a:rPr>
              <a:t> 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Calibri" panose="020F0502020204030204"/>
              <a:cs typeface="Calibri" panose="020F0502020204030204"/>
            </a:endParaRPr>
          </a:p>
          <a:p>
            <a:pPr marL="12700" marR="5080" indent="829310">
              <a:lnSpc>
                <a:spcPct val="114000"/>
              </a:lnSpc>
              <a:tabLst>
                <a:tab pos="1995170" algn="l"/>
              </a:tabLst>
            </a:pPr>
            <a:r>
              <a:rPr lang="en-US" sz="2400" spc="-10" dirty="0">
                <a:latin typeface="Calibri" panose="020F0502020204030204"/>
                <a:cs typeface="Calibri" panose="020F0502020204030204"/>
              </a:rPr>
              <a:t>         Southeast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University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 </a:t>
            </a:r>
          </a:p>
          <a:p>
            <a:pPr marL="0" marR="5080" lvl="0" indent="0">
              <a:lnSpc>
                <a:spcPct val="114000"/>
              </a:lnSpc>
              <a:buNone/>
              <a:tabLst>
                <a:tab pos="1995170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              School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of Computer</a:t>
            </a:r>
            <a:r>
              <a:rPr sz="24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Science </a:t>
            </a:r>
          </a:p>
          <a:p>
            <a:pPr marL="0" marR="5080" lvl="0" indent="0">
              <a:lnSpc>
                <a:spcPct val="114000"/>
              </a:lnSpc>
              <a:buNone/>
              <a:tabLst>
                <a:tab pos="1995170" algn="l"/>
              </a:tabLst>
            </a:pPr>
            <a:r>
              <a:rPr lang="en-US" sz="2400" spc="-5" dirty="0">
                <a:latin typeface="Calibri" panose="020F0502020204030204"/>
                <a:cs typeface="Calibri" panose="020F0502020204030204"/>
              </a:rPr>
              <a:t>                           and Engineering</a:t>
            </a:r>
          </a:p>
        </p:txBody>
      </p:sp>
      <p:sp>
        <p:nvSpPr>
          <p:cNvPr id="14" name="object 6"/>
          <p:cNvSpPr txBox="1">
            <a:spLocks/>
          </p:cNvSpPr>
          <p:nvPr/>
        </p:nvSpPr>
        <p:spPr>
          <a:xfrm>
            <a:off x="1" y="1244600"/>
            <a:ext cx="8986517" cy="873760"/>
          </a:xfrm>
          <a:prstGeom prst="rect">
            <a:avLst/>
          </a:prstGeom>
        </p:spPr>
        <p:txBody>
          <a:bodyPr vert="horz" wrap="square" lIns="0" tIns="9627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j-cs"/>
              </a:defRPr>
            </a:lvl1pPr>
          </a:lstStyle>
          <a:p>
            <a:pPr marL="203835">
              <a:lnSpc>
                <a:spcPts val="6070"/>
              </a:lnSpc>
            </a:pPr>
            <a:r>
              <a:rPr lang="en-US" sz="5300" spc="50" dirty="0"/>
              <a:t>Machine</a:t>
            </a:r>
            <a:r>
              <a:rPr lang="en-US" sz="5300" spc="-35" dirty="0"/>
              <a:t> </a:t>
            </a:r>
            <a:r>
              <a:rPr lang="en-US" sz="5300" spc="45" dirty="0"/>
              <a:t>Learning</a:t>
            </a:r>
            <a:endParaRPr lang="en-US" sz="5300" dirty="0"/>
          </a:p>
        </p:txBody>
      </p:sp>
      <p:sp>
        <p:nvSpPr>
          <p:cNvPr id="15" name="object 7"/>
          <p:cNvSpPr txBox="1"/>
          <p:nvPr/>
        </p:nvSpPr>
        <p:spPr>
          <a:xfrm>
            <a:off x="1394142" y="2372422"/>
            <a:ext cx="6825298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sz="4000" b="0" spc="30" dirty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Lecture </a:t>
            </a:r>
            <a:r>
              <a:rPr lang="en-US" altLang="zh-CN" sz="4000" spc="35" dirty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13</a:t>
            </a:r>
            <a:r>
              <a:rPr sz="4000" b="0" spc="35" dirty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:</a:t>
            </a:r>
            <a:r>
              <a:rPr lang="en-US" sz="4000" b="0" spc="35" dirty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lang="en-US" altLang="zh-CN" sz="4000" spc="-15" dirty="0">
                <a:latin typeface="Calibri Light"/>
                <a:cs typeface="Calibri Light"/>
              </a:rPr>
              <a:t>Maximum</a:t>
            </a:r>
            <a:r>
              <a:rPr lang="en-US" altLang="zh-CN" sz="4000" spc="-90" dirty="0">
                <a:latin typeface="Calibri Light"/>
                <a:cs typeface="Calibri Light"/>
              </a:rPr>
              <a:t> </a:t>
            </a:r>
            <a:r>
              <a:rPr lang="en-US" altLang="zh-CN" sz="4000" spc="-20" dirty="0">
                <a:latin typeface="Calibri Light"/>
                <a:cs typeface="Calibri Light"/>
              </a:rPr>
              <a:t>Likelihood  </a:t>
            </a:r>
            <a:r>
              <a:rPr lang="en-US" altLang="zh-CN" sz="4000" spc="-15" dirty="0">
                <a:latin typeface="Calibri Light"/>
                <a:cs typeface="Calibri Light"/>
              </a:rPr>
              <a:t>Estimation</a:t>
            </a:r>
            <a:endParaRPr lang="en-US" altLang="zh-CN" sz="40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45054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20" dirty="0"/>
              <a:t>Discrete</a:t>
            </a:r>
            <a:r>
              <a:rPr lang="en-US" altLang="zh-CN" spc="-20" dirty="0">
                <a:solidFill>
                  <a:srgbClr val="FF0000"/>
                </a:solidFill>
              </a:rPr>
              <a:t> </a:t>
            </a:r>
            <a:r>
              <a:rPr lang="en-US" altLang="zh-CN" spc="-5" dirty="0"/>
              <a:t>Random</a:t>
            </a:r>
            <a:r>
              <a:rPr lang="en-US" altLang="zh-CN" spc="-20" dirty="0"/>
              <a:t> </a:t>
            </a:r>
            <a:r>
              <a:rPr lang="en-US" altLang="zh-CN" spc="-25" dirty="0"/>
              <a:t>Variables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69900" marR="5080" indent="-457200">
                  <a:lnSpc>
                    <a:spcPct val="100000"/>
                  </a:lnSpc>
                  <a:spcBef>
                    <a:spcPts val="360"/>
                  </a:spcBef>
                  <a:tabLst>
                    <a:tab pos="184150" algn="l"/>
                  </a:tabLst>
                </a:pPr>
                <a:r>
                  <a:rPr lang="en-US" altLang="zh-CN" spc="-5" dirty="0">
                    <a:solidFill>
                      <a:schemeClr val="tx1"/>
                    </a:solidFill>
                    <a:cs typeface="Calibri"/>
                  </a:rPr>
                  <a:t>Random variables </a:t>
                </a:r>
                <a:r>
                  <a:rPr lang="en-US" altLang="zh-CN" spc="-30" dirty="0">
                    <a:solidFill>
                      <a:schemeClr val="tx1"/>
                    </a:solidFill>
                    <a:cs typeface="Calibri"/>
                  </a:rPr>
                  <a:t>(RVs) </a:t>
                </a:r>
                <a:r>
                  <a:rPr lang="en-US" altLang="zh-CN" spc="-5" dirty="0">
                    <a:solidFill>
                      <a:schemeClr val="tx1"/>
                    </a:solidFill>
                    <a:cs typeface="Calibri"/>
                  </a:rPr>
                  <a:t>which </a:t>
                </a:r>
                <a:r>
                  <a:rPr lang="en-US" altLang="zh-CN" spc="-20" dirty="0">
                    <a:solidFill>
                      <a:schemeClr val="tx1"/>
                    </a:solidFill>
                    <a:cs typeface="Calibri"/>
                  </a:rPr>
                  <a:t>may </a:t>
                </a:r>
                <a:r>
                  <a:rPr lang="en-US" altLang="zh-CN" spc="-30" dirty="0">
                    <a:solidFill>
                      <a:schemeClr val="tx1"/>
                    </a:solidFill>
                    <a:cs typeface="Calibri"/>
                  </a:rPr>
                  <a:t>take </a:t>
                </a:r>
                <a:r>
                  <a:rPr lang="en-US" altLang="zh-CN" dirty="0">
                    <a:solidFill>
                      <a:schemeClr val="tx1"/>
                    </a:solidFill>
                    <a:cs typeface="Calibri"/>
                  </a:rPr>
                  <a:t>on </a:t>
                </a:r>
                <a:r>
                  <a:rPr lang="en-US" altLang="zh-CN" spc="-5" dirty="0">
                    <a:solidFill>
                      <a:schemeClr val="tx1"/>
                    </a:solidFill>
                    <a:cs typeface="Calibri"/>
                  </a:rPr>
                  <a:t>only </a:t>
                </a:r>
                <a:r>
                  <a:rPr lang="en-US" altLang="zh-CN" dirty="0">
                    <a:solidFill>
                      <a:schemeClr val="tx1"/>
                    </a:solidFill>
                    <a:cs typeface="Calibri"/>
                  </a:rPr>
                  <a:t>a </a:t>
                </a:r>
                <a:r>
                  <a:rPr lang="en-US" altLang="zh-CN" spc="-10" dirty="0">
                    <a:solidFill>
                      <a:srgbClr val="0070C0"/>
                    </a:solidFill>
                    <a:cs typeface="Calibri"/>
                  </a:rPr>
                  <a:t>countable</a:t>
                </a:r>
                <a:r>
                  <a:rPr lang="en-US" altLang="zh-CN" b="1" spc="-10" dirty="0">
                    <a:solidFill>
                      <a:schemeClr val="tx1"/>
                    </a:solidFill>
                    <a:cs typeface="Calibri"/>
                  </a:rPr>
                  <a:t> </a:t>
                </a:r>
                <a:r>
                  <a:rPr lang="en-US" altLang="zh-CN" spc="-5" dirty="0">
                    <a:solidFill>
                      <a:schemeClr val="tx1"/>
                    </a:solidFill>
                    <a:cs typeface="Calibri"/>
                  </a:rPr>
                  <a:t>number </a:t>
                </a:r>
                <a:r>
                  <a:rPr lang="en-US" altLang="zh-CN" dirty="0">
                    <a:solidFill>
                      <a:schemeClr val="tx1"/>
                    </a:solidFill>
                    <a:cs typeface="Calibri"/>
                  </a:rPr>
                  <a:t>of </a:t>
                </a:r>
                <a:r>
                  <a:rPr lang="en-US" altLang="zh-CN" spc="-10" dirty="0">
                    <a:solidFill>
                      <a:srgbClr val="0070C0"/>
                    </a:solidFill>
                    <a:cs typeface="Calibri"/>
                  </a:rPr>
                  <a:t>distinct</a:t>
                </a:r>
                <a:r>
                  <a:rPr lang="en-US" altLang="zh-CN" b="1" spc="-15" dirty="0">
                    <a:solidFill>
                      <a:schemeClr val="tx1"/>
                    </a:solidFill>
                    <a:cs typeface="Calibri"/>
                  </a:rPr>
                  <a:t> </a:t>
                </a:r>
                <a:r>
                  <a:rPr lang="en-US" altLang="zh-CN" spc="-10" dirty="0">
                    <a:solidFill>
                      <a:schemeClr val="tx1"/>
                    </a:solidFill>
                    <a:cs typeface="Calibri"/>
                  </a:rPr>
                  <a:t>values</a:t>
                </a:r>
                <a:endParaRPr lang="en-US" altLang="zh-CN" dirty="0">
                  <a:solidFill>
                    <a:schemeClr val="tx1"/>
                  </a:solidFill>
                  <a:cs typeface="Calibri"/>
                </a:endParaRPr>
              </a:p>
              <a:p>
                <a:pPr marL="698500" lvl="1" indent="-342900">
                  <a:lnSpc>
                    <a:spcPct val="100000"/>
                  </a:lnSpc>
                  <a:spcBef>
                    <a:spcPts val="145"/>
                  </a:spcBef>
                  <a:tabLst>
                    <a:tab pos="527050" algn="l"/>
                  </a:tabLst>
                </a:pPr>
                <a:r>
                  <a:rPr lang="en-US" altLang="zh-CN" dirty="0">
                    <a:solidFill>
                      <a:schemeClr val="tx1"/>
                    </a:solidFill>
                    <a:cs typeface="Calibri"/>
                  </a:rPr>
                  <a:t>E.g. the </a:t>
                </a:r>
                <a:r>
                  <a:rPr lang="en-US" altLang="zh-CN" spc="-10" dirty="0">
                    <a:solidFill>
                      <a:schemeClr val="tx1"/>
                    </a:solidFill>
                    <a:cs typeface="Calibri"/>
                  </a:rPr>
                  <a:t>total </a:t>
                </a:r>
                <a:r>
                  <a:rPr lang="en-US" altLang="zh-CN" dirty="0">
                    <a:solidFill>
                      <a:schemeClr val="tx1"/>
                    </a:solidFill>
                    <a:cs typeface="Calibri"/>
                  </a:rPr>
                  <a:t>number of heads X </a:t>
                </a:r>
                <a:r>
                  <a:rPr lang="en-US" altLang="zh-CN" spc="-10" dirty="0">
                    <a:solidFill>
                      <a:schemeClr val="tx1"/>
                    </a:solidFill>
                    <a:cs typeface="Calibri"/>
                  </a:rPr>
                  <a:t>you get </a:t>
                </a:r>
                <a:r>
                  <a:rPr lang="en-US" altLang="zh-CN" spc="-5" dirty="0">
                    <a:solidFill>
                      <a:schemeClr val="tx1"/>
                    </a:solidFill>
                    <a:cs typeface="Calibri"/>
                  </a:rPr>
                  <a:t>if </a:t>
                </a:r>
                <a:r>
                  <a:rPr lang="en-US" altLang="zh-CN" spc="-10" dirty="0">
                    <a:solidFill>
                      <a:schemeClr val="tx1"/>
                    </a:solidFill>
                    <a:cs typeface="Calibri"/>
                  </a:rPr>
                  <a:t>you </a:t>
                </a:r>
                <a:r>
                  <a:rPr lang="en-US" altLang="zh-CN" spc="-5" dirty="0">
                    <a:solidFill>
                      <a:schemeClr val="tx1"/>
                    </a:solidFill>
                    <a:cs typeface="Calibri"/>
                  </a:rPr>
                  <a:t>flip </a:t>
                </a:r>
                <a:r>
                  <a:rPr lang="en-US" altLang="zh-CN" dirty="0">
                    <a:solidFill>
                      <a:schemeClr val="tx1"/>
                    </a:solidFill>
                    <a:cs typeface="Calibri"/>
                  </a:rPr>
                  <a:t>100</a:t>
                </a:r>
                <a:r>
                  <a:rPr lang="en-US" altLang="zh-CN" spc="105" dirty="0">
                    <a:solidFill>
                      <a:schemeClr val="tx1"/>
                    </a:solidFill>
                    <a:cs typeface="Calibri"/>
                  </a:rPr>
                  <a:t> </a:t>
                </a:r>
                <a:r>
                  <a:rPr lang="en-US" altLang="zh-CN" spc="-5" dirty="0">
                    <a:solidFill>
                      <a:schemeClr val="tx1"/>
                    </a:solidFill>
                    <a:cs typeface="Calibri"/>
                  </a:rPr>
                  <a:t>coins</a:t>
                </a:r>
                <a:endParaRPr lang="en-US" altLang="zh-CN" dirty="0">
                  <a:solidFill>
                    <a:schemeClr val="tx1"/>
                  </a:solidFill>
                  <a:cs typeface="Calibri"/>
                </a:endParaRPr>
              </a:p>
              <a:p>
                <a:pPr lvl="1">
                  <a:lnSpc>
                    <a:spcPct val="100000"/>
                  </a:lnSpc>
                  <a:spcBef>
                    <a:spcPts val="10"/>
                  </a:spcBef>
                  <a:buClr>
                    <a:srgbClr val="FF0000"/>
                  </a:buClr>
                </a:pPr>
                <a:endParaRPr lang="en-US" altLang="zh-CN" sz="2800" dirty="0">
                  <a:solidFill>
                    <a:schemeClr val="tx1"/>
                  </a:solidFill>
                  <a:cs typeface="Calibri"/>
                </a:endParaRPr>
              </a:p>
              <a:p>
                <a:pPr marL="469900" indent="-457200">
                  <a:lnSpc>
                    <a:spcPct val="100000"/>
                  </a:lnSpc>
                  <a:tabLst>
                    <a:tab pos="184150" algn="l"/>
                  </a:tabLst>
                </a:pPr>
                <a:r>
                  <a:rPr lang="en-US" altLang="zh-CN" dirty="0">
                    <a:solidFill>
                      <a:schemeClr val="tx1"/>
                    </a:solidFill>
                    <a:cs typeface="Calibri"/>
                  </a:rPr>
                  <a:t>X is a </a:t>
                </a:r>
                <a:r>
                  <a:rPr lang="en-US" altLang="zh-CN" spc="-20" dirty="0">
                    <a:solidFill>
                      <a:schemeClr val="tx1"/>
                    </a:solidFill>
                    <a:cs typeface="Calibri"/>
                  </a:rPr>
                  <a:t>RV </a:t>
                </a:r>
                <a:r>
                  <a:rPr lang="en-US" altLang="zh-CN" spc="-5" dirty="0">
                    <a:solidFill>
                      <a:schemeClr val="tx1"/>
                    </a:solidFill>
                    <a:cs typeface="Calibri"/>
                  </a:rPr>
                  <a:t>with arity </a:t>
                </a:r>
                <a:r>
                  <a:rPr lang="en-US" altLang="zh-CN" i="1" dirty="0">
                    <a:solidFill>
                      <a:schemeClr val="tx1"/>
                    </a:solidFill>
                    <a:cs typeface="Calibri"/>
                  </a:rPr>
                  <a:t>k </a:t>
                </a:r>
                <a:r>
                  <a:rPr lang="en-US" altLang="zh-CN" dirty="0">
                    <a:solidFill>
                      <a:schemeClr val="tx1"/>
                    </a:solidFill>
                    <a:cs typeface="Calibri"/>
                  </a:rPr>
                  <a:t>if it </a:t>
                </a:r>
                <a:r>
                  <a:rPr lang="en-US" altLang="zh-CN" spc="-10" dirty="0">
                    <a:solidFill>
                      <a:schemeClr val="tx1"/>
                    </a:solidFill>
                    <a:cs typeface="Calibri"/>
                  </a:rPr>
                  <a:t>can </a:t>
                </a:r>
                <a:r>
                  <a:rPr lang="en-US" altLang="zh-CN" spc="-30" dirty="0">
                    <a:solidFill>
                      <a:schemeClr val="tx1"/>
                    </a:solidFill>
                    <a:cs typeface="Calibri"/>
                  </a:rPr>
                  <a:t>take </a:t>
                </a:r>
                <a:r>
                  <a:rPr lang="en-US" altLang="zh-CN" dirty="0">
                    <a:solidFill>
                      <a:schemeClr val="tx1"/>
                    </a:solidFill>
                    <a:cs typeface="Calibri"/>
                  </a:rPr>
                  <a:t>on </a:t>
                </a:r>
                <a:r>
                  <a:rPr lang="en-US" altLang="zh-CN" spc="-15" dirty="0">
                    <a:solidFill>
                      <a:schemeClr val="tx1"/>
                    </a:solidFill>
                    <a:cs typeface="Calibri"/>
                  </a:rPr>
                  <a:t>exactly </a:t>
                </a:r>
                <a:r>
                  <a:rPr lang="en-US" altLang="zh-CN" dirty="0">
                    <a:solidFill>
                      <a:schemeClr val="tx1"/>
                    </a:solidFill>
                    <a:cs typeface="Calibri"/>
                  </a:rPr>
                  <a:t>one </a:t>
                </a:r>
                <a:r>
                  <a:rPr lang="en-US" altLang="zh-CN" spc="-10" dirty="0">
                    <a:solidFill>
                      <a:schemeClr val="tx1"/>
                    </a:solidFill>
                    <a:cs typeface="Calibri"/>
                  </a:rPr>
                  <a:t>value </a:t>
                </a:r>
                <a:r>
                  <a:rPr lang="en-US" altLang="zh-CN" dirty="0">
                    <a:solidFill>
                      <a:schemeClr val="tx1"/>
                    </a:solidFill>
                    <a:cs typeface="Calibri"/>
                  </a:rPr>
                  <a:t>out</a:t>
                </a:r>
                <a:r>
                  <a:rPr lang="en-US" altLang="zh-CN" spc="45" dirty="0">
                    <a:solidFill>
                      <a:schemeClr val="tx1"/>
                    </a:solidFill>
                    <a:cs typeface="Calibri"/>
                  </a:rPr>
                  <a:t> </a:t>
                </a:r>
                <a:r>
                  <a:rPr lang="en-US" altLang="zh-CN" spc="5" dirty="0">
                    <a:solidFill>
                      <a:schemeClr val="tx1"/>
                    </a:solidFill>
                    <a:cs typeface="Calibri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{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𝑥</m:t>
                    </m:r>
                    <m:r>
                      <a:rPr lang="en-US" altLang="zh-CN" i="1" baseline="-15873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1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, …,</m:t>
                    </m:r>
                    <m:r>
                      <a:rPr lang="en-US" altLang="zh-CN" i="1" spc="3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altLang="zh-CN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𝑥</m:t>
                    </m:r>
                    <m:r>
                      <a:rPr lang="en-US" altLang="zh-CN" i="1" baseline="-15873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𝑘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}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cs typeface="Calibri"/>
                </a:endParaRPr>
              </a:p>
              <a:p>
                <a:pPr marL="698500" lvl="1" indent="-342900">
                  <a:lnSpc>
                    <a:spcPct val="100000"/>
                  </a:lnSpc>
                  <a:spcBef>
                    <a:spcPts val="300"/>
                  </a:spcBef>
                  <a:tabLst>
                    <a:tab pos="527050" algn="l"/>
                  </a:tabLst>
                </a:pPr>
                <a:r>
                  <a:rPr lang="en-US" altLang="zh-CN" dirty="0">
                    <a:solidFill>
                      <a:schemeClr val="tx1"/>
                    </a:solidFill>
                    <a:cs typeface="Calibri"/>
                  </a:rPr>
                  <a:t>E.g. </a:t>
                </a:r>
                <a:r>
                  <a:rPr lang="en-US" altLang="zh-CN" spc="-5" dirty="0">
                    <a:solidFill>
                      <a:schemeClr val="tx1"/>
                    </a:solidFill>
                    <a:cs typeface="Calibri"/>
                  </a:rPr>
                  <a:t>the possible </a:t>
                </a:r>
                <a:r>
                  <a:rPr lang="en-US" altLang="zh-CN" spc="-10" dirty="0">
                    <a:solidFill>
                      <a:schemeClr val="tx1"/>
                    </a:solidFill>
                    <a:cs typeface="Calibri"/>
                  </a:rPr>
                  <a:t>values that </a:t>
                </a:r>
                <a:r>
                  <a:rPr lang="en-US" altLang="zh-CN" dirty="0">
                    <a:solidFill>
                      <a:schemeClr val="tx1"/>
                    </a:solidFill>
                    <a:cs typeface="Calibri"/>
                  </a:rPr>
                  <a:t>X </a:t>
                </a:r>
                <a:r>
                  <a:rPr lang="en-US" altLang="zh-CN" spc="-5" dirty="0">
                    <a:solidFill>
                      <a:schemeClr val="tx1"/>
                    </a:solidFill>
                    <a:cs typeface="Calibri"/>
                  </a:rPr>
                  <a:t>can </a:t>
                </a:r>
                <a:r>
                  <a:rPr lang="en-US" altLang="zh-CN" spc="-25" dirty="0">
                    <a:solidFill>
                      <a:schemeClr val="tx1"/>
                    </a:solidFill>
                    <a:cs typeface="Calibri"/>
                  </a:rPr>
                  <a:t>take </a:t>
                </a:r>
                <a:r>
                  <a:rPr lang="en-US" altLang="zh-CN" dirty="0">
                    <a:solidFill>
                      <a:schemeClr val="tx1"/>
                    </a:solidFill>
                    <a:cs typeface="Calibri"/>
                  </a:rPr>
                  <a:t>on </a:t>
                </a:r>
                <a:r>
                  <a:rPr lang="en-US" altLang="zh-CN" spc="-10" dirty="0">
                    <a:solidFill>
                      <a:schemeClr val="tx1"/>
                    </a:solidFill>
                    <a:cs typeface="Calibri"/>
                  </a:rPr>
                  <a:t>are </a:t>
                </a:r>
                <a:r>
                  <a:rPr lang="en-US" altLang="zh-CN" dirty="0">
                    <a:solidFill>
                      <a:schemeClr val="tx1"/>
                    </a:solidFill>
                    <a:cs typeface="Calibri"/>
                  </a:rPr>
                  <a:t>0, 1, </a:t>
                </a:r>
                <a:r>
                  <a:rPr lang="en-US" altLang="zh-CN" spc="-5" dirty="0">
                    <a:solidFill>
                      <a:schemeClr val="tx1"/>
                    </a:solidFill>
                    <a:cs typeface="Calibri"/>
                  </a:rPr>
                  <a:t>2,…,</a:t>
                </a:r>
                <a:r>
                  <a:rPr lang="en-US" altLang="zh-CN" spc="150" dirty="0">
                    <a:solidFill>
                      <a:schemeClr val="tx1"/>
                    </a:solidFill>
                    <a:cs typeface="Calibri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cs typeface="Calibri"/>
                  </a:rPr>
                  <a:t>100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6" t="-1337" r="-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8" name="object 4"/>
          <p:cNvSpPr txBox="1"/>
          <p:nvPr/>
        </p:nvSpPr>
        <p:spPr>
          <a:xfrm>
            <a:off x="3977409" y="3583305"/>
            <a:ext cx="1708150" cy="7219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endParaRPr sz="6825" baseline="-6105" dirty="0">
              <a:latin typeface="Symbol"/>
              <a:cs typeface="Symbol"/>
            </a:endParaRPr>
          </a:p>
        </p:txBody>
      </p:sp>
      <p:sp>
        <p:nvSpPr>
          <p:cNvPr id="9" name="AutoShape 4" descr="http://img4.imgtn.bdimg.com/it/u=1513770117,1121247349&amp;fm=26&amp;gp=0.jpg"/>
          <p:cNvSpPr>
            <a:spLocks noChangeAspect="1" noChangeArrowheads="1"/>
          </p:cNvSpPr>
          <p:nvPr/>
        </p:nvSpPr>
        <p:spPr bwMode="auto">
          <a:xfrm>
            <a:off x="-1539875" y="546426"/>
            <a:ext cx="1054100" cy="105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Picture 4" descr="“coin”的图片搜索结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1" t="21734" r="22111" b="21620"/>
          <a:stretch/>
        </p:blipFill>
        <p:spPr bwMode="auto">
          <a:xfrm>
            <a:off x="6179579" y="5240492"/>
            <a:ext cx="1307071" cy="68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165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5" dirty="0"/>
              <a:t>e.g. </a:t>
            </a:r>
            <a:r>
              <a:rPr lang="en-US" altLang="zh-CN" spc="-5" dirty="0"/>
              <a:t>Coin </a:t>
            </a:r>
            <a:r>
              <a:rPr lang="en-US" altLang="zh-CN" spc="-10" dirty="0"/>
              <a:t>Flips</a:t>
            </a:r>
            <a:r>
              <a:rPr lang="en-US" altLang="zh-CN" spc="-70" dirty="0"/>
              <a:t> </a:t>
            </a:r>
            <a:r>
              <a:rPr lang="en-US" altLang="zh-CN" spc="-15" dirty="0"/>
              <a:t>cont.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indent="-457200">
              <a:lnSpc>
                <a:spcPct val="100000"/>
              </a:lnSpc>
              <a:spcBef>
                <a:spcPts val="310"/>
              </a:spcBef>
              <a:tabLst>
                <a:tab pos="184150" algn="l"/>
              </a:tabLst>
            </a:pPr>
            <a:r>
              <a:rPr lang="en-US" altLang="zh-CN" spc="-55" dirty="0">
                <a:cs typeface="Calibri"/>
              </a:rPr>
              <a:t>You </a:t>
            </a:r>
            <a:r>
              <a:rPr lang="en-US" altLang="zh-CN" dirty="0">
                <a:cs typeface="Calibri"/>
              </a:rPr>
              <a:t>flip a</a:t>
            </a:r>
            <a:r>
              <a:rPr lang="en-US" altLang="zh-CN" spc="30" dirty="0">
                <a:cs typeface="Calibri"/>
              </a:rPr>
              <a:t> </a:t>
            </a:r>
            <a:r>
              <a:rPr lang="en-US" altLang="zh-CN" spc="-5" dirty="0">
                <a:cs typeface="Calibri"/>
              </a:rPr>
              <a:t>coin</a:t>
            </a:r>
            <a:endParaRPr lang="en-US" altLang="zh-CN" dirty="0">
              <a:cs typeface="Calibri"/>
            </a:endParaRPr>
          </a:p>
          <a:p>
            <a:pPr marL="698500" lvl="1" indent="-342900">
              <a:lnSpc>
                <a:spcPct val="100000"/>
              </a:lnSpc>
              <a:spcBef>
                <a:spcPts val="180"/>
              </a:spcBef>
              <a:tabLst>
                <a:tab pos="527050" algn="l"/>
              </a:tabLst>
            </a:pPr>
            <a:r>
              <a:rPr lang="en-US" altLang="zh-CN" spc="-5" dirty="0">
                <a:cs typeface="Calibri"/>
              </a:rPr>
              <a:t>Head with probability</a:t>
            </a:r>
            <a:r>
              <a:rPr lang="en-US" altLang="zh-CN" spc="-40" dirty="0">
                <a:cs typeface="Calibri"/>
              </a:rPr>
              <a:t> </a:t>
            </a:r>
            <a:r>
              <a:rPr lang="en-US" altLang="zh-CN" i="1" dirty="0">
                <a:cs typeface="Calibri"/>
              </a:rPr>
              <a:t>p</a:t>
            </a:r>
            <a:endParaRPr lang="en-US" altLang="zh-CN" dirty="0">
              <a:cs typeface="Calibri"/>
            </a:endParaRPr>
          </a:p>
          <a:p>
            <a:pPr marL="698500" lvl="1" indent="-342900">
              <a:lnSpc>
                <a:spcPct val="100000"/>
              </a:lnSpc>
              <a:spcBef>
                <a:spcPts val="240"/>
              </a:spcBef>
              <a:tabLst>
                <a:tab pos="527050" algn="l"/>
              </a:tabLst>
            </a:pPr>
            <a:r>
              <a:rPr lang="en-US" altLang="zh-CN" dirty="0">
                <a:cs typeface="Calibri"/>
              </a:rPr>
              <a:t>Binary </a:t>
            </a:r>
            <a:r>
              <a:rPr lang="en-US" altLang="zh-CN" spc="-10" dirty="0">
                <a:cs typeface="Calibri"/>
              </a:rPr>
              <a:t>random</a:t>
            </a:r>
            <a:r>
              <a:rPr lang="en-US" altLang="zh-CN" spc="-75" dirty="0">
                <a:cs typeface="Calibri"/>
              </a:rPr>
              <a:t> </a:t>
            </a:r>
            <a:r>
              <a:rPr lang="en-US" altLang="zh-CN" spc="-5" dirty="0">
                <a:cs typeface="Calibri"/>
              </a:rPr>
              <a:t>variable</a:t>
            </a:r>
            <a:endParaRPr lang="en-US" altLang="zh-CN" dirty="0">
              <a:cs typeface="Calibri"/>
            </a:endParaRPr>
          </a:p>
          <a:p>
            <a:pPr marL="698500" lvl="1" indent="-342900">
              <a:lnSpc>
                <a:spcPct val="100000"/>
              </a:lnSpc>
              <a:spcBef>
                <a:spcPts val="145"/>
              </a:spcBef>
              <a:tabLst>
                <a:tab pos="527050" algn="l"/>
              </a:tabLst>
            </a:pPr>
            <a:r>
              <a:rPr lang="en-US" altLang="zh-CN" spc="-5" dirty="0">
                <a:solidFill>
                  <a:srgbClr val="0070C0"/>
                </a:solidFill>
                <a:cs typeface="Calibri"/>
              </a:rPr>
              <a:t>Bernoulli trial </a:t>
            </a:r>
            <a:r>
              <a:rPr lang="en-US" altLang="zh-CN" spc="-5" dirty="0">
                <a:cs typeface="Calibri"/>
              </a:rPr>
              <a:t>with success probability</a:t>
            </a:r>
            <a:r>
              <a:rPr lang="en-US" altLang="zh-CN" spc="20" dirty="0">
                <a:cs typeface="Calibri"/>
              </a:rPr>
              <a:t> </a:t>
            </a:r>
            <a:r>
              <a:rPr lang="en-US" altLang="zh-CN" i="1" dirty="0">
                <a:cs typeface="Calibri"/>
              </a:rPr>
              <a:t>p</a:t>
            </a:r>
            <a:endParaRPr lang="en-US" altLang="zh-CN" dirty="0"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540"/>
              </a:spcBef>
              <a:tabLst>
                <a:tab pos="184150" algn="l"/>
              </a:tabLst>
            </a:pPr>
            <a:r>
              <a:rPr lang="en-US" altLang="zh-CN" spc="-55" dirty="0">
                <a:cs typeface="Calibri"/>
              </a:rPr>
              <a:t>You </a:t>
            </a:r>
            <a:r>
              <a:rPr lang="en-US" altLang="zh-CN" dirty="0">
                <a:cs typeface="Calibri"/>
              </a:rPr>
              <a:t>flip </a:t>
            </a:r>
            <a:r>
              <a:rPr lang="en-US" altLang="zh-CN" i="1" dirty="0">
                <a:cs typeface="Calibri"/>
              </a:rPr>
              <a:t>a </a:t>
            </a:r>
            <a:r>
              <a:rPr lang="en-US" altLang="zh-CN" spc="-5" dirty="0">
                <a:cs typeface="Calibri"/>
              </a:rPr>
              <a:t>coin </a:t>
            </a:r>
            <a:r>
              <a:rPr lang="en-US" altLang="zh-CN" spc="-15" dirty="0">
                <a:cs typeface="Calibri"/>
              </a:rPr>
              <a:t>for </a:t>
            </a:r>
            <a:r>
              <a:rPr lang="en-US" altLang="zh-CN" i="1" dirty="0">
                <a:cs typeface="Calibri"/>
              </a:rPr>
              <a:t>k</a:t>
            </a:r>
            <a:r>
              <a:rPr lang="en-US" altLang="zh-CN" i="1" spc="30" dirty="0">
                <a:cs typeface="Calibri"/>
              </a:rPr>
              <a:t> </a:t>
            </a:r>
            <a:r>
              <a:rPr lang="en-US" altLang="zh-CN" dirty="0">
                <a:cs typeface="Calibri"/>
              </a:rPr>
              <a:t>times</a:t>
            </a:r>
          </a:p>
          <a:p>
            <a:pPr marL="698500" lvl="1" indent="-342900">
              <a:lnSpc>
                <a:spcPct val="100000"/>
              </a:lnSpc>
              <a:spcBef>
                <a:spcPts val="180"/>
              </a:spcBef>
              <a:tabLst>
                <a:tab pos="527050" algn="l"/>
              </a:tabLst>
            </a:pPr>
            <a:r>
              <a:rPr lang="en-US" altLang="zh-CN" spc="-5" dirty="0">
                <a:cs typeface="Calibri"/>
              </a:rPr>
              <a:t>How </a:t>
            </a:r>
            <a:r>
              <a:rPr lang="en-US" altLang="zh-CN" spc="-10" dirty="0">
                <a:cs typeface="Calibri"/>
              </a:rPr>
              <a:t>many </a:t>
            </a:r>
            <a:r>
              <a:rPr lang="en-US" altLang="zh-CN" dirty="0">
                <a:cs typeface="Calibri"/>
              </a:rPr>
              <a:t>heads </a:t>
            </a:r>
            <a:r>
              <a:rPr lang="en-US" altLang="zh-CN" spc="-5" dirty="0">
                <a:cs typeface="Calibri"/>
              </a:rPr>
              <a:t>would </a:t>
            </a:r>
            <a:r>
              <a:rPr lang="en-US" altLang="zh-CN" spc="-10" dirty="0">
                <a:cs typeface="Calibri"/>
              </a:rPr>
              <a:t>you</a:t>
            </a:r>
            <a:r>
              <a:rPr lang="en-US" altLang="zh-CN" spc="30" dirty="0">
                <a:cs typeface="Calibri"/>
              </a:rPr>
              <a:t> </a:t>
            </a:r>
            <a:r>
              <a:rPr lang="en-US" altLang="zh-CN" spc="-5" dirty="0">
                <a:cs typeface="Calibri"/>
              </a:rPr>
              <a:t>expect</a:t>
            </a:r>
            <a:endParaRPr lang="en-US" altLang="zh-CN" dirty="0">
              <a:cs typeface="Calibri"/>
            </a:endParaRPr>
          </a:p>
          <a:p>
            <a:pPr marL="698500" lvl="1" indent="-342900">
              <a:lnSpc>
                <a:spcPct val="100000"/>
              </a:lnSpc>
              <a:spcBef>
                <a:spcPts val="240"/>
              </a:spcBef>
              <a:tabLst>
                <a:tab pos="527050" algn="l"/>
              </a:tabLst>
            </a:pPr>
            <a:r>
              <a:rPr lang="en-US" altLang="zh-CN" dirty="0">
                <a:cs typeface="Calibri"/>
              </a:rPr>
              <a:t>Number of </a:t>
            </a:r>
            <a:r>
              <a:rPr lang="en-US" altLang="zh-CN" spc="-5" dirty="0">
                <a:cs typeface="Calibri"/>
              </a:rPr>
              <a:t>heads </a:t>
            </a:r>
            <a:r>
              <a:rPr lang="en-US" altLang="zh-CN" dirty="0">
                <a:cs typeface="Calibri"/>
              </a:rPr>
              <a:t>X </a:t>
            </a:r>
            <a:r>
              <a:rPr lang="en-US" altLang="zh-CN" spc="-5" dirty="0">
                <a:cs typeface="Calibri"/>
              </a:rPr>
              <a:t>is </a:t>
            </a:r>
            <a:r>
              <a:rPr lang="en-US" altLang="zh-CN" dirty="0">
                <a:cs typeface="Calibri"/>
              </a:rPr>
              <a:t>a </a:t>
            </a:r>
            <a:r>
              <a:rPr lang="en-US" altLang="zh-CN" spc="-10" dirty="0">
                <a:cs typeface="Calibri"/>
              </a:rPr>
              <a:t>discrete random</a:t>
            </a:r>
            <a:r>
              <a:rPr lang="en-US" altLang="zh-CN" spc="15" dirty="0">
                <a:cs typeface="Calibri"/>
              </a:rPr>
              <a:t> </a:t>
            </a:r>
            <a:r>
              <a:rPr lang="en-US" altLang="zh-CN" spc="-10" dirty="0">
                <a:cs typeface="Calibri"/>
              </a:rPr>
              <a:t>variable</a:t>
            </a:r>
            <a:endParaRPr lang="en-US" altLang="zh-CN" dirty="0">
              <a:cs typeface="Calibri"/>
            </a:endParaRPr>
          </a:p>
          <a:p>
            <a:pPr marL="698500" lvl="1" indent="-342900">
              <a:lnSpc>
                <a:spcPct val="100000"/>
              </a:lnSpc>
              <a:spcBef>
                <a:spcPts val="120"/>
              </a:spcBef>
              <a:tabLst>
                <a:tab pos="527050" algn="l"/>
              </a:tabLst>
            </a:pPr>
            <a:r>
              <a:rPr lang="en-US" altLang="zh-CN" spc="-5" dirty="0">
                <a:solidFill>
                  <a:srgbClr val="0070C0"/>
                </a:solidFill>
                <a:cs typeface="Calibri"/>
              </a:rPr>
              <a:t>Binomial distribution </a:t>
            </a:r>
            <a:r>
              <a:rPr lang="en-US" altLang="zh-CN" spc="-5" dirty="0">
                <a:cs typeface="Calibri"/>
              </a:rPr>
              <a:t>with </a:t>
            </a:r>
            <a:r>
              <a:rPr lang="en-US" altLang="zh-CN" spc="-15" dirty="0">
                <a:cs typeface="Calibri"/>
              </a:rPr>
              <a:t>parameters </a:t>
            </a:r>
            <a:r>
              <a:rPr lang="en-US" altLang="zh-CN" i="1" dirty="0">
                <a:solidFill>
                  <a:srgbClr val="0070C0"/>
                </a:solidFill>
                <a:cs typeface="Calibri"/>
              </a:rPr>
              <a:t>k </a:t>
            </a:r>
            <a:r>
              <a:rPr lang="en-US" altLang="zh-CN" dirty="0">
                <a:solidFill>
                  <a:srgbClr val="0070C0"/>
                </a:solidFill>
                <a:cs typeface="Calibri"/>
              </a:rPr>
              <a:t>and</a:t>
            </a:r>
            <a:r>
              <a:rPr lang="en-US" altLang="zh-CN" spc="40" dirty="0">
                <a:solidFill>
                  <a:srgbClr val="0070C0"/>
                </a:solidFill>
                <a:cs typeface="Calibri"/>
              </a:rPr>
              <a:t> </a:t>
            </a:r>
            <a:r>
              <a:rPr lang="en-US" altLang="zh-CN" i="1" dirty="0">
                <a:solidFill>
                  <a:srgbClr val="0070C0"/>
                </a:solidFill>
                <a:cs typeface="Calibri"/>
              </a:rPr>
              <a:t>p</a:t>
            </a:r>
            <a:endParaRPr lang="en-US" altLang="zh-CN" dirty="0">
              <a:solidFill>
                <a:srgbClr val="0070C0"/>
              </a:solidFill>
              <a:cs typeface="Calibri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911" y="1662390"/>
            <a:ext cx="1674373" cy="223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83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spc="-20" dirty="0"/>
              <a:t>Review: </a:t>
            </a:r>
            <a:r>
              <a:rPr lang="en-US" altLang="zh-CN" sz="3200" spc="-5" dirty="0"/>
              <a:t>Bernoulli</a:t>
            </a:r>
            <a:r>
              <a:rPr lang="en-US" altLang="zh-CN" sz="3200" spc="-20" dirty="0"/>
              <a:t> </a:t>
            </a:r>
            <a:r>
              <a:rPr lang="en-US" altLang="zh-CN" sz="3200" spc="-10" dirty="0"/>
              <a:t>Distribution </a:t>
            </a:r>
            <a:r>
              <a:rPr lang="en-US" altLang="zh-CN" sz="3200" spc="5" dirty="0">
                <a:cs typeface="Calibri Light"/>
              </a:rPr>
              <a:t>e.g. </a:t>
            </a:r>
            <a:r>
              <a:rPr lang="en-US" altLang="zh-CN" sz="3200" spc="-5" dirty="0">
                <a:cs typeface="Calibri Light"/>
              </a:rPr>
              <a:t>Coin</a:t>
            </a:r>
            <a:r>
              <a:rPr lang="en-US" altLang="zh-CN" sz="3200" dirty="0">
                <a:cs typeface="Calibri Light"/>
              </a:rPr>
              <a:t> </a:t>
            </a:r>
            <a:r>
              <a:rPr lang="en-US" altLang="zh-CN" sz="3200" spc="-10" dirty="0">
                <a:cs typeface="Calibri Light"/>
              </a:rPr>
              <a:t>Flips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15044"/>
            <a:ext cx="7886701" cy="4561919"/>
          </a:xfrm>
        </p:spPr>
        <p:txBody>
          <a:bodyPr/>
          <a:lstStyle/>
          <a:p>
            <a:pPr marL="469900" indent="-457200">
              <a:lnSpc>
                <a:spcPct val="100000"/>
              </a:lnSpc>
              <a:spcBef>
                <a:spcPts val="2855"/>
              </a:spcBef>
              <a:tabLst>
                <a:tab pos="184150" algn="l"/>
              </a:tabLst>
            </a:pPr>
            <a:r>
              <a:rPr lang="en-US" altLang="zh-CN" spc="-55" dirty="0">
                <a:cs typeface="Calibri"/>
              </a:rPr>
              <a:t>You </a:t>
            </a:r>
            <a:r>
              <a:rPr lang="en-US" altLang="zh-CN" dirty="0">
                <a:cs typeface="Calibri"/>
              </a:rPr>
              <a:t>flip </a:t>
            </a:r>
            <a:r>
              <a:rPr lang="en-US" altLang="zh-CN" i="1" dirty="0">
                <a:cs typeface="Calibri"/>
              </a:rPr>
              <a:t>n</a:t>
            </a:r>
            <a:r>
              <a:rPr lang="en-US" altLang="zh-CN" i="1" spc="30" dirty="0">
                <a:cs typeface="Calibri"/>
              </a:rPr>
              <a:t> </a:t>
            </a:r>
            <a:r>
              <a:rPr lang="en-US" altLang="zh-CN" spc="-5" dirty="0">
                <a:cs typeface="Calibri"/>
              </a:rPr>
              <a:t>coins</a:t>
            </a:r>
            <a:endParaRPr lang="en-US" altLang="zh-CN" dirty="0">
              <a:cs typeface="Calibri"/>
            </a:endParaRPr>
          </a:p>
          <a:p>
            <a:pPr marL="698500" lvl="1" indent="-342900">
              <a:lnSpc>
                <a:spcPct val="100000"/>
              </a:lnSpc>
              <a:spcBef>
                <a:spcPts val="180"/>
              </a:spcBef>
              <a:tabLst>
                <a:tab pos="527050" algn="l"/>
              </a:tabLst>
            </a:pPr>
            <a:r>
              <a:rPr lang="en-US" altLang="zh-CN" spc="-5" dirty="0">
                <a:cs typeface="Calibri"/>
              </a:rPr>
              <a:t>How </a:t>
            </a:r>
            <a:r>
              <a:rPr lang="en-US" altLang="zh-CN" spc="-10" dirty="0">
                <a:cs typeface="Calibri"/>
              </a:rPr>
              <a:t>many </a:t>
            </a:r>
            <a:r>
              <a:rPr lang="en-US" altLang="zh-CN" dirty="0">
                <a:cs typeface="Calibri"/>
              </a:rPr>
              <a:t>heads </a:t>
            </a:r>
            <a:r>
              <a:rPr lang="en-US" altLang="zh-CN" spc="-5" dirty="0">
                <a:cs typeface="Calibri"/>
              </a:rPr>
              <a:t>would </a:t>
            </a:r>
            <a:r>
              <a:rPr lang="en-US" altLang="zh-CN" spc="-10" dirty="0">
                <a:cs typeface="Calibri"/>
              </a:rPr>
              <a:t>you</a:t>
            </a:r>
            <a:r>
              <a:rPr lang="en-US" altLang="zh-CN" spc="35" dirty="0">
                <a:cs typeface="Calibri"/>
              </a:rPr>
              <a:t> </a:t>
            </a:r>
            <a:r>
              <a:rPr lang="en-US" altLang="zh-CN" spc="-5" dirty="0">
                <a:cs typeface="Calibri"/>
              </a:rPr>
              <a:t>expect</a:t>
            </a:r>
            <a:endParaRPr lang="en-US" altLang="zh-CN" dirty="0">
              <a:cs typeface="Calibri"/>
            </a:endParaRPr>
          </a:p>
          <a:p>
            <a:pPr marL="698500" lvl="1" indent="-342900">
              <a:lnSpc>
                <a:spcPct val="100000"/>
              </a:lnSpc>
              <a:spcBef>
                <a:spcPts val="240"/>
              </a:spcBef>
              <a:tabLst>
                <a:tab pos="527050" algn="l"/>
              </a:tabLst>
            </a:pPr>
            <a:r>
              <a:rPr lang="en-US" altLang="zh-CN" spc="-5" dirty="0">
                <a:cs typeface="Calibri"/>
              </a:rPr>
              <a:t>Head with probability</a:t>
            </a:r>
            <a:r>
              <a:rPr lang="en-US" altLang="zh-CN" spc="30" dirty="0">
                <a:cs typeface="Calibri"/>
              </a:rPr>
              <a:t> </a:t>
            </a:r>
            <a:r>
              <a:rPr lang="en-US" altLang="zh-CN" i="1" dirty="0">
                <a:cs typeface="Calibri"/>
              </a:rPr>
              <a:t>p</a:t>
            </a:r>
            <a:endParaRPr lang="en-US" altLang="zh-CN" dirty="0">
              <a:cs typeface="Calibri"/>
            </a:endParaRPr>
          </a:p>
          <a:p>
            <a:pPr marL="698500" lvl="1" indent="-342900">
              <a:lnSpc>
                <a:spcPct val="100000"/>
              </a:lnSpc>
              <a:spcBef>
                <a:spcPts val="145"/>
              </a:spcBef>
              <a:tabLst>
                <a:tab pos="527050" algn="l"/>
              </a:tabLst>
            </a:pPr>
            <a:r>
              <a:rPr lang="en-US" altLang="zh-CN" dirty="0">
                <a:cs typeface="Calibri"/>
              </a:rPr>
              <a:t>Number of heads X out of n</a:t>
            </a:r>
            <a:r>
              <a:rPr lang="en-US" altLang="zh-CN" spc="10" dirty="0">
                <a:cs typeface="Calibri"/>
              </a:rPr>
              <a:t> </a:t>
            </a:r>
            <a:r>
              <a:rPr lang="en-US" altLang="zh-CN" spc="-5" dirty="0">
                <a:cs typeface="Calibri"/>
              </a:rPr>
              <a:t>trial</a:t>
            </a:r>
            <a:endParaRPr lang="en-US" altLang="zh-CN" dirty="0">
              <a:cs typeface="Calibri"/>
            </a:endParaRPr>
          </a:p>
          <a:p>
            <a:pPr marL="698500" lvl="1" indent="-342900">
              <a:lnSpc>
                <a:spcPct val="100000"/>
              </a:lnSpc>
              <a:spcBef>
                <a:spcPts val="240"/>
              </a:spcBef>
              <a:tabLst>
                <a:tab pos="527050" algn="l"/>
              </a:tabLst>
            </a:pPr>
            <a:r>
              <a:rPr lang="en-US" altLang="zh-CN" spc="-10" dirty="0">
                <a:cs typeface="Calibri"/>
              </a:rPr>
              <a:t>Each </a:t>
            </a:r>
            <a:r>
              <a:rPr lang="en-US" altLang="zh-CN" spc="-25" dirty="0">
                <a:cs typeface="Calibri"/>
              </a:rPr>
              <a:t>trial </a:t>
            </a:r>
            <a:r>
              <a:rPr lang="en-US" altLang="zh-CN" spc="-10" dirty="0">
                <a:cs typeface="Calibri"/>
              </a:rPr>
              <a:t>following </a:t>
            </a:r>
            <a:r>
              <a:rPr lang="en-US" altLang="zh-CN" spc="-5" dirty="0">
                <a:solidFill>
                  <a:srgbClr val="0070C0"/>
                </a:solidFill>
                <a:cs typeface="Calibri"/>
              </a:rPr>
              <a:t>Bernoulli distribution </a:t>
            </a:r>
            <a:r>
              <a:rPr lang="en-US" altLang="zh-CN" spc="-5" dirty="0">
                <a:cs typeface="Calibri"/>
              </a:rPr>
              <a:t>with </a:t>
            </a:r>
            <a:r>
              <a:rPr lang="en-US" altLang="zh-CN" spc="-15" dirty="0">
                <a:cs typeface="Calibri"/>
              </a:rPr>
              <a:t>parameters</a:t>
            </a:r>
            <a:r>
              <a:rPr lang="en-US" altLang="zh-CN" spc="95" dirty="0">
                <a:cs typeface="Calibri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cs typeface="Calibri"/>
              </a:rPr>
              <a:t>p</a:t>
            </a:r>
            <a:endParaRPr lang="en-US" altLang="zh-CN" dirty="0">
              <a:cs typeface="Calibri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82" y="3896372"/>
            <a:ext cx="1674373" cy="2233613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801966" y="4392508"/>
            <a:ext cx="5482669" cy="1107996"/>
            <a:chOff x="632381" y="3744325"/>
            <a:chExt cx="5482669" cy="11079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632381" y="3744325"/>
                  <a:ext cx="5482669" cy="7386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𝑁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𝑡𝑟𝑖𝑎𝑙𝑠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</m:oMath>
                    </m:oMathPara>
                  </a14:m>
                  <a:endParaRPr lang="en-US" altLang="zh-CN" sz="2400" b="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𝑒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.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𝑔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.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𝐻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, 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𝐻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, 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𝑇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𝐻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𝐻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𝑇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𝐻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𝑇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, …, 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𝐻</m:t>
                            </m:r>
                          </m:e>
                        </m:d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381" y="3744325"/>
                  <a:ext cx="5482669" cy="738664"/>
                </a:xfrm>
                <a:prstGeom prst="rect">
                  <a:avLst/>
                </a:prstGeom>
                <a:blipFill>
                  <a:blip r:embed="rId3"/>
                  <a:stretch>
                    <a:fillRect b="-123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1674655" y="4482989"/>
                  <a:ext cx="411599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6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7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8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4655" y="4482989"/>
                  <a:ext cx="4115999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593"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14638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0" dirty="0"/>
              <a:t>Calculating</a:t>
            </a:r>
            <a:r>
              <a:rPr lang="en-US" altLang="zh-CN" spc="-50" dirty="0"/>
              <a:t> </a:t>
            </a:r>
            <a:r>
              <a:rPr lang="en-US" altLang="zh-CN" spc="-15" dirty="0"/>
              <a:t>Likelihood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𝐺𝑖𝑣𝑒𝑛</m:t>
                      </m:r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  <a:p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  <a:p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1,1,0,…,1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,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zh-CN" altLang="en-US" sz="24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ϵ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  <a:p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13</a:t>
            </a:fld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4231330" y="2149270"/>
            <a:ext cx="340670" cy="396639"/>
            <a:chOff x="3171825" y="2024955"/>
            <a:chExt cx="371475" cy="432495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3270380" y="2024955"/>
              <a:ext cx="0" cy="289604"/>
            </a:xfrm>
            <a:prstGeom prst="line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437164" y="2024955"/>
              <a:ext cx="0" cy="289604"/>
            </a:xfrm>
            <a:prstGeom prst="line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171825" y="2251683"/>
              <a:ext cx="166785" cy="201114"/>
            </a:xfrm>
            <a:prstGeom prst="line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3338610" y="2242158"/>
              <a:ext cx="204690" cy="215292"/>
            </a:xfrm>
            <a:prstGeom prst="line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4208182" y="3167536"/>
            <a:ext cx="2181225" cy="497553"/>
            <a:chOff x="3171825" y="3112564"/>
            <a:chExt cx="2181225" cy="497553"/>
          </a:xfrm>
        </p:grpSpPr>
        <p:grpSp>
          <p:nvGrpSpPr>
            <p:cNvPr id="20" name="组合 19"/>
            <p:cNvGrpSpPr/>
            <p:nvPr/>
          </p:nvGrpSpPr>
          <p:grpSpPr>
            <a:xfrm>
              <a:off x="3171825" y="3214306"/>
              <a:ext cx="371475" cy="395811"/>
              <a:chOff x="3171825" y="2024955"/>
              <a:chExt cx="371475" cy="432495"/>
            </a:xfrm>
          </p:grpSpPr>
          <p:cxnSp>
            <p:nvCxnSpPr>
              <p:cNvPr id="21" name="直接连接符 20"/>
              <p:cNvCxnSpPr/>
              <p:nvPr/>
            </p:nvCxnSpPr>
            <p:spPr>
              <a:xfrm>
                <a:off x="3270380" y="2024955"/>
                <a:ext cx="0" cy="289604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3437164" y="2024955"/>
                <a:ext cx="0" cy="289604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3171825" y="2251683"/>
                <a:ext cx="166785" cy="201114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V="1">
                <a:off x="3338610" y="2242158"/>
                <a:ext cx="204690" cy="215292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本框 24"/>
            <p:cNvSpPr txBox="1"/>
            <p:nvPr/>
          </p:nvSpPr>
          <p:spPr>
            <a:xfrm>
              <a:off x="3543300" y="3112564"/>
              <a:ext cx="18097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ea typeface="宋体" panose="02010600030101010101" pitchFamily="2" charset="-122"/>
                </a:rPr>
                <a:t>reformulate</a:t>
              </a:r>
              <a:endParaRPr lang="zh-CN" altLang="en-US" sz="2400" dirty="0"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8386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0" dirty="0">
                <a:cs typeface="Calibri"/>
              </a:rPr>
              <a:t>Defining </a:t>
            </a:r>
            <a:r>
              <a:rPr lang="en-US" altLang="zh-CN" spc="-20" dirty="0">
                <a:cs typeface="Calibri"/>
              </a:rPr>
              <a:t>Likelihood </a:t>
            </a:r>
            <a:r>
              <a:rPr lang="en-US" altLang="zh-CN" spc="-25" dirty="0">
                <a:solidFill>
                  <a:srgbClr val="0070C0"/>
                </a:solidFill>
                <a:cs typeface="Calibri"/>
              </a:rPr>
              <a:t>for</a:t>
            </a:r>
            <a:r>
              <a:rPr lang="en-US" altLang="zh-CN" spc="-15" dirty="0">
                <a:solidFill>
                  <a:srgbClr val="0070C0"/>
                </a:solidFill>
                <a:cs typeface="Calibri"/>
              </a:rPr>
              <a:t> </a:t>
            </a:r>
            <a:r>
              <a:rPr lang="en-US" altLang="zh-CN" spc="-5" dirty="0">
                <a:solidFill>
                  <a:srgbClr val="0070C0"/>
                </a:solidFill>
                <a:cs typeface="Calibri"/>
              </a:rPr>
              <a:t>Bernoulli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pc="-10" dirty="0">
                <a:cs typeface="Calibri"/>
              </a:rPr>
              <a:t>Likelihood </a:t>
            </a:r>
            <a:r>
              <a:rPr lang="en-US" altLang="zh-CN" dirty="0">
                <a:cs typeface="Calibri"/>
              </a:rPr>
              <a:t>= </a:t>
            </a:r>
            <a:r>
              <a:rPr lang="en-US" altLang="zh-CN" spc="-15" dirty="0">
                <a:cs typeface="Calibri"/>
              </a:rPr>
              <a:t>p(</a:t>
            </a:r>
            <a:r>
              <a:rPr lang="en-US" altLang="zh-CN" spc="-15" dirty="0" err="1">
                <a:cs typeface="Calibri"/>
              </a:rPr>
              <a:t>data</a:t>
            </a:r>
            <a:r>
              <a:rPr lang="en-US" altLang="zh-CN" dirty="0" err="1">
                <a:cs typeface="Calibri"/>
              </a:rPr>
              <a:t>|</a:t>
            </a:r>
            <a:r>
              <a:rPr lang="en-US" altLang="zh-CN" spc="-10" dirty="0" err="1">
                <a:cs typeface="Calibri"/>
              </a:rPr>
              <a:t>parameter</a:t>
            </a:r>
            <a:r>
              <a:rPr lang="en-US" altLang="zh-CN" spc="-10" dirty="0">
                <a:cs typeface="Calibri"/>
              </a:rPr>
              <a:t>)</a:t>
            </a:r>
            <a:endParaRPr lang="en-US" altLang="zh-CN" dirty="0">
              <a:cs typeface="Calibri"/>
            </a:endParaRPr>
          </a:p>
          <a:p>
            <a:r>
              <a:rPr lang="en-US" altLang="zh-CN" spc="5" dirty="0">
                <a:cs typeface="Calibri"/>
              </a:rPr>
              <a:t>e.g., </a:t>
            </a:r>
            <a:r>
              <a:rPr lang="en-US" altLang="zh-CN" spc="-25" dirty="0">
                <a:cs typeface="Calibri"/>
              </a:rPr>
              <a:t>for </a:t>
            </a:r>
            <a:r>
              <a:rPr lang="en-US" altLang="zh-CN" dirty="0">
                <a:cs typeface="Calibri"/>
              </a:rPr>
              <a:t>n </a:t>
            </a:r>
            <a:r>
              <a:rPr lang="en-US" altLang="zh-CN" spc="-5" dirty="0">
                <a:cs typeface="Calibri"/>
              </a:rPr>
              <a:t>independent </a:t>
            </a:r>
            <a:r>
              <a:rPr lang="en-US" altLang="zh-CN" spc="-10" dirty="0">
                <a:cs typeface="Calibri"/>
              </a:rPr>
              <a:t>tosses </a:t>
            </a:r>
            <a:r>
              <a:rPr lang="en-US" altLang="zh-CN" spc="-5" dirty="0">
                <a:cs typeface="Calibri"/>
              </a:rPr>
              <a:t>of</a:t>
            </a:r>
            <a:r>
              <a:rPr lang="en-US" altLang="zh-CN" spc="-50" dirty="0">
                <a:cs typeface="Calibri"/>
              </a:rPr>
              <a:t> </a:t>
            </a:r>
            <a:r>
              <a:rPr lang="en-US" altLang="zh-CN" spc="-10" dirty="0">
                <a:cs typeface="Calibri"/>
              </a:rPr>
              <a:t>coins, </a:t>
            </a:r>
            <a:r>
              <a:rPr lang="en-US" altLang="zh-CN" dirty="0">
                <a:cs typeface="Calibri"/>
              </a:rPr>
              <a:t>with </a:t>
            </a:r>
            <a:r>
              <a:rPr lang="en-US" altLang="zh-CN" spc="-5" dirty="0">
                <a:cs typeface="Calibri"/>
              </a:rPr>
              <a:t>unknown </a:t>
            </a:r>
            <a:r>
              <a:rPr lang="en-US" altLang="zh-CN" spc="-15" dirty="0">
                <a:cs typeface="Calibri"/>
              </a:rPr>
              <a:t>parameter </a:t>
            </a:r>
            <a:r>
              <a:rPr lang="en-US" altLang="zh-CN" dirty="0">
                <a:cs typeface="Calibri"/>
              </a:rPr>
              <a:t>p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20" name="object 16"/>
          <p:cNvSpPr txBox="1"/>
          <p:nvPr/>
        </p:nvSpPr>
        <p:spPr>
          <a:xfrm>
            <a:off x="1764110" y="5607620"/>
            <a:ext cx="5615779" cy="4085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wrap="square" lIns="0" tIns="33655" rIns="0" bIns="0" rtlCol="0">
            <a:spAutoFit/>
          </a:bodyPr>
          <a:lstStyle/>
          <a:p>
            <a:pPr marL="91440" marR="90805">
              <a:lnSpc>
                <a:spcPct val="99400"/>
              </a:lnSpc>
              <a:spcBef>
                <a:spcPts val="265"/>
              </a:spcBef>
            </a:pPr>
            <a:r>
              <a:rPr sz="2400" spc="-5" dirty="0">
                <a:latin typeface="Calibri"/>
                <a:cs typeface="Calibri"/>
              </a:rPr>
              <a:t>Observed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dirty="0">
                <a:latin typeface="Wingdings"/>
                <a:cs typeface="Wingdings"/>
              </a:rPr>
              <a:t>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x </a:t>
            </a:r>
            <a:r>
              <a:rPr sz="2400" spc="-5" dirty="0">
                <a:latin typeface="Calibri"/>
                <a:cs typeface="Calibri"/>
              </a:rPr>
              <a:t>heads-up</a:t>
            </a:r>
            <a:r>
              <a:rPr lang="en-US"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from</a:t>
            </a:r>
            <a:r>
              <a:rPr lang="en-US"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 </a:t>
            </a:r>
            <a:r>
              <a:rPr sz="2400" spc="-5" dirty="0">
                <a:latin typeface="Calibri"/>
                <a:cs typeface="Calibri"/>
              </a:rPr>
              <a:t>trials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974983" y="2953493"/>
            <a:ext cx="4789559" cy="2368567"/>
            <a:chOff x="3074578" y="3104807"/>
            <a:chExt cx="4789559" cy="236856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7243" y="3636173"/>
              <a:ext cx="1134438" cy="935261"/>
            </a:xfrm>
            <a:prstGeom prst="rect">
              <a:avLst/>
            </a:prstGeom>
          </p:spPr>
        </p:pic>
        <p:sp>
          <p:nvSpPr>
            <p:cNvPr id="13" name="object 9"/>
            <p:cNvSpPr txBox="1"/>
            <p:nvPr/>
          </p:nvSpPr>
          <p:spPr>
            <a:xfrm>
              <a:off x="3850306" y="3166958"/>
              <a:ext cx="1148641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5" dirty="0">
                  <a:solidFill>
                    <a:srgbClr val="0070C0"/>
                  </a:solidFill>
                  <a:cs typeface="Arial"/>
                </a:rPr>
                <a:t>P</a:t>
              </a:r>
              <a:r>
                <a:rPr sz="2400" dirty="0">
                  <a:solidFill>
                    <a:srgbClr val="0070C0"/>
                  </a:solidFill>
                  <a:cs typeface="Arial"/>
                </a:rPr>
                <a:t>M</a:t>
              </a:r>
              <a:r>
                <a:rPr sz="2400" spc="-5" dirty="0">
                  <a:solidFill>
                    <a:srgbClr val="0070C0"/>
                  </a:solidFill>
                  <a:cs typeface="Arial"/>
                </a:rPr>
                <a:t>F</a:t>
              </a:r>
              <a:r>
                <a:rPr sz="2400" spc="-5" dirty="0">
                  <a:solidFill>
                    <a:srgbClr val="0070C0"/>
                  </a:solidFill>
                  <a:latin typeface="Arial"/>
                  <a:cs typeface="Arial"/>
                </a:rPr>
                <a:t>:</a:t>
              </a:r>
              <a:endParaRPr sz="2400" dirty="0"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  <p:sp>
          <p:nvSpPr>
            <p:cNvPr id="22" name="object 18"/>
            <p:cNvSpPr txBox="1"/>
            <p:nvPr/>
          </p:nvSpPr>
          <p:spPr>
            <a:xfrm>
              <a:off x="3074578" y="4453684"/>
              <a:ext cx="1497422" cy="464230"/>
            </a:xfrm>
            <a:prstGeom prst="rect">
              <a:avLst/>
            </a:prstGeom>
          </p:spPr>
          <p:txBody>
            <a:bodyPr vert="horz" wrap="square" lIns="0" tIns="93980" rIns="0" bIns="0" rtlCol="0">
              <a:spAutoFit/>
            </a:bodyPr>
            <a:lstStyle/>
            <a:p>
              <a:pPr marR="5080" algn="r">
                <a:lnSpc>
                  <a:spcPct val="100000"/>
                </a:lnSpc>
                <a:spcBef>
                  <a:spcPts val="740"/>
                </a:spcBef>
              </a:pPr>
              <a:r>
                <a:rPr lang="en-US" sz="2400" spc="-5" dirty="0">
                  <a:solidFill>
                    <a:srgbClr val="0070C0"/>
                  </a:solidFill>
                  <a:cs typeface="Arial"/>
                </a:rPr>
                <a:t>Likelihood</a:t>
              </a:r>
              <a:r>
                <a:rPr sz="2400" spc="-5" dirty="0">
                  <a:solidFill>
                    <a:srgbClr val="0070C0"/>
                  </a:solidFill>
                  <a:cs typeface="Arial"/>
                </a:rPr>
                <a:t>:</a:t>
              </a:r>
              <a:endParaRPr sz="2400" dirty="0">
                <a:solidFill>
                  <a:srgbClr val="0070C0"/>
                </a:solidFill>
                <a:cs typeface="Arial"/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35808" y="3104807"/>
              <a:ext cx="2921170" cy="538775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557" r="5737" b="15815"/>
            <a:stretch/>
          </p:blipFill>
          <p:spPr>
            <a:xfrm>
              <a:off x="3720127" y="5043798"/>
              <a:ext cx="4144010" cy="4295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6758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63678"/>
            <a:ext cx="7665605" cy="585111"/>
          </a:xfrm>
        </p:spPr>
        <p:txBody>
          <a:bodyPr/>
          <a:lstStyle/>
          <a:p>
            <a:r>
              <a:rPr lang="en-US" altLang="zh-CN" sz="3200" spc="-5" dirty="0">
                <a:cs typeface="Calibri"/>
              </a:rPr>
              <a:t>Deriving </a:t>
            </a:r>
            <a:r>
              <a:rPr lang="en-US" altLang="zh-CN" sz="3200" dirty="0">
                <a:cs typeface="Calibri"/>
              </a:rPr>
              <a:t>the </a:t>
            </a:r>
            <a:r>
              <a:rPr lang="en-US" altLang="zh-CN" sz="3200" spc="-10" dirty="0">
                <a:cs typeface="Calibri"/>
              </a:rPr>
              <a:t>Maximum </a:t>
            </a:r>
            <a:r>
              <a:rPr lang="en-US" altLang="zh-CN" sz="3200" spc="-20" dirty="0">
                <a:cs typeface="Calibri"/>
              </a:rPr>
              <a:t>Likelihood</a:t>
            </a:r>
            <a:r>
              <a:rPr lang="en-US" altLang="zh-CN" sz="3200" spc="-50" dirty="0">
                <a:cs typeface="Calibri"/>
              </a:rPr>
              <a:t> </a:t>
            </a:r>
            <a:r>
              <a:rPr lang="en-US" altLang="zh-CN" sz="3200" spc="-20" dirty="0">
                <a:cs typeface="Calibri"/>
              </a:rPr>
              <a:t>Estimate </a:t>
            </a:r>
            <a:br>
              <a:rPr lang="en-US" altLang="zh-CN" sz="3200" spc="-20" dirty="0">
                <a:cs typeface="Calibri"/>
              </a:rPr>
            </a:br>
            <a:r>
              <a:rPr lang="en-US" altLang="zh-CN" sz="3200" spc="-25" dirty="0">
                <a:solidFill>
                  <a:srgbClr val="0070C0"/>
                </a:solidFill>
                <a:cs typeface="Calibri"/>
              </a:rPr>
              <a:t>for</a:t>
            </a:r>
            <a:r>
              <a:rPr lang="en-US" altLang="zh-CN" sz="3200" spc="-15" dirty="0">
                <a:solidFill>
                  <a:srgbClr val="0070C0"/>
                </a:solidFill>
                <a:cs typeface="Calibri"/>
              </a:rPr>
              <a:t> </a:t>
            </a:r>
            <a:r>
              <a:rPr lang="en-US" altLang="zh-CN" sz="3200" spc="-5" dirty="0">
                <a:solidFill>
                  <a:srgbClr val="0070C0"/>
                </a:solidFill>
                <a:cs typeface="Calibri"/>
              </a:rPr>
              <a:t>Bernoulli</a:t>
            </a:r>
            <a:br>
              <a:rPr lang="en-US" altLang="zh-CN" dirty="0">
                <a:cs typeface="Calibri"/>
              </a:rPr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7" name="object 3"/>
          <p:cNvSpPr txBox="1"/>
          <p:nvPr/>
        </p:nvSpPr>
        <p:spPr>
          <a:xfrm>
            <a:off x="521296" y="1785345"/>
            <a:ext cx="1302213" cy="2693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2030"/>
              </a:lnSpc>
            </a:pPr>
            <a:r>
              <a:rPr sz="2400" spc="-5" dirty="0">
                <a:solidFill>
                  <a:srgbClr val="0000FF"/>
                </a:solidFill>
                <a:cs typeface="Arial"/>
              </a:rPr>
              <a:t>maximize</a:t>
            </a:r>
            <a:endParaRPr sz="2400" dirty="0">
              <a:cs typeface="Arial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73038" y="1365255"/>
            <a:ext cx="3086824" cy="1433100"/>
            <a:chOff x="5744015" y="1365255"/>
            <a:chExt cx="2656489" cy="1117920"/>
          </a:xfrm>
        </p:grpSpPr>
        <p:sp>
          <p:nvSpPr>
            <p:cNvPr id="8" name="object 4"/>
            <p:cNvSpPr/>
            <p:nvPr/>
          </p:nvSpPr>
          <p:spPr>
            <a:xfrm>
              <a:off x="6260554" y="1365255"/>
              <a:ext cx="2139950" cy="1023619"/>
            </a:xfrm>
            <a:custGeom>
              <a:avLst/>
              <a:gdLst/>
              <a:ahLst/>
              <a:cxnLst/>
              <a:rect l="l" t="t" r="r" b="b"/>
              <a:pathLst>
                <a:path w="2139950" h="1023619">
                  <a:moveTo>
                    <a:pt x="0" y="1023449"/>
                  </a:moveTo>
                  <a:lnTo>
                    <a:pt x="0" y="1023449"/>
                  </a:lnTo>
                  <a:lnTo>
                    <a:pt x="235347" y="1023449"/>
                  </a:lnTo>
                  <a:lnTo>
                    <a:pt x="256767" y="1023380"/>
                  </a:lnTo>
                  <a:lnTo>
                    <a:pt x="299539" y="1022124"/>
                  </a:lnTo>
                  <a:lnTo>
                    <a:pt x="342310" y="1012842"/>
                  </a:lnTo>
                  <a:lnTo>
                    <a:pt x="385151" y="972926"/>
                  </a:lnTo>
                  <a:lnTo>
                    <a:pt x="406502" y="928474"/>
                  </a:lnTo>
                  <a:lnTo>
                    <a:pt x="427922" y="860155"/>
                  </a:lnTo>
                  <a:lnTo>
                    <a:pt x="449343" y="764621"/>
                  </a:lnTo>
                  <a:lnTo>
                    <a:pt x="470694" y="642988"/>
                  </a:lnTo>
                  <a:lnTo>
                    <a:pt x="492114" y="501745"/>
                  </a:lnTo>
                  <a:lnTo>
                    <a:pt x="513535" y="353245"/>
                  </a:lnTo>
                  <a:lnTo>
                    <a:pt x="534886" y="213538"/>
                  </a:lnTo>
                  <a:lnTo>
                    <a:pt x="556306" y="99511"/>
                  </a:lnTo>
                  <a:lnTo>
                    <a:pt x="577727" y="25401"/>
                  </a:lnTo>
                  <a:lnTo>
                    <a:pt x="599078" y="0"/>
                  </a:lnTo>
                  <a:lnTo>
                    <a:pt x="620498" y="24703"/>
                  </a:lnTo>
                  <a:lnTo>
                    <a:pt x="641919" y="94138"/>
                  </a:lnTo>
                  <a:lnTo>
                    <a:pt x="663269" y="197488"/>
                  </a:lnTo>
                  <a:lnTo>
                    <a:pt x="684690" y="321075"/>
                  </a:lnTo>
                  <a:lnTo>
                    <a:pt x="706111" y="451361"/>
                  </a:lnTo>
                  <a:lnTo>
                    <a:pt x="727461" y="576484"/>
                  </a:lnTo>
                  <a:lnTo>
                    <a:pt x="748882" y="688208"/>
                  </a:lnTo>
                  <a:lnTo>
                    <a:pt x="770303" y="781858"/>
                  </a:lnTo>
                  <a:lnTo>
                    <a:pt x="791653" y="856038"/>
                  </a:lnTo>
                  <a:lnTo>
                    <a:pt x="813074" y="911795"/>
                  </a:lnTo>
                  <a:lnTo>
                    <a:pt x="834494" y="951781"/>
                  </a:lnTo>
                  <a:lnTo>
                    <a:pt x="877266" y="997141"/>
                  </a:lnTo>
                  <a:lnTo>
                    <a:pt x="920037" y="1015145"/>
                  </a:lnTo>
                  <a:lnTo>
                    <a:pt x="962878" y="1021216"/>
                  </a:lnTo>
                  <a:lnTo>
                    <a:pt x="1005650" y="1022961"/>
                  </a:lnTo>
                  <a:lnTo>
                    <a:pt x="1048421" y="1023380"/>
                  </a:lnTo>
                  <a:lnTo>
                    <a:pt x="1069842" y="1023449"/>
                  </a:lnTo>
                  <a:lnTo>
                    <a:pt x="1091262" y="1023449"/>
                  </a:lnTo>
                  <a:lnTo>
                    <a:pt x="1112613" y="1023449"/>
                  </a:lnTo>
                  <a:lnTo>
                    <a:pt x="2118333" y="1023449"/>
                  </a:lnTo>
                  <a:lnTo>
                    <a:pt x="2139684" y="1023449"/>
                  </a:lnTo>
                </a:path>
              </a:pathLst>
            </a:custGeom>
            <a:ln w="15700">
              <a:solidFill>
                <a:srgbClr val="B245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/>
            <p:cNvSpPr/>
            <p:nvPr/>
          </p:nvSpPr>
          <p:spPr>
            <a:xfrm>
              <a:off x="6174942" y="1464139"/>
              <a:ext cx="0" cy="924560"/>
            </a:xfrm>
            <a:custGeom>
              <a:avLst/>
              <a:gdLst/>
              <a:ahLst/>
              <a:cxnLst/>
              <a:rect l="l" t="t" r="r" b="b"/>
              <a:pathLst>
                <a:path h="924560">
                  <a:moveTo>
                    <a:pt x="0" y="924566"/>
                  </a:moveTo>
                  <a:lnTo>
                    <a:pt x="0" y="0"/>
                  </a:lnTo>
                </a:path>
              </a:pathLst>
            </a:custGeom>
            <a:ln w="5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/>
            <p:cNvSpPr/>
            <p:nvPr/>
          </p:nvSpPr>
          <p:spPr>
            <a:xfrm>
              <a:off x="6124704" y="2388705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50237" y="0"/>
                  </a:moveTo>
                  <a:lnTo>
                    <a:pt x="0" y="0"/>
                  </a:lnTo>
                </a:path>
              </a:pathLst>
            </a:custGeom>
            <a:ln w="5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7"/>
            <p:cNvSpPr/>
            <p:nvPr/>
          </p:nvSpPr>
          <p:spPr>
            <a:xfrm>
              <a:off x="6124704" y="2157581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50237" y="0"/>
                  </a:moveTo>
                  <a:lnTo>
                    <a:pt x="0" y="0"/>
                  </a:lnTo>
                </a:path>
              </a:pathLst>
            </a:custGeom>
            <a:ln w="5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8"/>
            <p:cNvSpPr/>
            <p:nvPr/>
          </p:nvSpPr>
          <p:spPr>
            <a:xfrm>
              <a:off x="6124704" y="1926457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50237" y="0"/>
                  </a:moveTo>
                  <a:lnTo>
                    <a:pt x="0" y="0"/>
                  </a:lnTo>
                </a:path>
              </a:pathLst>
            </a:custGeom>
            <a:ln w="5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9"/>
            <p:cNvSpPr/>
            <p:nvPr/>
          </p:nvSpPr>
          <p:spPr>
            <a:xfrm>
              <a:off x="6124704" y="1695263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50237" y="0"/>
                  </a:moveTo>
                  <a:lnTo>
                    <a:pt x="0" y="0"/>
                  </a:lnTo>
                </a:path>
              </a:pathLst>
            </a:custGeom>
            <a:ln w="5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0"/>
            <p:cNvSpPr/>
            <p:nvPr/>
          </p:nvSpPr>
          <p:spPr>
            <a:xfrm>
              <a:off x="6124704" y="1464139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50237" y="0"/>
                  </a:moveTo>
                  <a:lnTo>
                    <a:pt x="0" y="0"/>
                  </a:lnTo>
                </a:path>
              </a:pathLst>
            </a:custGeom>
            <a:ln w="5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1"/>
            <p:cNvSpPr txBox="1"/>
            <p:nvPr/>
          </p:nvSpPr>
          <p:spPr>
            <a:xfrm>
              <a:off x="5977200" y="2294580"/>
              <a:ext cx="109220" cy="18859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740"/>
                </a:lnSpc>
              </a:pPr>
              <a:r>
                <a:rPr sz="650" spc="-5" dirty="0">
                  <a:latin typeface="Arial"/>
                  <a:cs typeface="Arial"/>
                </a:rPr>
                <a:t>0.00</a:t>
              </a:r>
              <a:endParaRPr sz="650">
                <a:latin typeface="Arial"/>
                <a:cs typeface="Arial"/>
              </a:endParaRPr>
            </a:p>
          </p:txBody>
        </p:sp>
        <p:sp>
          <p:nvSpPr>
            <p:cNvPr id="16" name="object 12"/>
            <p:cNvSpPr txBox="1"/>
            <p:nvPr/>
          </p:nvSpPr>
          <p:spPr>
            <a:xfrm>
              <a:off x="5977200" y="1832262"/>
              <a:ext cx="109220" cy="18859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740"/>
                </a:lnSpc>
              </a:pPr>
              <a:r>
                <a:rPr sz="650" spc="-5" dirty="0">
                  <a:latin typeface="Arial"/>
                  <a:cs typeface="Arial"/>
                </a:rPr>
                <a:t>0.04</a:t>
              </a:r>
              <a:endParaRPr sz="650">
                <a:latin typeface="Arial"/>
                <a:cs typeface="Arial"/>
              </a:endParaRPr>
            </a:p>
          </p:txBody>
        </p:sp>
        <p:sp>
          <p:nvSpPr>
            <p:cNvPr id="17" name="object 13"/>
            <p:cNvSpPr txBox="1"/>
            <p:nvPr/>
          </p:nvSpPr>
          <p:spPr>
            <a:xfrm>
              <a:off x="5977200" y="1370014"/>
              <a:ext cx="109220" cy="18859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740"/>
                </a:lnSpc>
              </a:pPr>
              <a:r>
                <a:rPr sz="650" spc="-5" dirty="0">
                  <a:latin typeface="Arial"/>
                  <a:cs typeface="Arial"/>
                </a:rPr>
                <a:t>0.08</a:t>
              </a:r>
              <a:endParaRPr sz="650">
                <a:latin typeface="Arial"/>
                <a:cs typeface="Arial"/>
              </a:endParaRPr>
            </a:p>
          </p:txBody>
        </p:sp>
        <p:sp>
          <p:nvSpPr>
            <p:cNvPr id="18" name="object 14"/>
            <p:cNvSpPr txBox="1"/>
            <p:nvPr/>
          </p:nvSpPr>
          <p:spPr>
            <a:xfrm>
              <a:off x="5744015" y="1603515"/>
              <a:ext cx="151130" cy="54673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1050"/>
                </a:lnSpc>
              </a:pPr>
              <a:r>
                <a:rPr sz="950" spc="5" dirty="0">
                  <a:latin typeface="Arial"/>
                  <a:cs typeface="Arial"/>
                </a:rPr>
                <a:t>likelihood</a:t>
              </a:r>
              <a:endParaRPr sz="950">
                <a:latin typeface="Arial"/>
                <a:cs typeface="Arial"/>
              </a:endParaRPr>
            </a:p>
          </p:txBody>
        </p:sp>
        <p:sp>
          <p:nvSpPr>
            <p:cNvPr id="19" name="object 15"/>
            <p:cNvSpPr/>
            <p:nvPr/>
          </p:nvSpPr>
          <p:spPr>
            <a:xfrm>
              <a:off x="6260554" y="2429668"/>
              <a:ext cx="2139950" cy="0"/>
            </a:xfrm>
            <a:custGeom>
              <a:avLst/>
              <a:gdLst/>
              <a:ahLst/>
              <a:cxnLst/>
              <a:rect l="l" t="t" r="r" b="b"/>
              <a:pathLst>
                <a:path w="2139950">
                  <a:moveTo>
                    <a:pt x="0" y="0"/>
                  </a:moveTo>
                  <a:lnTo>
                    <a:pt x="2139684" y="0"/>
                  </a:lnTo>
                </a:path>
              </a:pathLst>
            </a:custGeom>
            <a:ln w="5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6"/>
            <p:cNvSpPr/>
            <p:nvPr/>
          </p:nvSpPr>
          <p:spPr>
            <a:xfrm>
              <a:off x="6260554" y="2429668"/>
              <a:ext cx="0" cy="50800"/>
            </a:xfrm>
            <a:custGeom>
              <a:avLst/>
              <a:gdLst/>
              <a:ahLst/>
              <a:cxnLst/>
              <a:rect l="l" t="t" r="r" b="b"/>
              <a:pathLst>
                <a:path h="50800">
                  <a:moveTo>
                    <a:pt x="0" y="0"/>
                  </a:moveTo>
                  <a:lnTo>
                    <a:pt x="0" y="50244"/>
                  </a:lnTo>
                </a:path>
              </a:pathLst>
            </a:custGeom>
            <a:ln w="5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7"/>
            <p:cNvSpPr/>
            <p:nvPr/>
          </p:nvSpPr>
          <p:spPr>
            <a:xfrm>
              <a:off x="6474481" y="2429668"/>
              <a:ext cx="0" cy="50800"/>
            </a:xfrm>
            <a:custGeom>
              <a:avLst/>
              <a:gdLst/>
              <a:ahLst/>
              <a:cxnLst/>
              <a:rect l="l" t="t" r="r" b="b"/>
              <a:pathLst>
                <a:path h="50800">
                  <a:moveTo>
                    <a:pt x="0" y="0"/>
                  </a:moveTo>
                  <a:lnTo>
                    <a:pt x="0" y="50244"/>
                  </a:lnTo>
                </a:path>
              </a:pathLst>
            </a:custGeom>
            <a:ln w="5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8"/>
            <p:cNvSpPr/>
            <p:nvPr/>
          </p:nvSpPr>
          <p:spPr>
            <a:xfrm>
              <a:off x="6688477" y="2429668"/>
              <a:ext cx="0" cy="50800"/>
            </a:xfrm>
            <a:custGeom>
              <a:avLst/>
              <a:gdLst/>
              <a:ahLst/>
              <a:cxnLst/>
              <a:rect l="l" t="t" r="r" b="b"/>
              <a:pathLst>
                <a:path h="50800">
                  <a:moveTo>
                    <a:pt x="0" y="0"/>
                  </a:moveTo>
                  <a:lnTo>
                    <a:pt x="0" y="50244"/>
                  </a:lnTo>
                </a:path>
              </a:pathLst>
            </a:custGeom>
            <a:ln w="5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9"/>
            <p:cNvSpPr/>
            <p:nvPr/>
          </p:nvSpPr>
          <p:spPr>
            <a:xfrm>
              <a:off x="6902474" y="2429668"/>
              <a:ext cx="0" cy="50800"/>
            </a:xfrm>
            <a:custGeom>
              <a:avLst/>
              <a:gdLst/>
              <a:ahLst/>
              <a:cxnLst/>
              <a:rect l="l" t="t" r="r" b="b"/>
              <a:pathLst>
                <a:path h="50800">
                  <a:moveTo>
                    <a:pt x="0" y="0"/>
                  </a:moveTo>
                  <a:lnTo>
                    <a:pt x="0" y="50244"/>
                  </a:lnTo>
                </a:path>
              </a:pathLst>
            </a:custGeom>
            <a:ln w="5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0"/>
            <p:cNvSpPr/>
            <p:nvPr/>
          </p:nvSpPr>
          <p:spPr>
            <a:xfrm>
              <a:off x="7116400" y="2429668"/>
              <a:ext cx="0" cy="50800"/>
            </a:xfrm>
            <a:custGeom>
              <a:avLst/>
              <a:gdLst/>
              <a:ahLst/>
              <a:cxnLst/>
              <a:rect l="l" t="t" r="r" b="b"/>
              <a:pathLst>
                <a:path h="50800">
                  <a:moveTo>
                    <a:pt x="0" y="0"/>
                  </a:moveTo>
                  <a:lnTo>
                    <a:pt x="0" y="50244"/>
                  </a:lnTo>
                </a:path>
              </a:pathLst>
            </a:custGeom>
            <a:ln w="5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1"/>
            <p:cNvSpPr/>
            <p:nvPr/>
          </p:nvSpPr>
          <p:spPr>
            <a:xfrm>
              <a:off x="7330396" y="2429668"/>
              <a:ext cx="0" cy="50800"/>
            </a:xfrm>
            <a:custGeom>
              <a:avLst/>
              <a:gdLst/>
              <a:ahLst/>
              <a:cxnLst/>
              <a:rect l="l" t="t" r="r" b="b"/>
              <a:pathLst>
                <a:path h="50800">
                  <a:moveTo>
                    <a:pt x="0" y="0"/>
                  </a:moveTo>
                  <a:lnTo>
                    <a:pt x="0" y="50244"/>
                  </a:lnTo>
                </a:path>
              </a:pathLst>
            </a:custGeom>
            <a:ln w="5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2"/>
            <p:cNvSpPr/>
            <p:nvPr/>
          </p:nvSpPr>
          <p:spPr>
            <a:xfrm>
              <a:off x="7544392" y="2429668"/>
              <a:ext cx="0" cy="50800"/>
            </a:xfrm>
            <a:custGeom>
              <a:avLst/>
              <a:gdLst/>
              <a:ahLst/>
              <a:cxnLst/>
              <a:rect l="l" t="t" r="r" b="b"/>
              <a:pathLst>
                <a:path h="50800">
                  <a:moveTo>
                    <a:pt x="0" y="0"/>
                  </a:moveTo>
                  <a:lnTo>
                    <a:pt x="0" y="50244"/>
                  </a:lnTo>
                </a:path>
              </a:pathLst>
            </a:custGeom>
            <a:ln w="5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3"/>
            <p:cNvSpPr/>
            <p:nvPr/>
          </p:nvSpPr>
          <p:spPr>
            <a:xfrm>
              <a:off x="7758319" y="2429668"/>
              <a:ext cx="0" cy="50800"/>
            </a:xfrm>
            <a:custGeom>
              <a:avLst/>
              <a:gdLst/>
              <a:ahLst/>
              <a:cxnLst/>
              <a:rect l="l" t="t" r="r" b="b"/>
              <a:pathLst>
                <a:path h="50800">
                  <a:moveTo>
                    <a:pt x="0" y="0"/>
                  </a:moveTo>
                  <a:lnTo>
                    <a:pt x="0" y="50244"/>
                  </a:lnTo>
                </a:path>
              </a:pathLst>
            </a:custGeom>
            <a:ln w="5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4"/>
            <p:cNvSpPr/>
            <p:nvPr/>
          </p:nvSpPr>
          <p:spPr>
            <a:xfrm>
              <a:off x="7972315" y="2429668"/>
              <a:ext cx="0" cy="50800"/>
            </a:xfrm>
            <a:custGeom>
              <a:avLst/>
              <a:gdLst/>
              <a:ahLst/>
              <a:cxnLst/>
              <a:rect l="l" t="t" r="r" b="b"/>
              <a:pathLst>
                <a:path h="50800">
                  <a:moveTo>
                    <a:pt x="0" y="0"/>
                  </a:moveTo>
                  <a:lnTo>
                    <a:pt x="0" y="50244"/>
                  </a:lnTo>
                </a:path>
              </a:pathLst>
            </a:custGeom>
            <a:ln w="5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5"/>
            <p:cNvSpPr/>
            <p:nvPr/>
          </p:nvSpPr>
          <p:spPr>
            <a:xfrm>
              <a:off x="8186311" y="2429668"/>
              <a:ext cx="0" cy="50800"/>
            </a:xfrm>
            <a:custGeom>
              <a:avLst/>
              <a:gdLst/>
              <a:ahLst/>
              <a:cxnLst/>
              <a:rect l="l" t="t" r="r" b="b"/>
              <a:pathLst>
                <a:path h="50800">
                  <a:moveTo>
                    <a:pt x="0" y="0"/>
                  </a:moveTo>
                  <a:lnTo>
                    <a:pt x="0" y="50244"/>
                  </a:lnTo>
                </a:path>
              </a:pathLst>
            </a:custGeom>
            <a:ln w="5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6"/>
            <p:cNvSpPr/>
            <p:nvPr/>
          </p:nvSpPr>
          <p:spPr>
            <a:xfrm>
              <a:off x="8400238" y="2429668"/>
              <a:ext cx="0" cy="50800"/>
            </a:xfrm>
            <a:custGeom>
              <a:avLst/>
              <a:gdLst/>
              <a:ahLst/>
              <a:cxnLst/>
              <a:rect l="l" t="t" r="r" b="b"/>
              <a:pathLst>
                <a:path h="50800">
                  <a:moveTo>
                    <a:pt x="0" y="0"/>
                  </a:moveTo>
                  <a:lnTo>
                    <a:pt x="0" y="50244"/>
                  </a:lnTo>
                </a:path>
              </a:pathLst>
            </a:custGeom>
            <a:ln w="5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29"/>
          <p:cNvSpPr txBox="1"/>
          <p:nvPr/>
        </p:nvSpPr>
        <p:spPr>
          <a:xfrm>
            <a:off x="523240" y="3247016"/>
            <a:ext cx="12015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cs typeface="Arial"/>
              </a:rPr>
              <a:t>maximize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5573039" y="3150536"/>
            <a:ext cx="2827544" cy="1429880"/>
            <a:chOff x="5744109" y="3150536"/>
            <a:chExt cx="2656473" cy="1160320"/>
          </a:xfrm>
        </p:grpSpPr>
        <p:sp>
          <p:nvSpPr>
            <p:cNvPr id="34" name="object 30"/>
            <p:cNvSpPr/>
            <p:nvPr/>
          </p:nvSpPr>
          <p:spPr>
            <a:xfrm>
              <a:off x="6281982" y="3195643"/>
              <a:ext cx="2097405" cy="1023619"/>
            </a:xfrm>
            <a:custGeom>
              <a:avLst/>
              <a:gdLst/>
              <a:ahLst/>
              <a:cxnLst/>
              <a:rect l="l" t="t" r="r" b="b"/>
              <a:pathLst>
                <a:path w="2097404" h="1023620">
                  <a:moveTo>
                    <a:pt x="0" y="264271"/>
                  </a:moveTo>
                  <a:lnTo>
                    <a:pt x="21419" y="194068"/>
                  </a:lnTo>
                  <a:lnTo>
                    <a:pt x="42839" y="154222"/>
                  </a:lnTo>
                  <a:lnTo>
                    <a:pt x="85609" y="106141"/>
                  </a:lnTo>
                  <a:lnTo>
                    <a:pt x="128379" y="76552"/>
                  </a:lnTo>
                  <a:lnTo>
                    <a:pt x="171219" y="55966"/>
                  </a:lnTo>
                  <a:lnTo>
                    <a:pt x="213989" y="40893"/>
                  </a:lnTo>
                  <a:lnTo>
                    <a:pt x="256759" y="29448"/>
                  </a:lnTo>
                  <a:lnTo>
                    <a:pt x="299599" y="20725"/>
                  </a:lnTo>
                  <a:lnTo>
                    <a:pt x="342369" y="14026"/>
                  </a:lnTo>
                  <a:lnTo>
                    <a:pt x="385139" y="8932"/>
                  </a:lnTo>
                  <a:lnTo>
                    <a:pt x="427979" y="5164"/>
                  </a:lnTo>
                  <a:lnTo>
                    <a:pt x="470748" y="2512"/>
                  </a:lnTo>
                  <a:lnTo>
                    <a:pt x="513518" y="837"/>
                  </a:lnTo>
                  <a:lnTo>
                    <a:pt x="556358" y="69"/>
                  </a:lnTo>
                  <a:lnTo>
                    <a:pt x="577708" y="0"/>
                  </a:lnTo>
                  <a:lnTo>
                    <a:pt x="599128" y="69"/>
                  </a:lnTo>
                  <a:lnTo>
                    <a:pt x="641898" y="767"/>
                  </a:lnTo>
                  <a:lnTo>
                    <a:pt x="684738" y="2163"/>
                  </a:lnTo>
                  <a:lnTo>
                    <a:pt x="727508" y="4187"/>
                  </a:lnTo>
                  <a:lnTo>
                    <a:pt x="770278" y="6769"/>
                  </a:lnTo>
                  <a:lnTo>
                    <a:pt x="813118" y="9979"/>
                  </a:lnTo>
                  <a:lnTo>
                    <a:pt x="855888" y="13747"/>
                  </a:lnTo>
                  <a:lnTo>
                    <a:pt x="898658" y="18004"/>
                  </a:lnTo>
                  <a:lnTo>
                    <a:pt x="941497" y="22889"/>
                  </a:lnTo>
                  <a:lnTo>
                    <a:pt x="984267" y="28332"/>
                  </a:lnTo>
                  <a:lnTo>
                    <a:pt x="1027037" y="34403"/>
                  </a:lnTo>
                  <a:lnTo>
                    <a:pt x="1069877" y="40963"/>
                  </a:lnTo>
                  <a:lnTo>
                    <a:pt x="1112647" y="48220"/>
                  </a:lnTo>
                  <a:lnTo>
                    <a:pt x="1155417" y="56036"/>
                  </a:lnTo>
                  <a:lnTo>
                    <a:pt x="1198257" y="64619"/>
                  </a:lnTo>
                  <a:lnTo>
                    <a:pt x="1241027" y="73831"/>
                  </a:lnTo>
                  <a:lnTo>
                    <a:pt x="1283797" y="83880"/>
                  </a:lnTo>
                  <a:lnTo>
                    <a:pt x="1326637" y="94696"/>
                  </a:lnTo>
                  <a:lnTo>
                    <a:pt x="1369407" y="106420"/>
                  </a:lnTo>
                  <a:lnTo>
                    <a:pt x="1412177" y="119190"/>
                  </a:lnTo>
                  <a:lnTo>
                    <a:pt x="1455016" y="133008"/>
                  </a:lnTo>
                  <a:lnTo>
                    <a:pt x="1497786" y="148011"/>
                  </a:lnTo>
                  <a:lnTo>
                    <a:pt x="1540556" y="164410"/>
                  </a:lnTo>
                  <a:lnTo>
                    <a:pt x="1583396" y="182345"/>
                  </a:lnTo>
                  <a:lnTo>
                    <a:pt x="1626166" y="202163"/>
                  </a:lnTo>
                  <a:lnTo>
                    <a:pt x="1668936" y="224075"/>
                  </a:lnTo>
                  <a:lnTo>
                    <a:pt x="1711776" y="248500"/>
                  </a:lnTo>
                  <a:lnTo>
                    <a:pt x="1754546" y="275995"/>
                  </a:lnTo>
                  <a:lnTo>
                    <a:pt x="1797316" y="307328"/>
                  </a:lnTo>
                  <a:lnTo>
                    <a:pt x="1840156" y="343545"/>
                  </a:lnTo>
                  <a:lnTo>
                    <a:pt x="1882926" y="386323"/>
                  </a:lnTo>
                  <a:lnTo>
                    <a:pt x="1925696" y="438242"/>
                  </a:lnTo>
                  <a:lnTo>
                    <a:pt x="1968535" y="503909"/>
                  </a:lnTo>
                  <a:lnTo>
                    <a:pt x="1989886" y="544453"/>
                  </a:lnTo>
                  <a:lnTo>
                    <a:pt x="2011305" y="592674"/>
                  </a:lnTo>
                  <a:lnTo>
                    <a:pt x="2032725" y="651920"/>
                  </a:lnTo>
                  <a:lnTo>
                    <a:pt x="2054075" y="728613"/>
                  </a:lnTo>
                  <a:lnTo>
                    <a:pt x="2075495" y="837127"/>
                  </a:lnTo>
                  <a:lnTo>
                    <a:pt x="2096915" y="1023449"/>
                  </a:lnTo>
                </a:path>
              </a:pathLst>
            </a:custGeom>
            <a:ln w="15700">
              <a:solidFill>
                <a:srgbClr val="B245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1"/>
            <p:cNvSpPr/>
            <p:nvPr/>
          </p:nvSpPr>
          <p:spPr>
            <a:xfrm>
              <a:off x="6175022" y="3186501"/>
              <a:ext cx="0" cy="939165"/>
            </a:xfrm>
            <a:custGeom>
              <a:avLst/>
              <a:gdLst/>
              <a:ahLst/>
              <a:cxnLst/>
              <a:rect l="l" t="t" r="r" b="b"/>
              <a:pathLst>
                <a:path h="939164">
                  <a:moveTo>
                    <a:pt x="0" y="938802"/>
                  </a:moveTo>
                  <a:lnTo>
                    <a:pt x="0" y="0"/>
                  </a:lnTo>
                </a:path>
              </a:pathLst>
            </a:custGeom>
            <a:ln w="52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2"/>
            <p:cNvSpPr/>
            <p:nvPr/>
          </p:nvSpPr>
          <p:spPr>
            <a:xfrm>
              <a:off x="6124787" y="4125303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50235" y="0"/>
                  </a:moveTo>
                  <a:lnTo>
                    <a:pt x="0" y="0"/>
                  </a:lnTo>
                </a:path>
              </a:pathLst>
            </a:custGeom>
            <a:ln w="5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3"/>
            <p:cNvSpPr/>
            <p:nvPr/>
          </p:nvSpPr>
          <p:spPr>
            <a:xfrm>
              <a:off x="6124787" y="3937515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50235" y="0"/>
                  </a:moveTo>
                  <a:lnTo>
                    <a:pt x="0" y="0"/>
                  </a:lnTo>
                </a:path>
              </a:pathLst>
            </a:custGeom>
            <a:ln w="5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4"/>
            <p:cNvSpPr/>
            <p:nvPr/>
          </p:nvSpPr>
          <p:spPr>
            <a:xfrm>
              <a:off x="6124787" y="3749796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50235" y="0"/>
                  </a:moveTo>
                  <a:lnTo>
                    <a:pt x="0" y="0"/>
                  </a:lnTo>
                </a:path>
              </a:pathLst>
            </a:custGeom>
            <a:ln w="5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5"/>
            <p:cNvSpPr/>
            <p:nvPr/>
          </p:nvSpPr>
          <p:spPr>
            <a:xfrm>
              <a:off x="6124787" y="3562008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50235" y="0"/>
                  </a:moveTo>
                  <a:lnTo>
                    <a:pt x="0" y="0"/>
                  </a:lnTo>
                </a:path>
              </a:pathLst>
            </a:custGeom>
            <a:ln w="5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6"/>
            <p:cNvSpPr/>
            <p:nvPr/>
          </p:nvSpPr>
          <p:spPr>
            <a:xfrm>
              <a:off x="6124787" y="3374289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50235" y="0"/>
                  </a:moveTo>
                  <a:lnTo>
                    <a:pt x="0" y="0"/>
                  </a:lnTo>
                </a:path>
              </a:pathLst>
            </a:custGeom>
            <a:ln w="5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7"/>
            <p:cNvSpPr/>
            <p:nvPr/>
          </p:nvSpPr>
          <p:spPr>
            <a:xfrm>
              <a:off x="6124787" y="3186501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50235" y="0"/>
                  </a:moveTo>
                  <a:lnTo>
                    <a:pt x="0" y="0"/>
                  </a:lnTo>
                </a:path>
              </a:pathLst>
            </a:custGeom>
            <a:ln w="5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38"/>
            <p:cNvSpPr txBox="1"/>
            <p:nvPr/>
          </p:nvSpPr>
          <p:spPr>
            <a:xfrm>
              <a:off x="5977286" y="4018297"/>
              <a:ext cx="109220" cy="21399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740"/>
                </a:lnSpc>
              </a:pPr>
              <a:r>
                <a:rPr sz="650" dirty="0">
                  <a:latin typeface="Arial"/>
                  <a:cs typeface="Arial"/>
                </a:rPr>
                <a:t>!</a:t>
              </a:r>
              <a:r>
                <a:rPr sz="650" spc="-5" dirty="0">
                  <a:latin typeface="Arial"/>
                  <a:cs typeface="Arial"/>
                </a:rPr>
                <a:t>250</a:t>
              </a:r>
              <a:endParaRPr sz="650">
                <a:latin typeface="Arial"/>
                <a:cs typeface="Arial"/>
              </a:endParaRPr>
            </a:p>
          </p:txBody>
        </p:sp>
        <p:sp>
          <p:nvSpPr>
            <p:cNvPr id="43" name="object 39"/>
            <p:cNvSpPr txBox="1"/>
            <p:nvPr/>
          </p:nvSpPr>
          <p:spPr>
            <a:xfrm>
              <a:off x="5977286" y="3642790"/>
              <a:ext cx="109220" cy="21399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740"/>
                </a:lnSpc>
              </a:pPr>
              <a:r>
                <a:rPr sz="650" dirty="0">
                  <a:latin typeface="Arial"/>
                  <a:cs typeface="Arial"/>
                </a:rPr>
                <a:t>!</a:t>
              </a:r>
              <a:r>
                <a:rPr sz="650" spc="-5" dirty="0">
                  <a:latin typeface="Arial"/>
                  <a:cs typeface="Arial"/>
                </a:rPr>
                <a:t>150</a:t>
              </a:r>
              <a:endParaRPr sz="650">
                <a:latin typeface="Arial"/>
                <a:cs typeface="Arial"/>
              </a:endParaRPr>
            </a:p>
          </p:txBody>
        </p:sp>
        <p:sp>
          <p:nvSpPr>
            <p:cNvPr id="44" name="object 40"/>
            <p:cNvSpPr txBox="1"/>
            <p:nvPr/>
          </p:nvSpPr>
          <p:spPr>
            <a:xfrm>
              <a:off x="5977286" y="3150536"/>
              <a:ext cx="109220" cy="30797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740"/>
                </a:lnSpc>
              </a:pPr>
              <a:r>
                <a:rPr sz="650" spc="70" dirty="0">
                  <a:latin typeface="Arial"/>
                  <a:cs typeface="Arial"/>
                </a:rPr>
                <a:t>!50</a:t>
              </a:r>
              <a:r>
                <a:rPr sz="650" spc="210" dirty="0">
                  <a:latin typeface="Arial"/>
                  <a:cs typeface="Arial"/>
                </a:rPr>
                <a:t> </a:t>
              </a:r>
              <a:r>
                <a:rPr sz="650" spc="5" dirty="0">
                  <a:latin typeface="Arial"/>
                  <a:cs typeface="Arial"/>
                </a:rPr>
                <a:t>0</a:t>
              </a:r>
              <a:endParaRPr sz="650">
                <a:latin typeface="Arial"/>
                <a:cs typeface="Arial"/>
              </a:endParaRPr>
            </a:p>
          </p:txBody>
        </p:sp>
        <p:sp>
          <p:nvSpPr>
            <p:cNvPr id="45" name="object 41"/>
            <p:cNvSpPr txBox="1"/>
            <p:nvPr/>
          </p:nvSpPr>
          <p:spPr>
            <a:xfrm>
              <a:off x="5744109" y="3308334"/>
              <a:ext cx="151130" cy="79819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1050"/>
                </a:lnSpc>
              </a:pPr>
              <a:r>
                <a:rPr sz="950" spc="10" dirty="0">
                  <a:latin typeface="Arial"/>
                  <a:cs typeface="Arial"/>
                </a:rPr>
                <a:t>log(likelihood)</a:t>
              </a:r>
              <a:endParaRPr sz="950">
                <a:latin typeface="Arial"/>
                <a:cs typeface="Arial"/>
              </a:endParaRPr>
            </a:p>
          </p:txBody>
        </p:sp>
        <p:sp>
          <p:nvSpPr>
            <p:cNvPr id="46" name="object 42"/>
            <p:cNvSpPr/>
            <p:nvPr/>
          </p:nvSpPr>
          <p:spPr>
            <a:xfrm>
              <a:off x="6260632" y="4260056"/>
              <a:ext cx="2139950" cy="0"/>
            </a:xfrm>
            <a:custGeom>
              <a:avLst/>
              <a:gdLst/>
              <a:ahLst/>
              <a:cxnLst/>
              <a:rect l="l" t="t" r="r" b="b"/>
              <a:pathLst>
                <a:path w="2139950">
                  <a:moveTo>
                    <a:pt x="0" y="0"/>
                  </a:moveTo>
                  <a:lnTo>
                    <a:pt x="2139615" y="0"/>
                  </a:lnTo>
                </a:path>
              </a:pathLst>
            </a:custGeom>
            <a:ln w="5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3"/>
            <p:cNvSpPr/>
            <p:nvPr/>
          </p:nvSpPr>
          <p:spPr>
            <a:xfrm>
              <a:off x="6260632" y="4260056"/>
              <a:ext cx="0" cy="50800"/>
            </a:xfrm>
            <a:custGeom>
              <a:avLst/>
              <a:gdLst/>
              <a:ahLst/>
              <a:cxnLst/>
              <a:rect l="l" t="t" r="r" b="b"/>
              <a:pathLst>
                <a:path h="50800">
                  <a:moveTo>
                    <a:pt x="0" y="0"/>
                  </a:moveTo>
                  <a:lnTo>
                    <a:pt x="0" y="50244"/>
                  </a:lnTo>
                </a:path>
              </a:pathLst>
            </a:custGeom>
            <a:ln w="52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4"/>
            <p:cNvSpPr/>
            <p:nvPr/>
          </p:nvSpPr>
          <p:spPr>
            <a:xfrm>
              <a:off x="6474552" y="4260056"/>
              <a:ext cx="0" cy="50800"/>
            </a:xfrm>
            <a:custGeom>
              <a:avLst/>
              <a:gdLst/>
              <a:ahLst/>
              <a:cxnLst/>
              <a:rect l="l" t="t" r="r" b="b"/>
              <a:pathLst>
                <a:path h="50800">
                  <a:moveTo>
                    <a:pt x="0" y="0"/>
                  </a:moveTo>
                  <a:lnTo>
                    <a:pt x="0" y="50244"/>
                  </a:lnTo>
                </a:path>
              </a:pathLst>
            </a:custGeom>
            <a:ln w="52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5"/>
            <p:cNvSpPr/>
            <p:nvPr/>
          </p:nvSpPr>
          <p:spPr>
            <a:xfrm>
              <a:off x="6688541" y="4260056"/>
              <a:ext cx="0" cy="50800"/>
            </a:xfrm>
            <a:custGeom>
              <a:avLst/>
              <a:gdLst/>
              <a:ahLst/>
              <a:cxnLst/>
              <a:rect l="l" t="t" r="r" b="b"/>
              <a:pathLst>
                <a:path h="50800">
                  <a:moveTo>
                    <a:pt x="0" y="0"/>
                  </a:moveTo>
                  <a:lnTo>
                    <a:pt x="0" y="50244"/>
                  </a:lnTo>
                </a:path>
              </a:pathLst>
            </a:custGeom>
            <a:ln w="52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6"/>
            <p:cNvSpPr/>
            <p:nvPr/>
          </p:nvSpPr>
          <p:spPr>
            <a:xfrm>
              <a:off x="6902531" y="4260056"/>
              <a:ext cx="0" cy="50800"/>
            </a:xfrm>
            <a:custGeom>
              <a:avLst/>
              <a:gdLst/>
              <a:ahLst/>
              <a:cxnLst/>
              <a:rect l="l" t="t" r="r" b="b"/>
              <a:pathLst>
                <a:path h="50800">
                  <a:moveTo>
                    <a:pt x="0" y="0"/>
                  </a:moveTo>
                  <a:lnTo>
                    <a:pt x="0" y="50244"/>
                  </a:lnTo>
                </a:path>
              </a:pathLst>
            </a:custGeom>
            <a:ln w="52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47"/>
            <p:cNvSpPr/>
            <p:nvPr/>
          </p:nvSpPr>
          <p:spPr>
            <a:xfrm>
              <a:off x="7116450" y="4260056"/>
              <a:ext cx="0" cy="50800"/>
            </a:xfrm>
            <a:custGeom>
              <a:avLst/>
              <a:gdLst/>
              <a:ahLst/>
              <a:cxnLst/>
              <a:rect l="l" t="t" r="r" b="b"/>
              <a:pathLst>
                <a:path h="50800">
                  <a:moveTo>
                    <a:pt x="0" y="0"/>
                  </a:moveTo>
                  <a:lnTo>
                    <a:pt x="0" y="50244"/>
                  </a:lnTo>
                </a:path>
              </a:pathLst>
            </a:custGeom>
            <a:ln w="52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48"/>
            <p:cNvSpPr/>
            <p:nvPr/>
          </p:nvSpPr>
          <p:spPr>
            <a:xfrm>
              <a:off x="7330440" y="4260056"/>
              <a:ext cx="0" cy="50800"/>
            </a:xfrm>
            <a:custGeom>
              <a:avLst/>
              <a:gdLst/>
              <a:ahLst/>
              <a:cxnLst/>
              <a:rect l="l" t="t" r="r" b="b"/>
              <a:pathLst>
                <a:path h="50800">
                  <a:moveTo>
                    <a:pt x="0" y="0"/>
                  </a:moveTo>
                  <a:lnTo>
                    <a:pt x="0" y="50244"/>
                  </a:lnTo>
                </a:path>
              </a:pathLst>
            </a:custGeom>
            <a:ln w="52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49"/>
            <p:cNvSpPr/>
            <p:nvPr/>
          </p:nvSpPr>
          <p:spPr>
            <a:xfrm>
              <a:off x="7544430" y="4260056"/>
              <a:ext cx="0" cy="50800"/>
            </a:xfrm>
            <a:custGeom>
              <a:avLst/>
              <a:gdLst/>
              <a:ahLst/>
              <a:cxnLst/>
              <a:rect l="l" t="t" r="r" b="b"/>
              <a:pathLst>
                <a:path h="50800">
                  <a:moveTo>
                    <a:pt x="0" y="0"/>
                  </a:moveTo>
                  <a:lnTo>
                    <a:pt x="0" y="50244"/>
                  </a:lnTo>
                </a:path>
              </a:pathLst>
            </a:custGeom>
            <a:ln w="52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0"/>
            <p:cNvSpPr/>
            <p:nvPr/>
          </p:nvSpPr>
          <p:spPr>
            <a:xfrm>
              <a:off x="7758349" y="4260056"/>
              <a:ext cx="0" cy="50800"/>
            </a:xfrm>
            <a:custGeom>
              <a:avLst/>
              <a:gdLst/>
              <a:ahLst/>
              <a:cxnLst/>
              <a:rect l="l" t="t" r="r" b="b"/>
              <a:pathLst>
                <a:path h="50800">
                  <a:moveTo>
                    <a:pt x="0" y="0"/>
                  </a:moveTo>
                  <a:lnTo>
                    <a:pt x="0" y="50244"/>
                  </a:lnTo>
                </a:path>
              </a:pathLst>
            </a:custGeom>
            <a:ln w="52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1"/>
            <p:cNvSpPr/>
            <p:nvPr/>
          </p:nvSpPr>
          <p:spPr>
            <a:xfrm>
              <a:off x="7972338" y="4260056"/>
              <a:ext cx="0" cy="50800"/>
            </a:xfrm>
            <a:custGeom>
              <a:avLst/>
              <a:gdLst/>
              <a:ahLst/>
              <a:cxnLst/>
              <a:rect l="l" t="t" r="r" b="b"/>
              <a:pathLst>
                <a:path h="50800">
                  <a:moveTo>
                    <a:pt x="0" y="0"/>
                  </a:moveTo>
                  <a:lnTo>
                    <a:pt x="0" y="50244"/>
                  </a:lnTo>
                </a:path>
              </a:pathLst>
            </a:custGeom>
            <a:ln w="52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2"/>
            <p:cNvSpPr/>
            <p:nvPr/>
          </p:nvSpPr>
          <p:spPr>
            <a:xfrm>
              <a:off x="8186328" y="4260056"/>
              <a:ext cx="0" cy="50800"/>
            </a:xfrm>
            <a:custGeom>
              <a:avLst/>
              <a:gdLst/>
              <a:ahLst/>
              <a:cxnLst/>
              <a:rect l="l" t="t" r="r" b="b"/>
              <a:pathLst>
                <a:path h="50800">
                  <a:moveTo>
                    <a:pt x="0" y="0"/>
                  </a:moveTo>
                  <a:lnTo>
                    <a:pt x="0" y="50244"/>
                  </a:lnTo>
                </a:path>
              </a:pathLst>
            </a:custGeom>
            <a:ln w="52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3"/>
            <p:cNvSpPr/>
            <p:nvPr/>
          </p:nvSpPr>
          <p:spPr>
            <a:xfrm>
              <a:off x="8400248" y="4260056"/>
              <a:ext cx="0" cy="50800"/>
            </a:xfrm>
            <a:custGeom>
              <a:avLst/>
              <a:gdLst/>
              <a:ahLst/>
              <a:cxnLst/>
              <a:rect l="l" t="t" r="r" b="b"/>
              <a:pathLst>
                <a:path h="50800">
                  <a:moveTo>
                    <a:pt x="0" y="0"/>
                  </a:moveTo>
                  <a:lnTo>
                    <a:pt x="0" y="50244"/>
                  </a:lnTo>
                </a:path>
              </a:pathLst>
            </a:custGeom>
            <a:ln w="52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56"/>
          <p:cNvSpPr txBox="1"/>
          <p:nvPr/>
        </p:nvSpPr>
        <p:spPr>
          <a:xfrm>
            <a:off x="542871" y="5053584"/>
            <a:ext cx="493595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spcBef>
                <a:spcPts val="100"/>
              </a:spcBef>
            </a:pPr>
            <a:r>
              <a:rPr lang="en-US" sz="2400" spc="-5" dirty="0">
                <a:solidFill>
                  <a:srgbClr val="0000FF"/>
                </a:solidFill>
                <a:cs typeface="Arial"/>
              </a:rPr>
              <a:t>m</a:t>
            </a:r>
            <a:r>
              <a:rPr sz="2400" spc="-5" dirty="0">
                <a:solidFill>
                  <a:srgbClr val="0000FF"/>
                </a:solidFill>
                <a:cs typeface="Arial"/>
              </a:rPr>
              <a:t>inimize the negative log-likelihood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5573039" y="4852992"/>
            <a:ext cx="2827544" cy="1206984"/>
            <a:chOff x="5744109" y="4852992"/>
            <a:chExt cx="2656473" cy="1115213"/>
          </a:xfrm>
        </p:grpSpPr>
        <p:sp>
          <p:nvSpPr>
            <p:cNvPr id="61" name="object 57"/>
            <p:cNvSpPr/>
            <p:nvPr/>
          </p:nvSpPr>
          <p:spPr>
            <a:xfrm>
              <a:off x="6281982" y="4852992"/>
              <a:ext cx="2097405" cy="1023619"/>
            </a:xfrm>
            <a:custGeom>
              <a:avLst/>
              <a:gdLst/>
              <a:ahLst/>
              <a:cxnLst/>
              <a:rect l="l" t="t" r="r" b="b"/>
              <a:pathLst>
                <a:path w="2097404" h="1023620">
                  <a:moveTo>
                    <a:pt x="0" y="759178"/>
                  </a:moveTo>
                  <a:lnTo>
                    <a:pt x="21419" y="829381"/>
                  </a:lnTo>
                  <a:lnTo>
                    <a:pt x="42839" y="869227"/>
                  </a:lnTo>
                  <a:lnTo>
                    <a:pt x="85609" y="917308"/>
                  </a:lnTo>
                  <a:lnTo>
                    <a:pt x="128379" y="946897"/>
                  </a:lnTo>
                  <a:lnTo>
                    <a:pt x="171219" y="967483"/>
                  </a:lnTo>
                  <a:lnTo>
                    <a:pt x="213989" y="982556"/>
                  </a:lnTo>
                  <a:lnTo>
                    <a:pt x="256759" y="994001"/>
                  </a:lnTo>
                  <a:lnTo>
                    <a:pt x="299599" y="1002724"/>
                  </a:lnTo>
                  <a:lnTo>
                    <a:pt x="342369" y="1009423"/>
                  </a:lnTo>
                  <a:lnTo>
                    <a:pt x="385139" y="1014517"/>
                  </a:lnTo>
                  <a:lnTo>
                    <a:pt x="427979" y="1018285"/>
                  </a:lnTo>
                  <a:lnTo>
                    <a:pt x="470748" y="1020937"/>
                  </a:lnTo>
                  <a:lnTo>
                    <a:pt x="513518" y="1022612"/>
                  </a:lnTo>
                  <a:lnTo>
                    <a:pt x="556358" y="1023380"/>
                  </a:lnTo>
                  <a:lnTo>
                    <a:pt x="577708" y="1023449"/>
                  </a:lnTo>
                  <a:lnTo>
                    <a:pt x="599128" y="1023380"/>
                  </a:lnTo>
                  <a:lnTo>
                    <a:pt x="641898" y="1022682"/>
                  </a:lnTo>
                  <a:lnTo>
                    <a:pt x="684738" y="1021286"/>
                  </a:lnTo>
                  <a:lnTo>
                    <a:pt x="727508" y="1019262"/>
                  </a:lnTo>
                  <a:lnTo>
                    <a:pt x="770278" y="1016680"/>
                  </a:lnTo>
                  <a:lnTo>
                    <a:pt x="813118" y="1013470"/>
                  </a:lnTo>
                  <a:lnTo>
                    <a:pt x="855888" y="1009702"/>
                  </a:lnTo>
                  <a:lnTo>
                    <a:pt x="898658" y="1005445"/>
                  </a:lnTo>
                  <a:lnTo>
                    <a:pt x="941497" y="1000560"/>
                  </a:lnTo>
                  <a:lnTo>
                    <a:pt x="984267" y="995117"/>
                  </a:lnTo>
                  <a:lnTo>
                    <a:pt x="1027037" y="989046"/>
                  </a:lnTo>
                  <a:lnTo>
                    <a:pt x="1069877" y="982486"/>
                  </a:lnTo>
                  <a:lnTo>
                    <a:pt x="1112647" y="975229"/>
                  </a:lnTo>
                  <a:lnTo>
                    <a:pt x="1155417" y="967413"/>
                  </a:lnTo>
                  <a:lnTo>
                    <a:pt x="1198257" y="958830"/>
                  </a:lnTo>
                  <a:lnTo>
                    <a:pt x="1241027" y="949618"/>
                  </a:lnTo>
                  <a:lnTo>
                    <a:pt x="1283797" y="939569"/>
                  </a:lnTo>
                  <a:lnTo>
                    <a:pt x="1326637" y="928753"/>
                  </a:lnTo>
                  <a:lnTo>
                    <a:pt x="1369407" y="917029"/>
                  </a:lnTo>
                  <a:lnTo>
                    <a:pt x="1412177" y="904259"/>
                  </a:lnTo>
                  <a:lnTo>
                    <a:pt x="1455016" y="890441"/>
                  </a:lnTo>
                  <a:lnTo>
                    <a:pt x="1497786" y="875438"/>
                  </a:lnTo>
                  <a:lnTo>
                    <a:pt x="1540556" y="859039"/>
                  </a:lnTo>
                  <a:lnTo>
                    <a:pt x="1583396" y="841104"/>
                  </a:lnTo>
                  <a:lnTo>
                    <a:pt x="1626166" y="821286"/>
                  </a:lnTo>
                  <a:lnTo>
                    <a:pt x="1668936" y="799373"/>
                  </a:lnTo>
                  <a:lnTo>
                    <a:pt x="1711776" y="774949"/>
                  </a:lnTo>
                  <a:lnTo>
                    <a:pt x="1754546" y="747454"/>
                  </a:lnTo>
                  <a:lnTo>
                    <a:pt x="1797316" y="716121"/>
                  </a:lnTo>
                  <a:lnTo>
                    <a:pt x="1840156" y="679904"/>
                  </a:lnTo>
                  <a:lnTo>
                    <a:pt x="1882926" y="637126"/>
                  </a:lnTo>
                  <a:lnTo>
                    <a:pt x="1925696" y="585207"/>
                  </a:lnTo>
                  <a:lnTo>
                    <a:pt x="1968535" y="519540"/>
                  </a:lnTo>
                  <a:lnTo>
                    <a:pt x="1989886" y="478996"/>
                  </a:lnTo>
                  <a:lnTo>
                    <a:pt x="2011305" y="430775"/>
                  </a:lnTo>
                  <a:lnTo>
                    <a:pt x="2032725" y="371529"/>
                  </a:lnTo>
                  <a:lnTo>
                    <a:pt x="2054075" y="294836"/>
                  </a:lnTo>
                  <a:lnTo>
                    <a:pt x="2075495" y="186322"/>
                  </a:lnTo>
                  <a:lnTo>
                    <a:pt x="2096915" y="0"/>
                  </a:lnTo>
                </a:path>
              </a:pathLst>
            </a:custGeom>
            <a:ln w="15700">
              <a:solidFill>
                <a:srgbClr val="B245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58"/>
            <p:cNvSpPr/>
            <p:nvPr/>
          </p:nvSpPr>
          <p:spPr>
            <a:xfrm>
              <a:off x="6175022" y="4946782"/>
              <a:ext cx="0" cy="939165"/>
            </a:xfrm>
            <a:custGeom>
              <a:avLst/>
              <a:gdLst/>
              <a:ahLst/>
              <a:cxnLst/>
              <a:rect l="l" t="t" r="r" b="b"/>
              <a:pathLst>
                <a:path h="939164">
                  <a:moveTo>
                    <a:pt x="0" y="938802"/>
                  </a:moveTo>
                  <a:lnTo>
                    <a:pt x="0" y="0"/>
                  </a:lnTo>
                </a:path>
              </a:pathLst>
            </a:custGeom>
            <a:ln w="52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9"/>
            <p:cNvSpPr/>
            <p:nvPr/>
          </p:nvSpPr>
          <p:spPr>
            <a:xfrm>
              <a:off x="6124787" y="5885584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50235" y="0"/>
                  </a:moveTo>
                  <a:lnTo>
                    <a:pt x="0" y="0"/>
                  </a:lnTo>
                </a:path>
              </a:pathLst>
            </a:custGeom>
            <a:ln w="5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0"/>
            <p:cNvSpPr/>
            <p:nvPr/>
          </p:nvSpPr>
          <p:spPr>
            <a:xfrm>
              <a:off x="6124787" y="5697796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50235" y="0"/>
                  </a:moveTo>
                  <a:lnTo>
                    <a:pt x="0" y="0"/>
                  </a:lnTo>
                </a:path>
              </a:pathLst>
            </a:custGeom>
            <a:ln w="5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1"/>
            <p:cNvSpPr/>
            <p:nvPr/>
          </p:nvSpPr>
          <p:spPr>
            <a:xfrm>
              <a:off x="6124787" y="5510077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50235" y="0"/>
                  </a:moveTo>
                  <a:lnTo>
                    <a:pt x="0" y="0"/>
                  </a:lnTo>
                </a:path>
              </a:pathLst>
            </a:custGeom>
            <a:ln w="5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2"/>
            <p:cNvSpPr/>
            <p:nvPr/>
          </p:nvSpPr>
          <p:spPr>
            <a:xfrm>
              <a:off x="6124787" y="5322289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50235" y="0"/>
                  </a:moveTo>
                  <a:lnTo>
                    <a:pt x="0" y="0"/>
                  </a:lnTo>
                </a:path>
              </a:pathLst>
            </a:custGeom>
            <a:ln w="5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3"/>
            <p:cNvSpPr/>
            <p:nvPr/>
          </p:nvSpPr>
          <p:spPr>
            <a:xfrm>
              <a:off x="6124787" y="5134570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50235" y="0"/>
                  </a:moveTo>
                  <a:lnTo>
                    <a:pt x="0" y="0"/>
                  </a:lnTo>
                </a:path>
              </a:pathLst>
            </a:custGeom>
            <a:ln w="5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4"/>
            <p:cNvSpPr/>
            <p:nvPr/>
          </p:nvSpPr>
          <p:spPr>
            <a:xfrm>
              <a:off x="6124787" y="4946782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50235" y="0"/>
                  </a:moveTo>
                  <a:lnTo>
                    <a:pt x="0" y="0"/>
                  </a:lnTo>
                </a:path>
              </a:pathLst>
            </a:custGeom>
            <a:ln w="5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5"/>
            <p:cNvSpPr txBox="1"/>
            <p:nvPr/>
          </p:nvSpPr>
          <p:spPr>
            <a:xfrm>
              <a:off x="5977286" y="5427482"/>
              <a:ext cx="109220" cy="49466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740"/>
                </a:lnSpc>
              </a:pPr>
              <a:r>
                <a:rPr sz="650" spc="5" dirty="0">
                  <a:latin typeface="Arial"/>
                  <a:cs typeface="Arial"/>
                </a:rPr>
                <a:t>0 </a:t>
              </a:r>
              <a:r>
                <a:rPr sz="650" dirty="0">
                  <a:latin typeface="Arial"/>
                  <a:cs typeface="Arial"/>
                </a:rPr>
                <a:t>50</a:t>
              </a:r>
              <a:r>
                <a:rPr sz="650" spc="110" dirty="0">
                  <a:latin typeface="Arial"/>
                  <a:cs typeface="Arial"/>
                </a:rPr>
                <a:t> </a:t>
              </a:r>
              <a:r>
                <a:rPr sz="650" dirty="0">
                  <a:latin typeface="Arial"/>
                  <a:cs typeface="Arial"/>
                </a:rPr>
                <a:t>100</a:t>
              </a:r>
              <a:endParaRPr sz="650">
                <a:latin typeface="Arial"/>
                <a:cs typeface="Arial"/>
              </a:endParaRPr>
            </a:p>
          </p:txBody>
        </p:sp>
        <p:sp>
          <p:nvSpPr>
            <p:cNvPr id="70" name="object 66"/>
            <p:cNvSpPr txBox="1"/>
            <p:nvPr/>
          </p:nvSpPr>
          <p:spPr>
            <a:xfrm>
              <a:off x="5977286" y="5051975"/>
              <a:ext cx="109220" cy="16510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740"/>
                </a:lnSpc>
              </a:pPr>
              <a:r>
                <a:rPr sz="650" spc="-5" dirty="0">
                  <a:latin typeface="Arial"/>
                  <a:cs typeface="Arial"/>
                </a:rPr>
                <a:t>200</a:t>
              </a:r>
              <a:endParaRPr sz="650">
                <a:latin typeface="Arial"/>
                <a:cs typeface="Arial"/>
              </a:endParaRPr>
            </a:p>
          </p:txBody>
        </p:sp>
        <p:sp>
          <p:nvSpPr>
            <p:cNvPr id="71" name="object 67"/>
            <p:cNvSpPr txBox="1"/>
            <p:nvPr/>
          </p:nvSpPr>
          <p:spPr>
            <a:xfrm>
              <a:off x="5744109" y="4929033"/>
              <a:ext cx="132529" cy="871219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1050"/>
                </a:lnSpc>
              </a:pPr>
              <a:r>
                <a:rPr lang="en-US" sz="950" spc="25" dirty="0">
                  <a:latin typeface="Arial"/>
                  <a:cs typeface="Arial"/>
                </a:rPr>
                <a:t>-l</a:t>
              </a:r>
              <a:r>
                <a:rPr sz="950" spc="25" dirty="0">
                  <a:latin typeface="Arial"/>
                  <a:cs typeface="Arial"/>
                </a:rPr>
                <a:t>og(likelihood)</a:t>
              </a:r>
              <a:endParaRPr sz="950" dirty="0">
                <a:latin typeface="Arial"/>
                <a:cs typeface="Arial"/>
              </a:endParaRPr>
            </a:p>
          </p:txBody>
        </p:sp>
        <p:sp>
          <p:nvSpPr>
            <p:cNvPr id="72" name="object 68"/>
            <p:cNvSpPr/>
            <p:nvPr/>
          </p:nvSpPr>
          <p:spPr>
            <a:xfrm>
              <a:off x="6260632" y="5917405"/>
              <a:ext cx="2139950" cy="0"/>
            </a:xfrm>
            <a:custGeom>
              <a:avLst/>
              <a:gdLst/>
              <a:ahLst/>
              <a:cxnLst/>
              <a:rect l="l" t="t" r="r" b="b"/>
              <a:pathLst>
                <a:path w="2139950">
                  <a:moveTo>
                    <a:pt x="0" y="0"/>
                  </a:moveTo>
                  <a:lnTo>
                    <a:pt x="2139615" y="0"/>
                  </a:lnTo>
                </a:path>
              </a:pathLst>
            </a:custGeom>
            <a:ln w="5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69"/>
            <p:cNvSpPr/>
            <p:nvPr/>
          </p:nvSpPr>
          <p:spPr>
            <a:xfrm>
              <a:off x="6260632" y="5917405"/>
              <a:ext cx="0" cy="50800"/>
            </a:xfrm>
            <a:custGeom>
              <a:avLst/>
              <a:gdLst/>
              <a:ahLst/>
              <a:cxnLst/>
              <a:rect l="l" t="t" r="r" b="b"/>
              <a:pathLst>
                <a:path h="50800">
                  <a:moveTo>
                    <a:pt x="0" y="0"/>
                  </a:moveTo>
                  <a:lnTo>
                    <a:pt x="0" y="50244"/>
                  </a:lnTo>
                </a:path>
              </a:pathLst>
            </a:custGeom>
            <a:ln w="52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0"/>
            <p:cNvSpPr/>
            <p:nvPr/>
          </p:nvSpPr>
          <p:spPr>
            <a:xfrm>
              <a:off x="6474552" y="5917405"/>
              <a:ext cx="0" cy="50800"/>
            </a:xfrm>
            <a:custGeom>
              <a:avLst/>
              <a:gdLst/>
              <a:ahLst/>
              <a:cxnLst/>
              <a:rect l="l" t="t" r="r" b="b"/>
              <a:pathLst>
                <a:path h="50800">
                  <a:moveTo>
                    <a:pt x="0" y="0"/>
                  </a:moveTo>
                  <a:lnTo>
                    <a:pt x="0" y="50244"/>
                  </a:lnTo>
                </a:path>
              </a:pathLst>
            </a:custGeom>
            <a:ln w="52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1"/>
            <p:cNvSpPr/>
            <p:nvPr/>
          </p:nvSpPr>
          <p:spPr>
            <a:xfrm>
              <a:off x="6688541" y="5917405"/>
              <a:ext cx="0" cy="50800"/>
            </a:xfrm>
            <a:custGeom>
              <a:avLst/>
              <a:gdLst/>
              <a:ahLst/>
              <a:cxnLst/>
              <a:rect l="l" t="t" r="r" b="b"/>
              <a:pathLst>
                <a:path h="50800">
                  <a:moveTo>
                    <a:pt x="0" y="0"/>
                  </a:moveTo>
                  <a:lnTo>
                    <a:pt x="0" y="50244"/>
                  </a:lnTo>
                </a:path>
              </a:pathLst>
            </a:custGeom>
            <a:ln w="52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2"/>
            <p:cNvSpPr/>
            <p:nvPr/>
          </p:nvSpPr>
          <p:spPr>
            <a:xfrm>
              <a:off x="6902531" y="5917405"/>
              <a:ext cx="0" cy="50800"/>
            </a:xfrm>
            <a:custGeom>
              <a:avLst/>
              <a:gdLst/>
              <a:ahLst/>
              <a:cxnLst/>
              <a:rect l="l" t="t" r="r" b="b"/>
              <a:pathLst>
                <a:path h="50800">
                  <a:moveTo>
                    <a:pt x="0" y="0"/>
                  </a:moveTo>
                  <a:lnTo>
                    <a:pt x="0" y="50244"/>
                  </a:lnTo>
                </a:path>
              </a:pathLst>
            </a:custGeom>
            <a:ln w="52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3"/>
            <p:cNvSpPr/>
            <p:nvPr/>
          </p:nvSpPr>
          <p:spPr>
            <a:xfrm>
              <a:off x="7116450" y="5917405"/>
              <a:ext cx="0" cy="50800"/>
            </a:xfrm>
            <a:custGeom>
              <a:avLst/>
              <a:gdLst/>
              <a:ahLst/>
              <a:cxnLst/>
              <a:rect l="l" t="t" r="r" b="b"/>
              <a:pathLst>
                <a:path h="50800">
                  <a:moveTo>
                    <a:pt x="0" y="0"/>
                  </a:moveTo>
                  <a:lnTo>
                    <a:pt x="0" y="50244"/>
                  </a:lnTo>
                </a:path>
              </a:pathLst>
            </a:custGeom>
            <a:ln w="52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4"/>
            <p:cNvSpPr/>
            <p:nvPr/>
          </p:nvSpPr>
          <p:spPr>
            <a:xfrm>
              <a:off x="7330440" y="5917405"/>
              <a:ext cx="0" cy="50800"/>
            </a:xfrm>
            <a:custGeom>
              <a:avLst/>
              <a:gdLst/>
              <a:ahLst/>
              <a:cxnLst/>
              <a:rect l="l" t="t" r="r" b="b"/>
              <a:pathLst>
                <a:path h="50800">
                  <a:moveTo>
                    <a:pt x="0" y="0"/>
                  </a:moveTo>
                  <a:lnTo>
                    <a:pt x="0" y="50244"/>
                  </a:lnTo>
                </a:path>
              </a:pathLst>
            </a:custGeom>
            <a:ln w="52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5"/>
            <p:cNvSpPr/>
            <p:nvPr/>
          </p:nvSpPr>
          <p:spPr>
            <a:xfrm>
              <a:off x="7544430" y="5917405"/>
              <a:ext cx="0" cy="50800"/>
            </a:xfrm>
            <a:custGeom>
              <a:avLst/>
              <a:gdLst/>
              <a:ahLst/>
              <a:cxnLst/>
              <a:rect l="l" t="t" r="r" b="b"/>
              <a:pathLst>
                <a:path h="50800">
                  <a:moveTo>
                    <a:pt x="0" y="0"/>
                  </a:moveTo>
                  <a:lnTo>
                    <a:pt x="0" y="50244"/>
                  </a:lnTo>
                </a:path>
              </a:pathLst>
            </a:custGeom>
            <a:ln w="52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76"/>
            <p:cNvSpPr/>
            <p:nvPr/>
          </p:nvSpPr>
          <p:spPr>
            <a:xfrm>
              <a:off x="7758349" y="5917405"/>
              <a:ext cx="0" cy="50800"/>
            </a:xfrm>
            <a:custGeom>
              <a:avLst/>
              <a:gdLst/>
              <a:ahLst/>
              <a:cxnLst/>
              <a:rect l="l" t="t" r="r" b="b"/>
              <a:pathLst>
                <a:path h="50800">
                  <a:moveTo>
                    <a:pt x="0" y="0"/>
                  </a:moveTo>
                  <a:lnTo>
                    <a:pt x="0" y="50244"/>
                  </a:lnTo>
                </a:path>
              </a:pathLst>
            </a:custGeom>
            <a:ln w="52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77"/>
            <p:cNvSpPr/>
            <p:nvPr/>
          </p:nvSpPr>
          <p:spPr>
            <a:xfrm>
              <a:off x="7972338" y="5917405"/>
              <a:ext cx="0" cy="50800"/>
            </a:xfrm>
            <a:custGeom>
              <a:avLst/>
              <a:gdLst/>
              <a:ahLst/>
              <a:cxnLst/>
              <a:rect l="l" t="t" r="r" b="b"/>
              <a:pathLst>
                <a:path h="50800">
                  <a:moveTo>
                    <a:pt x="0" y="0"/>
                  </a:moveTo>
                  <a:lnTo>
                    <a:pt x="0" y="50244"/>
                  </a:lnTo>
                </a:path>
              </a:pathLst>
            </a:custGeom>
            <a:ln w="52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78"/>
            <p:cNvSpPr/>
            <p:nvPr/>
          </p:nvSpPr>
          <p:spPr>
            <a:xfrm>
              <a:off x="8186328" y="5917405"/>
              <a:ext cx="0" cy="50800"/>
            </a:xfrm>
            <a:custGeom>
              <a:avLst/>
              <a:gdLst/>
              <a:ahLst/>
              <a:cxnLst/>
              <a:rect l="l" t="t" r="r" b="b"/>
              <a:pathLst>
                <a:path h="50800">
                  <a:moveTo>
                    <a:pt x="0" y="0"/>
                  </a:moveTo>
                  <a:lnTo>
                    <a:pt x="0" y="50244"/>
                  </a:lnTo>
                </a:path>
              </a:pathLst>
            </a:custGeom>
            <a:ln w="52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79"/>
            <p:cNvSpPr/>
            <p:nvPr/>
          </p:nvSpPr>
          <p:spPr>
            <a:xfrm>
              <a:off x="8400248" y="5917405"/>
              <a:ext cx="0" cy="50800"/>
            </a:xfrm>
            <a:custGeom>
              <a:avLst/>
              <a:gdLst/>
              <a:ahLst/>
              <a:cxnLst/>
              <a:rect l="l" t="t" r="r" b="b"/>
              <a:pathLst>
                <a:path h="50800">
                  <a:moveTo>
                    <a:pt x="0" y="0"/>
                  </a:moveTo>
                  <a:lnTo>
                    <a:pt x="0" y="50244"/>
                  </a:lnTo>
                </a:path>
              </a:pathLst>
            </a:custGeom>
            <a:ln w="52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86"/>
          <p:cNvSpPr/>
          <p:nvPr/>
        </p:nvSpPr>
        <p:spPr>
          <a:xfrm>
            <a:off x="6495089" y="6139924"/>
            <a:ext cx="1805939" cy="280035"/>
          </a:xfrm>
          <a:custGeom>
            <a:avLst/>
            <a:gdLst/>
            <a:ahLst/>
            <a:cxnLst/>
            <a:rect l="l" t="t" r="r" b="b"/>
            <a:pathLst>
              <a:path w="1805940" h="280035">
                <a:moveTo>
                  <a:pt x="1758810" y="0"/>
                </a:moveTo>
                <a:lnTo>
                  <a:pt x="46654" y="0"/>
                </a:lnTo>
                <a:lnTo>
                  <a:pt x="28494" y="3666"/>
                </a:lnTo>
                <a:lnTo>
                  <a:pt x="13664" y="13664"/>
                </a:lnTo>
                <a:lnTo>
                  <a:pt x="3666" y="28494"/>
                </a:lnTo>
                <a:lnTo>
                  <a:pt x="0" y="46655"/>
                </a:lnTo>
                <a:lnTo>
                  <a:pt x="0" y="233269"/>
                </a:lnTo>
                <a:lnTo>
                  <a:pt x="3666" y="251430"/>
                </a:lnTo>
                <a:lnTo>
                  <a:pt x="13664" y="266260"/>
                </a:lnTo>
                <a:lnTo>
                  <a:pt x="28494" y="276258"/>
                </a:lnTo>
                <a:lnTo>
                  <a:pt x="46654" y="279925"/>
                </a:lnTo>
                <a:lnTo>
                  <a:pt x="1758810" y="279925"/>
                </a:lnTo>
                <a:lnTo>
                  <a:pt x="1776970" y="276258"/>
                </a:lnTo>
                <a:lnTo>
                  <a:pt x="1791800" y="266260"/>
                </a:lnTo>
                <a:lnTo>
                  <a:pt x="1801799" y="251430"/>
                </a:lnTo>
                <a:lnTo>
                  <a:pt x="1805466" y="233269"/>
                </a:lnTo>
                <a:lnTo>
                  <a:pt x="1805466" y="46655"/>
                </a:lnTo>
                <a:lnTo>
                  <a:pt x="1801799" y="28494"/>
                </a:lnTo>
                <a:lnTo>
                  <a:pt x="1791800" y="13664"/>
                </a:lnTo>
                <a:lnTo>
                  <a:pt x="1776970" y="3666"/>
                </a:lnTo>
                <a:lnTo>
                  <a:pt x="17588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/>
              <p:cNvSpPr txBox="1"/>
              <p:nvPr/>
            </p:nvSpPr>
            <p:spPr>
              <a:xfrm>
                <a:off x="969962" y="2076844"/>
                <a:ext cx="28397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𝐿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8" name="文本框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62" y="2076844"/>
                <a:ext cx="2839752" cy="369332"/>
              </a:xfrm>
              <a:prstGeom prst="rect">
                <a:avLst/>
              </a:prstGeom>
              <a:blipFill>
                <a:blip r:embed="rId3"/>
                <a:stretch>
                  <a:fillRect l="-1931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/>
              <p:cNvSpPr txBox="1"/>
              <p:nvPr/>
            </p:nvSpPr>
            <p:spPr>
              <a:xfrm>
                <a:off x="779462" y="3663822"/>
                <a:ext cx="4129336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𝑝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log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⁡[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]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9" name="文本框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62" y="3663822"/>
                <a:ext cx="4129336" cy="4168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/>
              <p:cNvSpPr txBox="1"/>
              <p:nvPr/>
            </p:nvSpPr>
            <p:spPr>
              <a:xfrm>
                <a:off x="739880" y="5500607"/>
                <a:ext cx="38499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𝑙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log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⁡[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]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00" name="文本框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80" y="5500607"/>
                <a:ext cx="3849900" cy="369332"/>
              </a:xfrm>
              <a:prstGeom prst="rect">
                <a:avLst/>
              </a:prstGeom>
              <a:blipFill>
                <a:blip r:embed="rId5"/>
                <a:stretch>
                  <a:fillRect r="-2532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7086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16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4"/>
              <p:cNvSpPr txBox="1"/>
              <p:nvPr/>
            </p:nvSpPr>
            <p:spPr>
              <a:xfrm>
                <a:off x="2888960" y="3087070"/>
                <a:ext cx="5603240" cy="130555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50800">
                  <a:lnSpc>
                    <a:spcPct val="100000"/>
                  </a:lnSpc>
                  <a:spcBef>
                    <a:spcPts val="11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pc="10" dirty="0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r>
                        <a:rPr lang="en-US" sz="2400" b="0" i="1" spc="-135" dirty="0" smtClean="0">
                          <a:latin typeface="Cambria Math" panose="02040503050406030204" pitchFamily="18" charset="0"/>
                          <a:cs typeface="Times New Roman"/>
                        </a:rPr>
                        <m:t>−</m:t>
                      </m:r>
                      <m:func>
                        <m:funcPr>
                          <m:ctrlPr>
                            <a:rPr lang="en-US" sz="2400" i="1" spc="60" dirty="0" smtClean="0">
                              <a:latin typeface="Cambria Math" panose="02040503050406030204" pitchFamily="18" charset="0"/>
                              <a:cs typeface="Cambri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 spc="60" dirty="0" smtClean="0">
                              <a:latin typeface="Cambria Math" panose="02040503050406030204" pitchFamily="18" charset="0"/>
                              <a:cs typeface="Cambria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 spc="60" dirty="0" smtClean="0">
                                  <a:latin typeface="Cambria Math" panose="02040503050406030204" pitchFamily="18" charset="0"/>
                                  <a:cs typeface="Cambria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2400" b="0" i="1" spc="95" dirty="0" smtClean="0">
                          <a:latin typeface="Cambria Math" panose="02040503050406030204" pitchFamily="18" charset="0"/>
                          <a:cs typeface="Cambria"/>
                        </a:rPr>
                        <m:t>−</m:t>
                      </m:r>
                      <m:func>
                        <m:funcPr>
                          <m:ctrlPr>
                            <a:rPr lang="en-US" sz="2400" b="0" i="1" spc="10" dirty="0" smtClean="0">
                              <a:latin typeface="Cambria Math" panose="02040503050406030204" pitchFamily="18" charset="0"/>
                              <a:cs typeface="Cambri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 spc="10" dirty="0" smtClean="0">
                              <a:latin typeface="Cambria Math" panose="02040503050406030204" pitchFamily="18" charset="0"/>
                              <a:cs typeface="Cambria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 spc="10" dirty="0" smtClean="0">
                                  <a:latin typeface="Cambria Math" panose="02040503050406030204" pitchFamily="18" charset="0"/>
                                  <a:cs typeface="Cambria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 spc="1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 spc="10" dirty="0">
                                          <a:latin typeface="Cambria Math" panose="02040503050406030204" pitchFamily="18" charset="0"/>
                                          <a:cs typeface="Cambria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 spc="10" dirty="0" smtClean="0">
                                          <a:latin typeface="Cambria Math" panose="02040503050406030204" pitchFamily="18" charset="0"/>
                                          <a:cs typeface="Cambria"/>
                                        </a:rPr>
                                        <m:t>1</m:t>
                                      </m:r>
                                      <m:r>
                                        <a:rPr lang="en-US" altLang="zh-CN" sz="2400" i="1" spc="10" dirty="0">
                                          <a:latin typeface="Cambria Math" panose="02040503050406030204" pitchFamily="18" charset="0"/>
                                          <a:cs typeface="Cambria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 spc="10" dirty="0">
                                          <a:latin typeface="Cambria Math" panose="02040503050406030204" pitchFamily="18" charset="0"/>
                                          <a:cs typeface="Cambria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i="1" spc="10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spc="10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0" i="1" spc="10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400" b="0" spc="10" dirty="0">
                  <a:latin typeface="Cambria"/>
                </a:endParaRPr>
              </a:p>
              <a:p>
                <a:pPr marL="50800">
                  <a:lnSpc>
                    <a:spcPct val="100000"/>
                  </a:lnSpc>
                  <a:spcBef>
                    <a:spcPts val="110"/>
                  </a:spcBef>
                </a:pPr>
                <a:endParaRPr lang="en-US" sz="3200" dirty="0">
                  <a:latin typeface="Cambria"/>
                  <a:cs typeface="Cambria"/>
                </a:endParaRPr>
              </a:p>
              <a:p>
                <a:pPr marL="50165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pc="10" dirty="0" smtClean="0">
                          <a:latin typeface="Cambria Math" panose="02040503050406030204" pitchFamily="18" charset="0"/>
                          <a:cs typeface="Symbol"/>
                        </a:rPr>
                        <m:t>=−</m:t>
                      </m:r>
                      <m:r>
                        <a:rPr lang="en-US" sz="2400" i="1" spc="5" dirty="0" smtClean="0">
                          <a:latin typeface="Cambria Math" panose="02040503050406030204" pitchFamily="18" charset="0"/>
                          <a:cs typeface="Cambria"/>
                        </a:rPr>
                        <m:t>𝑥</m:t>
                      </m:r>
                      <m:func>
                        <m:funcPr>
                          <m:ctrlPr>
                            <a:rPr lang="en-US" sz="2400" i="1" spc="40" dirty="0" smtClean="0">
                              <a:latin typeface="Cambria Math" panose="02040503050406030204" pitchFamily="18" charset="0"/>
                              <a:cs typeface="Cambri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 spc="40" dirty="0" smtClean="0">
                              <a:latin typeface="Cambria Math" panose="02040503050406030204" pitchFamily="18" charset="0"/>
                              <a:cs typeface="Cambria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 spc="40" dirty="0" smtClean="0">
                                  <a:latin typeface="Cambria Math" panose="02040503050406030204" pitchFamily="18" charset="0"/>
                                  <a:cs typeface="Cambria"/>
                                </a:rPr>
                              </m:ctrlPr>
                            </m:dPr>
                            <m:e>
                              <m:r>
                                <a:rPr lang="en-US" sz="2400" i="1" spc="40" dirty="0" smtClean="0">
                                  <a:latin typeface="Cambria Math" panose="02040503050406030204" pitchFamily="18" charset="0"/>
                                  <a:cs typeface="Cambria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  <m:r>
                        <a:rPr lang="en-US" sz="2400" b="0" i="1" spc="40" dirty="0" smtClean="0">
                          <a:latin typeface="Cambria Math" panose="02040503050406030204" pitchFamily="18" charset="0"/>
                          <a:cs typeface="Cambria"/>
                        </a:rPr>
                        <m:t>−</m:t>
                      </m:r>
                      <m:r>
                        <a:rPr lang="en-US" sz="2400" i="1" spc="15" dirty="0" smtClean="0">
                          <a:latin typeface="Cambria Math" panose="02040503050406030204" pitchFamily="18" charset="0"/>
                          <a:cs typeface="Cambria"/>
                        </a:rPr>
                        <m:t>(</m:t>
                      </m:r>
                      <m:r>
                        <a:rPr lang="en-US" sz="2400" i="1" spc="15" dirty="0" smtClean="0">
                          <a:latin typeface="Cambria Math" panose="02040503050406030204" pitchFamily="18" charset="0"/>
                          <a:cs typeface="Cambria"/>
                        </a:rPr>
                        <m:t>𝑛</m:t>
                      </m:r>
                      <m:r>
                        <a:rPr lang="en-US" sz="2400" b="0" i="1" spc="15" dirty="0" smtClean="0">
                          <a:latin typeface="Cambria Math" panose="02040503050406030204" pitchFamily="18" charset="0"/>
                          <a:cs typeface="Cambria"/>
                        </a:rPr>
                        <m:t>−</m:t>
                      </m:r>
                      <m:r>
                        <a:rPr lang="en-US" sz="2400" i="1" spc="5" dirty="0" smtClean="0">
                          <a:latin typeface="Cambria Math" panose="02040503050406030204" pitchFamily="18" charset="0"/>
                          <a:cs typeface="Cambria"/>
                        </a:rPr>
                        <m:t>𝑥</m:t>
                      </m:r>
                      <m:r>
                        <a:rPr lang="en-US" sz="2400" i="1" spc="15" dirty="0" smtClean="0">
                          <a:latin typeface="Cambria Math" panose="02040503050406030204" pitchFamily="18" charset="0"/>
                          <a:cs typeface="Cambria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sz="2400" i="1" spc="15" dirty="0" smtClean="0">
                          <a:latin typeface="Cambria Math" panose="02040503050406030204" pitchFamily="18" charset="0"/>
                          <a:cs typeface="Cambria"/>
                        </a:rPr>
                        <m:t>log</m:t>
                      </m:r>
                      <m:r>
                        <a:rPr lang="en-US" sz="2400" i="1" spc="15" dirty="0" smtClean="0">
                          <a:latin typeface="Cambria Math" panose="02040503050406030204" pitchFamily="18" charset="0"/>
                          <a:cs typeface="Cambria"/>
                        </a:rPr>
                        <m:t>⁡(1−</m:t>
                      </m:r>
                      <m:r>
                        <a:rPr lang="en-US" sz="2400" i="1" spc="15" dirty="0" smtClean="0">
                          <a:latin typeface="Cambria Math" panose="02040503050406030204" pitchFamily="18" charset="0"/>
                          <a:cs typeface="Cambria"/>
                        </a:rPr>
                        <m:t>𝑝</m:t>
                      </m:r>
                      <m:r>
                        <a:rPr lang="en-US" sz="2400" i="1" spc="15" dirty="0" smtClean="0">
                          <a:latin typeface="Cambria Math" panose="02040503050406030204" pitchFamily="18" charset="0"/>
                          <a:cs typeface="Cambria"/>
                        </a:rPr>
                        <m:t>)</m:t>
                      </m:r>
                    </m:oMath>
                  </m:oMathPara>
                </a14:m>
                <a:endParaRPr sz="2400" dirty="0">
                  <a:latin typeface="Cambria"/>
                  <a:cs typeface="Cambria"/>
                </a:endParaRPr>
              </a:p>
            </p:txBody>
          </p:sp>
        </mc:Choice>
        <mc:Fallback xmlns="">
          <p:sp>
            <p:nvSpPr>
              <p:cNvPr id="7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960" y="3087070"/>
                <a:ext cx="5603240" cy="1305550"/>
              </a:xfrm>
              <a:prstGeom prst="rect">
                <a:avLst/>
              </a:prstGeom>
              <a:blipFill>
                <a:blip r:embed="rId2"/>
                <a:stretch>
                  <a:fillRect l="-326" b="-9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31026" y="2172301"/>
                <a:ext cx="7963229" cy="6149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a:rPr lang="en-US" altLang="zh-CN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𝑝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𝑝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)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=−</m:t>
                          </m:r>
                          <m:func>
                            <m:func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altLang="zh-CN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=−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log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⁡[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(1−</m:t>
                              </m:r>
                              <m:r>
                                <a:rPr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𝑝</m:t>
                              </m:r>
                              <m:r>
                                <a:rPr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𝑛</m:t>
                              </m:r>
                              <m:r>
                                <a:rPr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r>
                                <a:rPr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26" y="2172301"/>
                <a:ext cx="7963229" cy="6149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28650" y="63678"/>
            <a:ext cx="7665605" cy="585111"/>
          </a:xfrm>
        </p:spPr>
        <p:txBody>
          <a:bodyPr/>
          <a:lstStyle/>
          <a:p>
            <a:r>
              <a:rPr lang="en-US" altLang="zh-CN" sz="3200" spc="-5" dirty="0">
                <a:cs typeface="Calibri"/>
              </a:rPr>
              <a:t>Deriving </a:t>
            </a:r>
            <a:r>
              <a:rPr lang="en-US" altLang="zh-CN" sz="3200" dirty="0">
                <a:cs typeface="Calibri"/>
              </a:rPr>
              <a:t>the </a:t>
            </a:r>
            <a:r>
              <a:rPr lang="en-US" altLang="zh-CN" sz="3200" spc="-10" dirty="0">
                <a:cs typeface="Calibri"/>
              </a:rPr>
              <a:t>Maximum </a:t>
            </a:r>
            <a:r>
              <a:rPr lang="en-US" altLang="zh-CN" sz="3200" spc="-20" dirty="0">
                <a:cs typeface="Calibri"/>
              </a:rPr>
              <a:t>Likelihood</a:t>
            </a:r>
            <a:r>
              <a:rPr lang="en-US" altLang="zh-CN" sz="3200" spc="-50" dirty="0">
                <a:cs typeface="Calibri"/>
              </a:rPr>
              <a:t> </a:t>
            </a:r>
            <a:r>
              <a:rPr lang="en-US" altLang="zh-CN" sz="3200" spc="-20" dirty="0">
                <a:cs typeface="Calibri"/>
              </a:rPr>
              <a:t>Estimate </a:t>
            </a:r>
            <a:br>
              <a:rPr lang="en-US" altLang="zh-CN" sz="3200" spc="-20" dirty="0">
                <a:cs typeface="Calibri"/>
              </a:rPr>
            </a:br>
            <a:r>
              <a:rPr lang="en-US" altLang="zh-CN" sz="3200" spc="-25" dirty="0">
                <a:solidFill>
                  <a:srgbClr val="0070C0"/>
                </a:solidFill>
                <a:cs typeface="Calibri"/>
              </a:rPr>
              <a:t>for</a:t>
            </a:r>
            <a:r>
              <a:rPr lang="en-US" altLang="zh-CN" sz="3200" spc="-15" dirty="0">
                <a:solidFill>
                  <a:srgbClr val="0070C0"/>
                </a:solidFill>
                <a:cs typeface="Calibri"/>
              </a:rPr>
              <a:t> </a:t>
            </a:r>
            <a:r>
              <a:rPr lang="en-US" altLang="zh-CN" sz="3200" spc="-5" dirty="0">
                <a:solidFill>
                  <a:srgbClr val="0070C0"/>
                </a:solidFill>
                <a:cs typeface="Calibri"/>
              </a:rPr>
              <a:t>Bernoulli</a:t>
            </a:r>
            <a:br>
              <a:rPr lang="en-US" altLang="zh-CN" dirty="0">
                <a:cs typeface="Calibri"/>
              </a:rPr>
            </a:b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1803" y="1499185"/>
            <a:ext cx="541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pc="-5" dirty="0">
                <a:solidFill>
                  <a:srgbClr val="0000FF"/>
                </a:solidFill>
                <a:cs typeface="Arial"/>
              </a:rPr>
              <a:t>minimize the negative</a:t>
            </a:r>
            <a:r>
              <a:rPr lang="en-US" altLang="zh-CN" sz="2800" spc="-10" dirty="0">
                <a:solidFill>
                  <a:srgbClr val="0000FF"/>
                </a:solidFill>
                <a:cs typeface="Arial"/>
              </a:rPr>
              <a:t> </a:t>
            </a:r>
            <a:r>
              <a:rPr lang="en-US" altLang="zh-CN" sz="2800" spc="-5" dirty="0">
                <a:solidFill>
                  <a:srgbClr val="0000FF"/>
                </a:solidFill>
                <a:cs typeface="Arial"/>
              </a:rPr>
              <a:t>log-likelihood</a:t>
            </a:r>
            <a:endParaRPr lang="en-US" altLang="zh-CN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1950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38715"/>
            <a:ext cx="9434253" cy="585111"/>
          </a:xfrm>
        </p:spPr>
        <p:txBody>
          <a:bodyPr/>
          <a:lstStyle/>
          <a:p>
            <a:r>
              <a:rPr lang="en-US" altLang="zh-CN" sz="2800" spc="-5" dirty="0">
                <a:cs typeface="Calibri"/>
              </a:rPr>
              <a:t>Deriving </a:t>
            </a:r>
            <a:r>
              <a:rPr lang="en-US" altLang="zh-CN" sz="2800" dirty="0">
                <a:cs typeface="Calibri"/>
              </a:rPr>
              <a:t>the </a:t>
            </a:r>
            <a:r>
              <a:rPr lang="en-US" altLang="zh-CN" sz="2800" spc="-10" dirty="0">
                <a:cs typeface="Calibri"/>
              </a:rPr>
              <a:t>Maximum </a:t>
            </a:r>
            <a:r>
              <a:rPr lang="en-US" altLang="zh-CN" sz="2800" spc="-20" dirty="0">
                <a:cs typeface="Calibri"/>
              </a:rPr>
              <a:t>Likelihood</a:t>
            </a:r>
            <a:r>
              <a:rPr lang="en-US" altLang="zh-CN" sz="2800" spc="-50" dirty="0">
                <a:cs typeface="Calibri"/>
              </a:rPr>
              <a:t> </a:t>
            </a:r>
            <a:r>
              <a:rPr lang="en-US" altLang="zh-CN" sz="2800" spc="-20" dirty="0">
                <a:cs typeface="Calibri"/>
              </a:rPr>
              <a:t>Estimate </a:t>
            </a:r>
            <a:r>
              <a:rPr lang="en-US" altLang="zh-CN" sz="2800" spc="-25" dirty="0">
                <a:solidFill>
                  <a:srgbClr val="FF0000"/>
                </a:solidFill>
                <a:cs typeface="Calibri"/>
              </a:rPr>
              <a:t>for</a:t>
            </a:r>
            <a:r>
              <a:rPr lang="en-US" altLang="zh-CN" sz="2800" spc="-60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altLang="zh-CN" sz="2800" spc="-5" dirty="0">
                <a:solidFill>
                  <a:srgbClr val="FF0000"/>
                </a:solidFill>
                <a:cs typeface="Calibri"/>
              </a:rPr>
              <a:t>Bernoulli</a:t>
            </a:r>
            <a:br>
              <a:rPr lang="en-US" altLang="zh-CN" sz="3200" dirty="0">
                <a:cs typeface="Calibri"/>
              </a:rPr>
            </a:br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17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59565" y="1567769"/>
                <a:ext cx="8058808" cy="680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a:rPr lang="en-US" altLang="zh-CN" sz="24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altLang="zh-CN" sz="24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𝑝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r>
                                <a:rPr lang="en-US" altLang="zh-CN" sz="24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  <m:r>
                                <a:rPr lang="en-US" altLang="zh-CN" sz="24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(</m:t>
                              </m:r>
                              <m:r>
                                <a:rPr lang="en-US" altLang="zh-CN" sz="24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𝑝</m:t>
                              </m:r>
                              <m:r>
                                <a:rPr lang="en-US" altLang="zh-CN" sz="24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)</m:t>
                              </m:r>
                            </m:e>
                          </m:d>
                          <m:r>
                            <a:rPr lang="en-US" altLang="zh-CN" sz="24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limLowPr>
                                <m:e>
                                  <m:r>
                                    <a:rPr lang="en-US" altLang="zh-CN" sz="24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argmin</m:t>
                                  </m:r>
                                </m:e>
                                <m:lim>
                                  <m:r>
                                    <a:rPr lang="en-US" altLang="zh-CN" sz="24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𝑝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−</m:t>
                                  </m:r>
                                  <m:r>
                                    <a:rPr lang="en-US" altLang="zh-CN" sz="24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  <m:r>
                                    <a:rPr lang="en-US" altLang="zh-CN" sz="2400" b="0" i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log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⁡(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𝑝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)</m:t>
                                  </m:r>
                                  <m:r>
                                    <a:rPr lang="en-US" altLang="zh-CN" sz="2400" b="0" i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log</m:t>
                                  </m:r>
                                  <m:r>
                                    <a:rPr lang="en-US" altLang="zh-CN" sz="2400" b="0" i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(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𝑝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65" y="1567769"/>
                <a:ext cx="8058808" cy="680892"/>
              </a:xfrm>
              <a:prstGeom prst="rect">
                <a:avLst/>
              </a:prstGeom>
              <a:blipFill>
                <a:blip r:embed="rId2"/>
                <a:stretch>
                  <a:fillRect b="-4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768810" y="2572015"/>
            <a:ext cx="3783472" cy="3460982"/>
            <a:chOff x="342900" y="2557462"/>
            <a:chExt cx="3783472" cy="34609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342900" y="2557462"/>
                  <a:ext cx="3783472" cy="7789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𝑑𝑙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𝑝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𝑑𝑝</m:t>
                            </m:r>
                          </m:den>
                        </m:f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=−</m:t>
                        </m:r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𝑝</m:t>
                            </m:r>
                          </m:den>
                        </m:f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𝑛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𝑝</m:t>
                            </m:r>
                          </m:den>
                        </m:f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" y="2557462"/>
                  <a:ext cx="3783472" cy="77899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342900" y="3571317"/>
                  <a:ext cx="2181366" cy="6947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=−</m:t>
                        </m:r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𝑝</m:t>
                            </m:r>
                          </m:den>
                        </m:f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𝑝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" y="3571317"/>
                  <a:ext cx="2181366" cy="69474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342900" y="4532209"/>
                  <a:ext cx="3525068" cy="7789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𝑛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𝑝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𝑝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" y="4532209"/>
                  <a:ext cx="3525068" cy="77899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342900" y="5649112"/>
                  <a:ext cx="318099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=−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𝑝𝑥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𝑝𝑛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𝑝𝑥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" y="5649112"/>
                  <a:ext cx="318099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724" r="-1724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object 16"/>
          <p:cNvSpPr txBox="1"/>
          <p:nvPr/>
        </p:nvSpPr>
        <p:spPr>
          <a:xfrm>
            <a:off x="4900459" y="3172945"/>
            <a:ext cx="373532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Wingdings"/>
                <a:cs typeface="Wingdings"/>
              </a:rPr>
              <a:t>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cs typeface="Arial"/>
              </a:rPr>
              <a:t>MLE parameter</a:t>
            </a:r>
            <a:r>
              <a:rPr sz="2400" spc="5" dirty="0">
                <a:solidFill>
                  <a:srgbClr val="0000FF"/>
                </a:solidFill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cs typeface="Arial"/>
              </a:rPr>
              <a:t>estimation</a:t>
            </a:r>
            <a:endParaRPr sz="2400" dirty="0">
              <a:cs typeface="Arial"/>
            </a:endParaRPr>
          </a:p>
        </p:txBody>
      </p:sp>
      <p:sp>
        <p:nvSpPr>
          <p:cNvPr id="18" name="object 17"/>
          <p:cNvSpPr txBox="1"/>
          <p:nvPr/>
        </p:nvSpPr>
        <p:spPr>
          <a:xfrm>
            <a:off x="5313806" y="5031516"/>
            <a:ext cx="3112563" cy="765209"/>
          </a:xfrm>
          <a:prstGeom prst="rect">
            <a:avLst/>
          </a:prstGeom>
          <a:solidFill>
            <a:schemeClr val="accent1">
              <a:lumMod val="40000"/>
              <a:lumOff val="60000"/>
              <a:alpha val="58819"/>
            </a:schemeClr>
          </a:solidFill>
        </p:spPr>
        <p:txBody>
          <a:bodyPr vert="horz" wrap="square" lIns="0" tIns="33655" rIns="0" bIns="0" rtlCol="0">
            <a:spAutoFit/>
          </a:bodyPr>
          <a:lstStyle/>
          <a:p>
            <a:pPr marL="91440" marR="156210">
              <a:lnSpc>
                <a:spcPct val="99400"/>
              </a:lnSpc>
              <a:spcBef>
                <a:spcPts val="265"/>
              </a:spcBef>
            </a:pPr>
            <a:r>
              <a:rPr sz="2400" spc="-5" dirty="0">
                <a:latin typeface="Calibri"/>
                <a:cs typeface="Calibri"/>
              </a:rPr>
              <a:t>i.e. </a:t>
            </a:r>
            <a:r>
              <a:rPr sz="2400" spc="-15" dirty="0">
                <a:latin typeface="Calibri"/>
                <a:cs typeface="Calibri"/>
              </a:rPr>
              <a:t>Relative </a:t>
            </a:r>
            <a:r>
              <a:rPr sz="2400" spc="-5" dirty="0">
                <a:latin typeface="Calibri"/>
                <a:cs typeface="Calibri"/>
              </a:rPr>
              <a:t>frequency of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binary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event</a:t>
            </a:r>
            <a:endParaRPr sz="2400" dirty="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6364756" y="3754507"/>
                <a:ext cx="1151341" cy="830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756" y="3754507"/>
                <a:ext cx="1151341" cy="8302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右箭头 19"/>
          <p:cNvSpPr/>
          <p:nvPr/>
        </p:nvSpPr>
        <p:spPr>
          <a:xfrm>
            <a:off x="5313806" y="4033115"/>
            <a:ext cx="913374" cy="322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52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285" dirty="0">
                <a:cs typeface="Calibri"/>
              </a:rPr>
              <a:t>T</a:t>
            </a:r>
            <a:r>
              <a:rPr lang="en-US" altLang="zh-CN" spc="-5" dirty="0">
                <a:cs typeface="Calibri"/>
              </a:rPr>
              <a:t>o</a:t>
            </a:r>
            <a:r>
              <a:rPr lang="en-US" altLang="zh-CN" dirty="0">
                <a:cs typeface="Calibri"/>
              </a:rPr>
              <a:t>d</a:t>
            </a:r>
            <a:r>
              <a:rPr lang="en-US" altLang="zh-CN" spc="-65" dirty="0">
                <a:cs typeface="Calibri"/>
              </a:rPr>
              <a:t>a</a:t>
            </a:r>
            <a:r>
              <a:rPr lang="en-US" altLang="zh-CN" dirty="0">
                <a:cs typeface="Calibri"/>
              </a:rPr>
              <a:t>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Basic MLE</a:t>
            </a:r>
          </a:p>
          <a:p>
            <a:r>
              <a:rPr lang="en-US" altLang="zh-CN" dirty="0"/>
              <a:t>MLE for Discrete RV</a:t>
            </a:r>
          </a:p>
          <a:p>
            <a:r>
              <a:rPr lang="en-US" altLang="zh-CN" dirty="0"/>
              <a:t>MLE for Continuous RV (Gaussian)</a:t>
            </a:r>
          </a:p>
          <a:p>
            <a:r>
              <a:rPr lang="en-US" altLang="zh-CN" dirty="0"/>
              <a:t>MLE connects to Normal Equation of LR</a:t>
            </a:r>
          </a:p>
          <a:p>
            <a:r>
              <a:rPr lang="en-US" altLang="zh-CN" spc="-5" dirty="0">
                <a:cs typeface="Calibri"/>
              </a:rPr>
              <a:t>Extra: P</a:t>
            </a:r>
            <a:r>
              <a:rPr lang="en-US" altLang="zh-CN" spc="-55" dirty="0">
                <a:cs typeface="Calibri"/>
              </a:rPr>
              <a:t>r</a:t>
            </a:r>
            <a:r>
              <a:rPr lang="en-US" altLang="zh-CN" spc="-5" dirty="0">
                <a:cs typeface="Calibri"/>
              </a:rPr>
              <a:t>o</a:t>
            </a:r>
            <a:r>
              <a:rPr lang="en-US" altLang="zh-CN" dirty="0">
                <a:cs typeface="Calibri"/>
              </a:rPr>
              <a:t>p</a:t>
            </a:r>
            <a:r>
              <a:rPr lang="en-US" altLang="zh-CN" spc="-5" dirty="0">
                <a:cs typeface="Calibri"/>
              </a:rPr>
              <a:t>er</a:t>
            </a:r>
            <a:r>
              <a:rPr lang="en-US" altLang="zh-CN" spc="-10" dirty="0">
                <a:cs typeface="Calibri"/>
              </a:rPr>
              <a:t>t</a:t>
            </a:r>
            <a:r>
              <a:rPr lang="en-US" altLang="zh-CN" spc="5" dirty="0">
                <a:cs typeface="Calibri"/>
              </a:rPr>
              <a:t>i</a:t>
            </a:r>
            <a:r>
              <a:rPr lang="en-US" altLang="zh-CN" spc="-5" dirty="0">
                <a:cs typeface="Calibri"/>
              </a:rPr>
              <a:t>es</a:t>
            </a:r>
            <a:r>
              <a:rPr lang="en-US" altLang="zh-CN" dirty="0"/>
              <a:t> about Mean and Variance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10" name="object 6"/>
          <p:cNvSpPr/>
          <p:nvPr/>
        </p:nvSpPr>
        <p:spPr>
          <a:xfrm>
            <a:off x="67449" y="2463969"/>
            <a:ext cx="561201" cy="431172"/>
          </a:xfrm>
          <a:custGeom>
            <a:avLst/>
            <a:gdLst/>
            <a:ahLst/>
            <a:cxnLst/>
            <a:rect l="l" t="t" r="r" b="b"/>
            <a:pathLst>
              <a:path w="483870" h="687705">
                <a:moveTo>
                  <a:pt x="0" y="171846"/>
                </a:moveTo>
                <a:lnTo>
                  <a:pt x="241725" y="171846"/>
                </a:lnTo>
                <a:lnTo>
                  <a:pt x="241725" y="0"/>
                </a:lnTo>
                <a:lnTo>
                  <a:pt x="483576" y="343693"/>
                </a:lnTo>
                <a:lnTo>
                  <a:pt x="241725" y="687387"/>
                </a:lnTo>
                <a:lnTo>
                  <a:pt x="241725" y="515540"/>
                </a:lnTo>
                <a:lnTo>
                  <a:pt x="0" y="515540"/>
                </a:lnTo>
                <a:lnTo>
                  <a:pt x="0" y="171846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677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pc="-20" dirty="0">
                <a:cs typeface="Calibri"/>
              </a:rPr>
              <a:t>Review: </a:t>
            </a:r>
            <a:r>
              <a:rPr lang="en-US" altLang="zh-CN" sz="3600" spc="-5" dirty="0">
                <a:cs typeface="Calibri"/>
              </a:rPr>
              <a:t>Continuous Random</a:t>
            </a:r>
            <a:r>
              <a:rPr lang="en-US" altLang="zh-CN" sz="3600" spc="-10" dirty="0">
                <a:cs typeface="Calibri"/>
              </a:rPr>
              <a:t> </a:t>
            </a:r>
            <a:r>
              <a:rPr lang="en-US" altLang="zh-CN" sz="3600" spc="-25" dirty="0">
                <a:cs typeface="Calibri"/>
              </a:rPr>
              <a:t>Variables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2250" marR="43180" indent="-17145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222250" algn="l"/>
              </a:tabLst>
            </a:pPr>
            <a:r>
              <a:rPr lang="en-US" altLang="zh-CN" spc="-5" dirty="0">
                <a:solidFill>
                  <a:srgbClr val="0070C0"/>
                </a:solidFill>
                <a:cs typeface="Calibri"/>
              </a:rPr>
              <a:t>Probability density function </a:t>
            </a:r>
            <a:r>
              <a:rPr lang="en-US" altLang="zh-CN" dirty="0">
                <a:solidFill>
                  <a:srgbClr val="0070C0"/>
                </a:solidFill>
                <a:cs typeface="Calibri"/>
              </a:rPr>
              <a:t>(PDF) </a:t>
            </a:r>
            <a:r>
              <a:rPr lang="en-US" altLang="zh-CN" spc="-10" dirty="0">
                <a:solidFill>
                  <a:srgbClr val="0070C0"/>
                </a:solidFill>
                <a:cs typeface="Calibri"/>
              </a:rPr>
              <a:t>instead </a:t>
            </a:r>
            <a:r>
              <a:rPr lang="en-US" altLang="zh-CN" dirty="0">
                <a:solidFill>
                  <a:srgbClr val="0070C0"/>
                </a:solidFill>
                <a:cs typeface="Calibri"/>
              </a:rPr>
              <a:t>of </a:t>
            </a:r>
            <a:r>
              <a:rPr lang="en-US" altLang="zh-CN" spc="-5" dirty="0">
                <a:solidFill>
                  <a:srgbClr val="0070C0"/>
                </a:solidFill>
                <a:cs typeface="Calibri"/>
              </a:rPr>
              <a:t>probability mass function </a:t>
            </a:r>
            <a:r>
              <a:rPr lang="en-US" altLang="zh-CN" dirty="0">
                <a:solidFill>
                  <a:srgbClr val="0070C0"/>
                </a:solidFill>
                <a:cs typeface="Calibri"/>
              </a:rPr>
              <a:t>(PMF)</a:t>
            </a:r>
          </a:p>
          <a:p>
            <a:pPr marL="565150" lvl="1" indent="-171450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565150" algn="l"/>
              </a:tabLst>
            </a:pPr>
            <a:r>
              <a:rPr lang="en-US" altLang="zh-CN" spc="-10" dirty="0">
                <a:cs typeface="Calibri"/>
              </a:rPr>
              <a:t>For discrete </a:t>
            </a:r>
            <a:r>
              <a:rPr lang="en-US" altLang="zh-CN" spc="-35" dirty="0">
                <a:cs typeface="Calibri"/>
              </a:rPr>
              <a:t>RV: </a:t>
            </a:r>
            <a:r>
              <a:rPr lang="en-US" altLang="zh-CN" spc="-5" dirty="0">
                <a:cs typeface="Calibri"/>
              </a:rPr>
              <a:t>Probability mass function </a:t>
            </a:r>
            <a:r>
              <a:rPr lang="en-US" altLang="zh-CN" dirty="0">
                <a:cs typeface="Calibri"/>
              </a:rPr>
              <a:t>(PMF): </a:t>
            </a:r>
            <a:r>
              <a:rPr lang="en-US" altLang="zh-CN" spc="-5" dirty="0">
                <a:cs typeface="Calibri"/>
              </a:rPr>
              <a:t>P(X </a:t>
            </a:r>
            <a:r>
              <a:rPr lang="en-US" altLang="zh-CN" dirty="0">
                <a:cs typeface="Calibri"/>
              </a:rPr>
              <a:t>=</a:t>
            </a:r>
            <a:r>
              <a:rPr lang="en-US" altLang="zh-CN" spc="125" dirty="0">
                <a:cs typeface="Calibri"/>
              </a:rPr>
              <a:t> </a:t>
            </a:r>
            <a:r>
              <a:rPr lang="en-US" altLang="zh-CN" i="1" spc="-5" dirty="0">
                <a:cs typeface="Calibri"/>
              </a:rPr>
              <a:t>x</a:t>
            </a:r>
            <a:r>
              <a:rPr lang="en-US" altLang="zh-CN" i="1" spc="-7" baseline="-13888" dirty="0">
                <a:cs typeface="Calibri"/>
              </a:rPr>
              <a:t>i</a:t>
            </a:r>
            <a:r>
              <a:rPr lang="en-US" altLang="zh-CN" spc="-5" dirty="0">
                <a:cs typeface="Calibri"/>
              </a:rPr>
              <a:t>)</a:t>
            </a:r>
            <a:endParaRPr lang="en-US" altLang="zh-CN" dirty="0"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lang="en-US" altLang="zh-CN" sz="3200" dirty="0">
              <a:cs typeface="Calibri"/>
            </a:endParaRPr>
          </a:p>
          <a:p>
            <a:pPr marL="222250" marR="645795" indent="-171450">
              <a:lnSpc>
                <a:spcPct val="100000"/>
              </a:lnSpc>
              <a:buFont typeface="Arial"/>
              <a:buChar char="•"/>
              <a:tabLst>
                <a:tab pos="222250" algn="l"/>
              </a:tabLst>
            </a:pPr>
            <a:r>
              <a:rPr lang="en-US" altLang="zh-CN" dirty="0">
                <a:cs typeface="Calibri"/>
              </a:rPr>
              <a:t>A </a:t>
            </a:r>
            <a:r>
              <a:rPr lang="en-US" altLang="zh-CN" spc="-5" dirty="0">
                <a:cs typeface="Calibri"/>
              </a:rPr>
              <a:t>PDF </a:t>
            </a:r>
            <a:r>
              <a:rPr lang="en-US" altLang="zh-CN" spc="-10" dirty="0">
                <a:cs typeface="Calibri"/>
              </a:rPr>
              <a:t>(prob. </a:t>
            </a:r>
            <a:r>
              <a:rPr lang="en-US" altLang="zh-CN" spc="-5" dirty="0">
                <a:cs typeface="Calibri"/>
              </a:rPr>
              <a:t>Density </a:t>
            </a:r>
            <a:r>
              <a:rPr lang="en-US" altLang="zh-CN" spc="-5" dirty="0" err="1">
                <a:cs typeface="Calibri"/>
              </a:rPr>
              <a:t>func</a:t>
            </a:r>
            <a:r>
              <a:rPr lang="en-US" altLang="zh-CN" spc="-5" dirty="0">
                <a:cs typeface="Calibri"/>
              </a:rPr>
              <a:t>.) </a:t>
            </a:r>
            <a:r>
              <a:rPr lang="en-US" altLang="zh-CN" dirty="0">
                <a:cs typeface="Calibri"/>
              </a:rPr>
              <a:t>is </a:t>
            </a:r>
            <a:r>
              <a:rPr lang="en-US" altLang="zh-CN" spc="-20" dirty="0">
                <a:cs typeface="Calibri"/>
              </a:rPr>
              <a:t>any </a:t>
            </a:r>
            <a:r>
              <a:rPr lang="en-US" altLang="zh-CN" spc="-5" dirty="0">
                <a:cs typeface="Calibri"/>
              </a:rPr>
              <a:t>function </a:t>
            </a:r>
            <a:r>
              <a:rPr lang="en-US" altLang="zh-CN" i="1" spc="-5" dirty="0">
                <a:cs typeface="Calibri"/>
              </a:rPr>
              <a:t>f</a:t>
            </a:r>
            <a:r>
              <a:rPr lang="en-US" altLang="zh-CN" spc="-5" dirty="0">
                <a:cs typeface="Calibri"/>
              </a:rPr>
              <a:t>(</a:t>
            </a:r>
            <a:r>
              <a:rPr lang="en-US" altLang="zh-CN" i="1" spc="-5" dirty="0">
                <a:cs typeface="Calibri"/>
              </a:rPr>
              <a:t>x</a:t>
            </a:r>
            <a:r>
              <a:rPr lang="en-US" altLang="zh-CN" spc="-5" dirty="0">
                <a:cs typeface="Calibri"/>
              </a:rPr>
              <a:t>) </a:t>
            </a:r>
            <a:r>
              <a:rPr lang="en-US" altLang="zh-CN" spc="-10" dirty="0">
                <a:cs typeface="Calibri"/>
              </a:rPr>
              <a:t>that </a:t>
            </a:r>
            <a:r>
              <a:rPr lang="en-US" altLang="zh-CN" spc="-5" dirty="0">
                <a:cs typeface="Calibri"/>
              </a:rPr>
              <a:t>describes the probability density </a:t>
            </a:r>
            <a:r>
              <a:rPr lang="en-US" altLang="zh-CN" dirty="0">
                <a:cs typeface="Calibri"/>
              </a:rPr>
              <a:t>in </a:t>
            </a:r>
            <a:r>
              <a:rPr lang="en-US" altLang="zh-CN" spc="-10" dirty="0">
                <a:cs typeface="Calibri"/>
              </a:rPr>
              <a:t>terms </a:t>
            </a:r>
            <a:r>
              <a:rPr lang="en-US" altLang="zh-CN" dirty="0">
                <a:cs typeface="Calibri"/>
              </a:rPr>
              <a:t>of </a:t>
            </a:r>
            <a:r>
              <a:rPr lang="en-US" altLang="zh-CN" spc="-5" dirty="0">
                <a:cs typeface="Calibri"/>
              </a:rPr>
              <a:t>the input </a:t>
            </a:r>
            <a:r>
              <a:rPr lang="en-US" altLang="zh-CN" spc="-10" dirty="0">
                <a:cs typeface="Calibri"/>
              </a:rPr>
              <a:t>variable</a:t>
            </a:r>
            <a:r>
              <a:rPr lang="en-US" altLang="zh-CN" spc="25" dirty="0">
                <a:cs typeface="Calibri"/>
              </a:rPr>
              <a:t> </a:t>
            </a:r>
            <a:r>
              <a:rPr lang="en-US" altLang="zh-CN" i="1" dirty="0">
                <a:cs typeface="Calibri"/>
              </a:rPr>
              <a:t>x</a:t>
            </a:r>
            <a:r>
              <a:rPr lang="en-US" altLang="zh-CN" dirty="0">
                <a:cs typeface="Calibri"/>
              </a:rPr>
              <a:t>.</a:t>
            </a:r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79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5" dirty="0">
                <a:cs typeface="Calibri"/>
              </a:rPr>
              <a:t>Last</a:t>
            </a:r>
            <a:r>
              <a:rPr lang="en-US" altLang="zh-CN" dirty="0">
                <a:cs typeface="Calibri"/>
              </a:rPr>
              <a:t>: </a:t>
            </a:r>
            <a:r>
              <a:rPr lang="en-US" altLang="zh-CN" spc="-10" dirty="0">
                <a:cs typeface="Calibri"/>
              </a:rPr>
              <a:t>Probability</a:t>
            </a:r>
            <a:r>
              <a:rPr lang="en-US" altLang="zh-CN" spc="-30" dirty="0">
                <a:cs typeface="Calibri"/>
              </a:rPr>
              <a:t> </a:t>
            </a:r>
            <a:r>
              <a:rPr lang="en-US" altLang="zh-CN" spc="-20" dirty="0">
                <a:cs typeface="Calibri"/>
              </a:rPr>
              <a:t>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88315" indent="-3429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488315" algn="l"/>
                <a:tab pos="488950" algn="l"/>
              </a:tabLst>
            </a:pPr>
            <a:r>
              <a:rPr lang="en-US" altLang="zh-CN" dirty="0"/>
              <a:t>The big</a:t>
            </a:r>
            <a:r>
              <a:rPr lang="en-US" altLang="zh-CN" spc="-10" dirty="0"/>
              <a:t> picture</a:t>
            </a:r>
          </a:p>
          <a:p>
            <a:pPr marL="488315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488315" algn="l"/>
                <a:tab pos="488950" algn="l"/>
              </a:tabLst>
            </a:pPr>
            <a:r>
              <a:rPr lang="en-US" altLang="zh-CN" spc="-25" dirty="0"/>
              <a:t>Events </a:t>
            </a:r>
            <a:r>
              <a:rPr lang="en-US" altLang="zh-CN" dirty="0"/>
              <a:t>and </a:t>
            </a:r>
            <a:r>
              <a:rPr lang="en-US" altLang="zh-CN" spc="-30" dirty="0"/>
              <a:t>Event</a:t>
            </a:r>
            <a:r>
              <a:rPr lang="en-US" altLang="zh-CN" spc="35" dirty="0"/>
              <a:t> </a:t>
            </a:r>
            <a:r>
              <a:rPr lang="en-US" altLang="zh-CN" spc="-5" dirty="0"/>
              <a:t>spaces</a:t>
            </a:r>
          </a:p>
          <a:p>
            <a:pPr marL="488315" indent="-34290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488315" algn="l"/>
                <a:tab pos="488950" algn="l"/>
              </a:tabLst>
            </a:pPr>
            <a:r>
              <a:rPr lang="en-US" altLang="zh-CN" dirty="0"/>
              <a:t>Random </a:t>
            </a:r>
            <a:r>
              <a:rPr lang="en-US" altLang="zh-CN" spc="-10" dirty="0"/>
              <a:t>variables</a:t>
            </a:r>
          </a:p>
          <a:p>
            <a:pPr marL="488315" marR="5080" indent="-342900">
              <a:lnSpc>
                <a:spcPct val="89700"/>
              </a:lnSpc>
              <a:spcBef>
                <a:spcPts val="755"/>
              </a:spcBef>
              <a:buFont typeface="Arial"/>
              <a:buChar char="•"/>
              <a:tabLst>
                <a:tab pos="488315" algn="l"/>
                <a:tab pos="488950" algn="l"/>
              </a:tabLst>
            </a:pPr>
            <a:r>
              <a:rPr lang="en-US" altLang="zh-CN" spc="-10" dirty="0"/>
              <a:t>Joint </a:t>
            </a:r>
            <a:r>
              <a:rPr lang="en-US" altLang="zh-CN" spc="-25" dirty="0"/>
              <a:t>probability, </a:t>
            </a:r>
            <a:r>
              <a:rPr lang="en-US" altLang="zh-CN" spc="-10" dirty="0"/>
              <a:t>Marginalization,  </a:t>
            </a:r>
            <a:r>
              <a:rPr lang="en-US" altLang="zh-CN" dirty="0"/>
              <a:t>conditioning, chain </a:t>
            </a:r>
            <a:r>
              <a:rPr lang="en-US" altLang="zh-CN" spc="-5" dirty="0"/>
              <a:t>rule, </a:t>
            </a:r>
            <a:r>
              <a:rPr lang="en-US" altLang="zh-CN" spc="-25" dirty="0"/>
              <a:t>Bayes </a:t>
            </a:r>
            <a:r>
              <a:rPr lang="en-US" altLang="zh-CN" dirty="0"/>
              <a:t>Rule, </a:t>
            </a:r>
            <a:r>
              <a:rPr lang="en-US" altLang="zh-CN" spc="-10" dirty="0"/>
              <a:t>law </a:t>
            </a:r>
            <a:r>
              <a:rPr lang="en-US" altLang="zh-CN" spc="-5" dirty="0"/>
              <a:t>of  </a:t>
            </a:r>
            <a:r>
              <a:rPr lang="en-US" altLang="zh-CN" spc="-15" dirty="0"/>
              <a:t>total </a:t>
            </a:r>
            <a:r>
              <a:rPr lang="en-US" altLang="zh-CN" spc="-25" dirty="0"/>
              <a:t>probability,</a:t>
            </a:r>
            <a:r>
              <a:rPr lang="en-US" altLang="zh-CN" spc="10" dirty="0"/>
              <a:t> </a:t>
            </a:r>
            <a:r>
              <a:rPr lang="en-US" altLang="zh-CN" spc="-20" dirty="0"/>
              <a:t>etc.</a:t>
            </a:r>
          </a:p>
          <a:p>
            <a:pPr marL="488315" marR="176530" indent="-342900">
              <a:lnSpc>
                <a:spcPts val="3500"/>
              </a:lnSpc>
              <a:spcBef>
                <a:spcPts val="760"/>
              </a:spcBef>
              <a:buFont typeface="Arial"/>
              <a:buChar char="•"/>
              <a:tabLst>
                <a:tab pos="488315" algn="l"/>
                <a:tab pos="488950" algn="l"/>
              </a:tabLst>
            </a:pPr>
            <a:r>
              <a:rPr lang="en-US" altLang="zh-CN" spc="-10" dirty="0"/>
              <a:t>Structural properties, </a:t>
            </a:r>
            <a:r>
              <a:rPr lang="en-US" altLang="zh-CN" spc="5" dirty="0"/>
              <a:t>e.g., </a:t>
            </a:r>
            <a:r>
              <a:rPr lang="en-US" altLang="zh-CN" dirty="0"/>
              <a:t>Independence,  </a:t>
            </a:r>
            <a:r>
              <a:rPr lang="en-US" altLang="zh-CN" spc="-5" dirty="0"/>
              <a:t>conditional</a:t>
            </a:r>
            <a:r>
              <a:rPr lang="en-US" altLang="zh-CN" dirty="0"/>
              <a:t> independence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034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072" y="4729251"/>
            <a:ext cx="2857853" cy="101154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pc="-20" dirty="0">
                <a:cs typeface="Calibri"/>
              </a:rPr>
              <a:t>Review: </a:t>
            </a:r>
            <a:r>
              <a:rPr lang="en-US" altLang="zh-CN" sz="3600" spc="-10" dirty="0">
                <a:cs typeface="Calibri"/>
              </a:rPr>
              <a:t>Probability </a:t>
            </a:r>
            <a:r>
              <a:rPr lang="en-US" altLang="zh-CN" sz="3600" spc="-5" dirty="0">
                <a:cs typeface="Calibri"/>
              </a:rPr>
              <a:t>of Continuous</a:t>
            </a:r>
            <a:r>
              <a:rPr lang="en-US" altLang="zh-CN" sz="3600" spc="15" dirty="0">
                <a:cs typeface="Calibri"/>
              </a:rPr>
              <a:t> </a:t>
            </a:r>
            <a:r>
              <a:rPr lang="en-US" altLang="zh-CN" sz="3600" spc="-25" dirty="0">
                <a:cs typeface="Calibri"/>
              </a:rPr>
              <a:t>RV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15044"/>
            <a:ext cx="7886700" cy="3859781"/>
          </a:xfrm>
        </p:spPr>
        <p:txBody>
          <a:bodyPr/>
          <a:lstStyle/>
          <a:p>
            <a:r>
              <a:rPr lang="en-US" altLang="zh-CN" spc="-5" dirty="0">
                <a:cs typeface="Calibri"/>
              </a:rPr>
              <a:t>Properties</a:t>
            </a:r>
            <a:r>
              <a:rPr lang="en-US" altLang="zh-CN" sz="2100" spc="-5" dirty="0">
                <a:cs typeface="Calibri"/>
              </a:rPr>
              <a:t> </a:t>
            </a:r>
            <a:r>
              <a:rPr lang="en-US" altLang="zh-CN" spc="-5" dirty="0">
                <a:cs typeface="Calibri"/>
              </a:rPr>
              <a:t>of PDF</a:t>
            </a:r>
          </a:p>
          <a:p>
            <a:endParaRPr lang="en-US" altLang="zh-CN" spc="-5" dirty="0">
              <a:cs typeface="Calibri"/>
            </a:endParaRPr>
          </a:p>
          <a:p>
            <a:endParaRPr lang="en-US" altLang="zh-CN" spc="-5" dirty="0">
              <a:cs typeface="Calibri"/>
            </a:endParaRPr>
          </a:p>
          <a:p>
            <a:endParaRPr lang="en-US" altLang="zh-CN" spc="-5" dirty="0">
              <a:cs typeface="Calibri"/>
            </a:endParaRPr>
          </a:p>
          <a:p>
            <a:r>
              <a:rPr lang="en-US" altLang="zh-CN" spc="-5" dirty="0">
                <a:cs typeface="Calibri"/>
              </a:rPr>
              <a:t>Actual </a:t>
            </a:r>
            <a:r>
              <a:rPr lang="en-US" altLang="zh-CN" spc="-5" dirty="0">
                <a:solidFill>
                  <a:srgbClr val="0070C0"/>
                </a:solidFill>
                <a:cs typeface="Calibri"/>
              </a:rPr>
              <a:t>probability </a:t>
            </a:r>
            <a:r>
              <a:rPr lang="en-US" altLang="zh-CN" spc="-10" dirty="0">
                <a:solidFill>
                  <a:srgbClr val="0070C0"/>
                </a:solidFill>
                <a:cs typeface="Calibri"/>
              </a:rPr>
              <a:t>can </a:t>
            </a:r>
            <a:r>
              <a:rPr lang="en-US" altLang="zh-CN" spc="-5" dirty="0">
                <a:solidFill>
                  <a:srgbClr val="0070C0"/>
                </a:solidFill>
                <a:cs typeface="Calibri"/>
              </a:rPr>
              <a:t>be </a:t>
            </a:r>
            <a:r>
              <a:rPr lang="en-US" altLang="zh-CN" spc="-10" dirty="0">
                <a:solidFill>
                  <a:srgbClr val="0070C0"/>
                </a:solidFill>
                <a:cs typeface="Calibri"/>
              </a:rPr>
              <a:t>obtained by taking </a:t>
            </a:r>
            <a:r>
              <a:rPr lang="en-US" altLang="zh-CN" spc="-5" dirty="0">
                <a:solidFill>
                  <a:srgbClr val="0070C0"/>
                </a:solidFill>
                <a:cs typeface="Calibri"/>
              </a:rPr>
              <a:t>the </a:t>
            </a:r>
            <a:r>
              <a:rPr lang="en-US" altLang="zh-CN" spc="-15" dirty="0">
                <a:solidFill>
                  <a:srgbClr val="0070C0"/>
                </a:solidFill>
                <a:cs typeface="Calibri"/>
              </a:rPr>
              <a:t>integral </a:t>
            </a:r>
            <a:r>
              <a:rPr lang="en-US" altLang="zh-CN" dirty="0">
                <a:solidFill>
                  <a:srgbClr val="0070C0"/>
                </a:solidFill>
                <a:cs typeface="Calibri"/>
              </a:rPr>
              <a:t>of</a:t>
            </a:r>
            <a:r>
              <a:rPr lang="en-US" altLang="zh-CN" spc="15" dirty="0">
                <a:solidFill>
                  <a:srgbClr val="0070C0"/>
                </a:solidFill>
                <a:cs typeface="Calibri"/>
              </a:rPr>
              <a:t> </a:t>
            </a:r>
            <a:r>
              <a:rPr lang="en-US" altLang="zh-CN" spc="-5" dirty="0">
                <a:solidFill>
                  <a:srgbClr val="0070C0"/>
                </a:solidFill>
                <a:cs typeface="Calibri"/>
              </a:rPr>
              <a:t>PDF</a:t>
            </a:r>
            <a:endParaRPr lang="en-US" altLang="zh-CN" dirty="0">
              <a:solidFill>
                <a:srgbClr val="0070C0"/>
              </a:solidFill>
              <a:cs typeface="Calibri"/>
            </a:endParaRPr>
          </a:p>
          <a:p>
            <a:pPr lvl="1"/>
            <a:r>
              <a:rPr lang="en-US" altLang="zh-CN" dirty="0">
                <a:cs typeface="Calibri"/>
              </a:rPr>
              <a:t>E.g. the </a:t>
            </a:r>
            <a:r>
              <a:rPr lang="en-US" altLang="zh-CN" spc="-5" dirty="0">
                <a:cs typeface="Calibri"/>
              </a:rPr>
              <a:t>probability </a:t>
            </a:r>
            <a:r>
              <a:rPr lang="en-US" altLang="zh-CN" dirty="0">
                <a:cs typeface="Calibri"/>
              </a:rPr>
              <a:t>of X </a:t>
            </a:r>
            <a:r>
              <a:rPr lang="en-US" altLang="zh-CN" spc="-5" dirty="0">
                <a:cs typeface="Calibri"/>
              </a:rPr>
              <a:t>being between </a:t>
            </a:r>
            <a:r>
              <a:rPr lang="en-US" altLang="zh-CN" dirty="0">
                <a:cs typeface="Calibri"/>
              </a:rPr>
              <a:t>5 and 6</a:t>
            </a:r>
            <a:r>
              <a:rPr lang="en-US" altLang="zh-CN" spc="55" dirty="0">
                <a:cs typeface="Calibri"/>
              </a:rPr>
              <a:t> </a:t>
            </a:r>
            <a:r>
              <a:rPr lang="en-US" altLang="zh-CN" spc="-5" dirty="0">
                <a:cs typeface="Calibri"/>
              </a:rPr>
              <a:t>is</a:t>
            </a:r>
            <a:endParaRPr lang="en-US" altLang="zh-CN" dirty="0">
              <a:cs typeface="Calibri"/>
            </a:endParaRPr>
          </a:p>
          <a:p>
            <a:pPr marR="1225550" algn="ctr">
              <a:lnSpc>
                <a:spcPct val="100000"/>
              </a:lnSpc>
              <a:spcBef>
                <a:spcPts val="1615"/>
              </a:spcBef>
            </a:pPr>
            <a:endParaRPr lang="en-US" altLang="zh-CN" sz="1200" dirty="0">
              <a:latin typeface="Cambria"/>
              <a:cs typeface="Cambria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20</a:t>
            </a:fld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925" y="1881013"/>
            <a:ext cx="2146148" cy="149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03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Review: Mean and Variance of RV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Mean (Expectation):</a:t>
            </a:r>
          </a:p>
          <a:p>
            <a:pPr lvl="1"/>
            <a:r>
              <a:rPr lang="en-US" altLang="zh-CN" dirty="0"/>
              <a:t>Discrete RVs: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Continuous RVs: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21</a:t>
            </a:fld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3312273" y="2436750"/>
            <a:ext cx="3398302" cy="2001907"/>
            <a:chOff x="4473177" y="1484680"/>
            <a:chExt cx="3398302" cy="20019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4473177" y="1484680"/>
                  <a:ext cx="10937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𝜇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𝐸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𝑋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</m:oMath>
                    </m:oMathPara>
                  </a14:m>
                  <a:endParaRPr lang="en-US" altLang="zh-CN" sz="20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3177" y="1484680"/>
                  <a:ext cx="1093761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5000" t="-4000" r="-7778" b="-3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4473177" y="1901825"/>
                  <a:ext cx="2652201" cy="7868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𝐸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𝑋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𝑃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𝑋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altLang="zh-CN" sz="20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3177" y="1901825"/>
                  <a:ext cx="2652201" cy="78688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4473177" y="2699705"/>
                  <a:ext cx="3398302" cy="7868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𝐸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𝑔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𝑋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)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𝑔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(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)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𝑃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𝑋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altLang="zh-CN" sz="20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3177" y="2699705"/>
                  <a:ext cx="3398302" cy="78688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组合 7"/>
          <p:cNvGrpSpPr/>
          <p:nvPr/>
        </p:nvGrpSpPr>
        <p:grpSpPr>
          <a:xfrm>
            <a:off x="3305869" y="4723244"/>
            <a:ext cx="3152081" cy="1453719"/>
            <a:chOff x="3274067" y="4355351"/>
            <a:chExt cx="3152081" cy="14537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3280471" y="4355351"/>
                  <a:ext cx="2398221" cy="6803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𝐸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𝑋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  <m:nary>
                          <m:nary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+∞</m:t>
                            </m:r>
                          </m:sup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𝑥𝑓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𝑑𝑥</m:t>
                            </m:r>
                          </m:e>
                        </m:nary>
                      </m:oMath>
                    </m:oMathPara>
                  </a14:m>
                  <a:endParaRPr lang="en-US" altLang="zh-CN" sz="20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0471" y="4355351"/>
                  <a:ext cx="2398221" cy="68037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3274067" y="5128691"/>
                  <a:ext cx="3152081" cy="6803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𝐸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𝑔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𝑋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)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  <m:nary>
                          <m:nary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+∞</m:t>
                            </m:r>
                          </m:sup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𝑔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)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𝑑𝑥</m:t>
                            </m:r>
                          </m:e>
                        </m:nary>
                      </m:oMath>
                    </m:oMathPara>
                  </a14:m>
                  <a:endParaRPr lang="en-US" altLang="zh-CN" b="0" dirty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4067" y="5128691"/>
                  <a:ext cx="3152081" cy="68037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3664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Review: Mean and Variance of RV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Variance: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Discrete RVs: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Continuous RVs:</a:t>
            </a:r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Correlation:</a:t>
            </a:r>
          </a:p>
          <a:p>
            <a:endParaRPr lang="en-US" altLang="zh-CN" dirty="0"/>
          </a:p>
          <a:p>
            <a:r>
              <a:rPr lang="en-US" altLang="zh-CN" dirty="0"/>
              <a:t>Covariance: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22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861195" y="1841306"/>
            <a:ext cx="5939062" cy="4570282"/>
            <a:chOff x="1838045" y="1683316"/>
            <a:chExt cx="5939062" cy="45702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3298959" y="1683316"/>
                  <a:ext cx="254608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𝑉𝑎𝑟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𝑋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𝐸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((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𝑋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zh-CN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𝜇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sz="2800" dirty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8959" y="1683316"/>
                  <a:ext cx="2546082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914" t="-1961" r="-3110" b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3028950" y="4661788"/>
                  <a:ext cx="3294684" cy="6365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zh-CN" alt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𝑋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𝑌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𝐶𝑜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𝑋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𝑌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𝐶𝑜𝑣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𝑋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𝑌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𝑋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𝑌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950" y="4661788"/>
                  <a:ext cx="3294684" cy="6365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2989483" y="2413190"/>
                  <a:ext cx="3393108" cy="7868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𝑋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</m:t>
                            </m:r>
                            <m:r>
                              <a:rPr lang="zh-CN" alt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𝜇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𝑃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𝑋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483" y="2413190"/>
                  <a:ext cx="3393108" cy="78688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3091210" y="3653294"/>
                  <a:ext cx="3189655" cy="6803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𝑋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  <m:nary>
                          <m:nary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+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</m:t>
                            </m:r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𝜇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𝑑𝑥</m:t>
                            </m:r>
                          </m:e>
                        </m:nary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1210" y="3653294"/>
                  <a:ext cx="3189655" cy="68037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1838045" y="5700626"/>
                  <a:ext cx="5939062" cy="5529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𝐶𝑜𝑣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𝑋</m:t>
                            </m:r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𝑌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𝐸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𝑋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en-US" altLang="zh-CN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𝑌</m:t>
                                </m:r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𝐸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𝑋𝑌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zh-CN" alt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zh-CN" alt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8045" y="5700626"/>
                  <a:ext cx="5939062" cy="55297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70588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Single-Variate Gaussian Distribution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97" b="26878"/>
          <a:stretch/>
        </p:blipFill>
        <p:spPr>
          <a:xfrm>
            <a:off x="682906" y="1556159"/>
            <a:ext cx="7832444" cy="2530059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9" name="内容占位符 6"/>
          <p:cNvPicPr>
            <a:picLocks noChangeAspect="1"/>
          </p:cNvPicPr>
          <p:nvPr/>
        </p:nvPicPr>
        <p:blipFill rotWithShape="1">
          <a:blip r:embed="rId3"/>
          <a:srcRect l="8229" t="76066" r="56852" b="1520"/>
          <a:stretch/>
        </p:blipFill>
        <p:spPr>
          <a:xfrm>
            <a:off x="1423686" y="4168592"/>
            <a:ext cx="1851949" cy="52354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8263AB6D-59F3-4FBA-92B1-F071D16F3BBF}"/>
                  </a:ext>
                </a:extLst>
              </p14:cNvPr>
              <p14:cNvContentPartPr/>
              <p14:nvPr/>
            </p14:nvContentPartPr>
            <p14:xfrm>
              <a:off x="3162960" y="1106640"/>
              <a:ext cx="5738400" cy="369900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8263AB6D-59F3-4FBA-92B1-F071D16F3B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53600" y="1097280"/>
                <a:ext cx="5757120" cy="37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E4C454AF-C558-408A-8A7F-4842DEC3197E}"/>
                  </a:ext>
                </a:extLst>
              </p14:cNvPr>
              <p14:cNvContentPartPr/>
              <p14:nvPr/>
            </p14:nvContentPartPr>
            <p14:xfrm>
              <a:off x="4383360" y="4772880"/>
              <a:ext cx="4114080" cy="76356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E4C454AF-C558-408A-8A7F-4842DEC319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74000" y="4763520"/>
                <a:ext cx="4132800" cy="78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53E7DBD8-1E2C-4060-89CC-CD9B4B9D1DEE}"/>
                  </a:ext>
                </a:extLst>
              </p14:cNvPr>
              <p14:cNvContentPartPr/>
              <p14:nvPr/>
            </p14:nvContentPartPr>
            <p14:xfrm>
              <a:off x="655560" y="4451040"/>
              <a:ext cx="4224240" cy="191952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53E7DBD8-1E2C-4060-89CC-CD9B4B9D1DE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6200" y="4441680"/>
                <a:ext cx="4242960" cy="193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9813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Bi-Variate Gaussian Distribution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24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840783" y="1408280"/>
            <a:ext cx="7462433" cy="2863084"/>
            <a:chOff x="543294" y="1408280"/>
            <a:chExt cx="7462433" cy="2863084"/>
          </a:xfrm>
        </p:grpSpPr>
        <p:sp>
          <p:nvSpPr>
            <p:cNvPr id="8" name="object 3"/>
            <p:cNvSpPr/>
            <p:nvPr/>
          </p:nvSpPr>
          <p:spPr>
            <a:xfrm>
              <a:off x="543294" y="1602171"/>
              <a:ext cx="2390059" cy="19272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" name="object 4"/>
            <p:cNvSpPr txBox="1"/>
            <p:nvPr/>
          </p:nvSpPr>
          <p:spPr>
            <a:xfrm>
              <a:off x="584516" y="3927680"/>
              <a:ext cx="2307613" cy="34368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 marR="30480" lvl="0" indent="0" defTabSz="914400" eaLnBrk="1" fontAlgn="auto" latinLnBrk="0" hangingPunct="1">
                <a:lnSpc>
                  <a:spcPct val="114199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2000" b="0" i="0" u="none" strike="noStrike" kern="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Verdana"/>
                </a:rPr>
                <a:t>Bivariate </a:t>
              </a:r>
              <a:r>
                <a:rPr kumimoji="0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Verdana"/>
                </a:rPr>
                <a:t>normal </a:t>
              </a:r>
              <a:r>
                <a:rPr kumimoji="0" sz="2000" b="0" i="0" u="none" strike="noStrike" kern="0" cap="none" spc="-2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Verdana"/>
                </a:rPr>
                <a:t>PDF</a:t>
              </a:r>
              <a:endParaRPr kumimoji="0" sz="2400" b="0" i="0" u="none" strike="noStrike" kern="0" cap="none" spc="0" normalizeH="0" baseline="-1754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endParaRPr>
            </a:p>
          </p:txBody>
        </p:sp>
        <p:sp>
          <p:nvSpPr>
            <p:cNvPr id="10" name="object 5"/>
            <p:cNvSpPr/>
            <p:nvPr/>
          </p:nvSpPr>
          <p:spPr>
            <a:xfrm>
              <a:off x="4248446" y="1408280"/>
              <a:ext cx="3757281" cy="26461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2125300" y="4635699"/>
            <a:ext cx="4893399" cy="6955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376555" marR="266700" lvl="0" indent="-285750">
              <a:lnSpc>
                <a:spcPct val="97900"/>
              </a:lnSpc>
              <a:spcBef>
                <a:spcPts val="405"/>
              </a:spcBef>
              <a:buFont typeface="Arial"/>
              <a:buChar char="•"/>
              <a:tabLst>
                <a:tab pos="377190" algn="l"/>
              </a:tabLst>
            </a:pPr>
            <a:r>
              <a:rPr lang="en-US" altLang="zh-CN" sz="2000" spc="-5" dirty="0">
                <a:solidFill>
                  <a:prstClr val="black"/>
                </a:solidFill>
                <a:cs typeface="Verdana"/>
              </a:rPr>
              <a:t>Mean </a:t>
            </a:r>
            <a:r>
              <a:rPr lang="en-US" altLang="zh-CN" sz="2000" dirty="0">
                <a:solidFill>
                  <a:prstClr val="black"/>
                </a:solidFill>
                <a:cs typeface="Verdana"/>
              </a:rPr>
              <a:t>of </a:t>
            </a:r>
            <a:r>
              <a:rPr lang="en-US" altLang="zh-CN" sz="2000" spc="-5" dirty="0">
                <a:solidFill>
                  <a:prstClr val="black"/>
                </a:solidFill>
                <a:cs typeface="Verdana"/>
              </a:rPr>
              <a:t>normal </a:t>
            </a:r>
            <a:r>
              <a:rPr lang="en-US" altLang="zh-CN" sz="2000" dirty="0">
                <a:solidFill>
                  <a:prstClr val="black"/>
                </a:solidFill>
                <a:cs typeface="Verdana"/>
              </a:rPr>
              <a:t>PDF is</a:t>
            </a:r>
            <a:r>
              <a:rPr lang="en-US" altLang="zh-CN" sz="2000" spc="-90" dirty="0">
                <a:solidFill>
                  <a:prstClr val="black"/>
                </a:solidFill>
                <a:cs typeface="Verdana"/>
              </a:rPr>
              <a:t> </a:t>
            </a:r>
            <a:r>
              <a:rPr lang="en-US" altLang="zh-CN" sz="2000" spc="-5" dirty="0">
                <a:solidFill>
                  <a:prstClr val="black"/>
                </a:solidFill>
                <a:cs typeface="Verdana"/>
              </a:rPr>
              <a:t>at peak </a:t>
            </a:r>
            <a:r>
              <a:rPr lang="en-US" altLang="zh-CN" sz="2000" spc="-10" dirty="0">
                <a:solidFill>
                  <a:prstClr val="black"/>
                </a:solidFill>
                <a:cs typeface="Verdana"/>
              </a:rPr>
              <a:t>value. </a:t>
            </a:r>
            <a:r>
              <a:rPr lang="en-US" altLang="zh-CN" sz="2000" spc="-5" dirty="0">
                <a:solidFill>
                  <a:prstClr val="black"/>
                </a:solidFill>
                <a:cs typeface="Verdana"/>
              </a:rPr>
              <a:t>Contours </a:t>
            </a:r>
            <a:r>
              <a:rPr lang="en-US" altLang="zh-CN" sz="2000" dirty="0">
                <a:solidFill>
                  <a:prstClr val="black"/>
                </a:solidFill>
                <a:cs typeface="Verdana"/>
              </a:rPr>
              <a:t>of </a:t>
            </a:r>
            <a:r>
              <a:rPr lang="en-US" altLang="zh-CN" sz="2000" spc="-5" dirty="0">
                <a:solidFill>
                  <a:prstClr val="black"/>
                </a:solidFill>
                <a:cs typeface="Verdana"/>
              </a:rPr>
              <a:t>equal </a:t>
            </a:r>
            <a:r>
              <a:rPr lang="en-US" altLang="zh-CN" sz="2000" dirty="0">
                <a:solidFill>
                  <a:prstClr val="black"/>
                </a:solidFill>
                <a:cs typeface="Verdana"/>
              </a:rPr>
              <a:t>PDF </a:t>
            </a:r>
            <a:r>
              <a:rPr lang="en-US" altLang="zh-CN" sz="2000" spc="-5" dirty="0">
                <a:solidFill>
                  <a:prstClr val="black"/>
                </a:solidFill>
                <a:cs typeface="Verdana"/>
              </a:rPr>
              <a:t>form</a:t>
            </a:r>
            <a:r>
              <a:rPr lang="en-US" altLang="zh-CN" sz="2000" spc="-35" dirty="0">
                <a:solidFill>
                  <a:prstClr val="black"/>
                </a:solidFill>
                <a:cs typeface="Verdana"/>
              </a:rPr>
              <a:t> </a:t>
            </a:r>
            <a:r>
              <a:rPr lang="en-US" altLang="zh-CN" sz="2000" spc="-5" dirty="0">
                <a:solidFill>
                  <a:prstClr val="black"/>
                </a:solidFill>
                <a:cs typeface="Verdana"/>
              </a:rPr>
              <a:t>ellipses.</a:t>
            </a:r>
            <a:endParaRPr lang="en-US" altLang="zh-CN" sz="2000" dirty="0">
              <a:solidFill>
                <a:prstClr val="black"/>
              </a:solidFill>
              <a:cs typeface="Verdana"/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1123643" y="5494991"/>
            <a:ext cx="6675617" cy="6726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wrap="square" lIns="0" tIns="56515" rIns="0" bIns="0" rtlCol="0">
            <a:spAutoFit/>
          </a:bodyPr>
          <a:lstStyle/>
          <a:p>
            <a:pPr marL="257810" indent="-167640">
              <a:spcBef>
                <a:spcPts val="445"/>
              </a:spcBef>
              <a:buFontTx/>
              <a:buChar char="•"/>
              <a:tabLst>
                <a:tab pos="258445" algn="l"/>
              </a:tabLst>
            </a:pPr>
            <a:r>
              <a:rPr sz="2000" spc="-5" dirty="0">
                <a:solidFill>
                  <a:prstClr val="black"/>
                </a:solidFill>
                <a:cs typeface="Verdana"/>
              </a:rPr>
              <a:t>The covariance matrix captures linear dependencies among the variables</a:t>
            </a:r>
          </a:p>
        </p:txBody>
      </p:sp>
    </p:spTree>
    <p:extLst>
      <p:ext uri="{BB962C8B-B14F-4D97-AF65-F5344CB8AC3E}">
        <p14:creationId xmlns:p14="http://schemas.microsoft.com/office/powerpoint/2010/main" val="1515729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Multivariate Normal (Gaussian) PDFs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only widely used continuous joint PDF is the multivariate normal (or Gaussian):</a:t>
            </a:r>
          </a:p>
          <a:p>
            <a:endParaRPr lang="zh-CN" altLang="en-US" dirty="0">
              <a:solidFill>
                <a:prstClr val="black"/>
              </a:solidFill>
              <a:ea typeface="+mn-ea"/>
              <a:cs typeface="Calibri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25</a:t>
            </a:fld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628650" y="2645734"/>
            <a:ext cx="8184272" cy="1507555"/>
            <a:chOff x="628650" y="2367941"/>
            <a:chExt cx="8184272" cy="150755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650" y="2367941"/>
              <a:ext cx="8126245" cy="940628"/>
            </a:xfrm>
            <a:prstGeom prst="rect">
              <a:avLst/>
            </a:prstGeom>
          </p:spPr>
        </p:pic>
        <p:grpSp>
          <p:nvGrpSpPr>
            <p:cNvPr id="18" name="组合 17"/>
            <p:cNvGrpSpPr/>
            <p:nvPr/>
          </p:nvGrpSpPr>
          <p:grpSpPr>
            <a:xfrm>
              <a:off x="6785597" y="3170658"/>
              <a:ext cx="2027325" cy="704838"/>
              <a:chOff x="6813285" y="3042697"/>
              <a:chExt cx="2027325" cy="704838"/>
            </a:xfrm>
          </p:grpSpPr>
          <p:sp>
            <p:nvSpPr>
              <p:cNvPr id="9" name="object 11"/>
              <p:cNvSpPr/>
              <p:nvPr/>
            </p:nvSpPr>
            <p:spPr>
              <a:xfrm rot="11888333">
                <a:off x="7032108" y="3042697"/>
                <a:ext cx="548005" cy="338455"/>
              </a:xfrm>
              <a:custGeom>
                <a:avLst/>
                <a:gdLst/>
                <a:ahLst/>
                <a:cxnLst/>
                <a:rect l="l" t="t" r="r" b="b"/>
                <a:pathLst>
                  <a:path w="548004" h="338455">
                    <a:moveTo>
                      <a:pt x="67441" y="35787"/>
                    </a:moveTo>
                    <a:lnTo>
                      <a:pt x="62460" y="43906"/>
                    </a:lnTo>
                    <a:lnTo>
                      <a:pt x="542551" y="338434"/>
                    </a:lnTo>
                    <a:lnTo>
                      <a:pt x="547531" y="330315"/>
                    </a:lnTo>
                    <a:lnTo>
                      <a:pt x="67441" y="35787"/>
                    </a:lnTo>
                    <a:close/>
                  </a:path>
                  <a:path w="548004" h="338455">
                    <a:moveTo>
                      <a:pt x="0" y="0"/>
                    </a:moveTo>
                    <a:lnTo>
                      <a:pt x="45027" y="72322"/>
                    </a:lnTo>
                    <a:lnTo>
                      <a:pt x="62460" y="43906"/>
                    </a:lnTo>
                    <a:lnTo>
                      <a:pt x="51635" y="37265"/>
                    </a:lnTo>
                    <a:lnTo>
                      <a:pt x="56616" y="29146"/>
                    </a:lnTo>
                    <a:lnTo>
                      <a:pt x="71515" y="29146"/>
                    </a:lnTo>
                    <a:lnTo>
                      <a:pt x="84874" y="7371"/>
                    </a:lnTo>
                    <a:lnTo>
                      <a:pt x="0" y="0"/>
                    </a:lnTo>
                    <a:close/>
                  </a:path>
                  <a:path w="548004" h="338455">
                    <a:moveTo>
                      <a:pt x="56616" y="29146"/>
                    </a:moveTo>
                    <a:lnTo>
                      <a:pt x="51635" y="37265"/>
                    </a:lnTo>
                    <a:lnTo>
                      <a:pt x="62460" y="43906"/>
                    </a:lnTo>
                    <a:lnTo>
                      <a:pt x="67441" y="35787"/>
                    </a:lnTo>
                    <a:lnTo>
                      <a:pt x="56616" y="29146"/>
                    </a:lnTo>
                    <a:close/>
                  </a:path>
                  <a:path w="548004" h="338455">
                    <a:moveTo>
                      <a:pt x="71515" y="29146"/>
                    </a:moveTo>
                    <a:lnTo>
                      <a:pt x="56616" y="29146"/>
                    </a:lnTo>
                    <a:lnTo>
                      <a:pt x="67441" y="35787"/>
                    </a:lnTo>
                    <a:lnTo>
                      <a:pt x="71515" y="2914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object 12"/>
              <p:cNvSpPr txBox="1"/>
              <p:nvPr/>
            </p:nvSpPr>
            <p:spPr>
              <a:xfrm>
                <a:off x="6813285" y="3426934"/>
                <a:ext cx="2027325" cy="32060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spcBef>
                    <a:spcPts val="100"/>
                  </a:spcBef>
                </a:pPr>
                <a:r>
                  <a:rPr sz="2000" dirty="0">
                    <a:solidFill>
                      <a:prstClr val="black"/>
                    </a:solidFill>
                    <a:cs typeface="Calibri"/>
                  </a:rPr>
                  <a:t>Covariance Matrix</a:t>
                </a: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5385241" y="3110256"/>
              <a:ext cx="996347" cy="659084"/>
              <a:chOff x="5385241" y="3110256"/>
              <a:chExt cx="996347" cy="659084"/>
            </a:xfrm>
          </p:grpSpPr>
          <p:sp>
            <p:nvSpPr>
              <p:cNvPr id="11" name="object 13"/>
              <p:cNvSpPr/>
              <p:nvPr/>
            </p:nvSpPr>
            <p:spPr>
              <a:xfrm>
                <a:off x="5978998" y="3110256"/>
                <a:ext cx="402590" cy="372745"/>
              </a:xfrm>
              <a:custGeom>
                <a:avLst/>
                <a:gdLst/>
                <a:ahLst/>
                <a:cxnLst/>
                <a:rect l="l" t="t" r="r" b="b"/>
                <a:pathLst>
                  <a:path w="402589" h="372744">
                    <a:moveTo>
                      <a:pt x="30060" y="292789"/>
                    </a:moveTo>
                    <a:lnTo>
                      <a:pt x="0" y="372503"/>
                    </a:lnTo>
                    <a:lnTo>
                      <a:pt x="81808" y="348724"/>
                    </a:lnTo>
                    <a:lnTo>
                      <a:pt x="67147" y="332877"/>
                    </a:lnTo>
                    <a:lnTo>
                      <a:pt x="49846" y="332877"/>
                    </a:lnTo>
                    <a:lnTo>
                      <a:pt x="43378" y="325885"/>
                    </a:lnTo>
                    <a:lnTo>
                      <a:pt x="52700" y="317261"/>
                    </a:lnTo>
                    <a:lnTo>
                      <a:pt x="30060" y="292789"/>
                    </a:lnTo>
                    <a:close/>
                  </a:path>
                  <a:path w="402589" h="372744">
                    <a:moveTo>
                      <a:pt x="52700" y="317261"/>
                    </a:moveTo>
                    <a:lnTo>
                      <a:pt x="43378" y="325885"/>
                    </a:lnTo>
                    <a:lnTo>
                      <a:pt x="49846" y="332877"/>
                    </a:lnTo>
                    <a:lnTo>
                      <a:pt x="59168" y="324252"/>
                    </a:lnTo>
                    <a:lnTo>
                      <a:pt x="52700" y="317261"/>
                    </a:lnTo>
                    <a:close/>
                  </a:path>
                  <a:path w="402589" h="372744">
                    <a:moveTo>
                      <a:pt x="59168" y="324252"/>
                    </a:moveTo>
                    <a:lnTo>
                      <a:pt x="49846" y="332877"/>
                    </a:lnTo>
                    <a:lnTo>
                      <a:pt x="67147" y="332877"/>
                    </a:lnTo>
                    <a:lnTo>
                      <a:pt x="59168" y="324252"/>
                    </a:lnTo>
                    <a:close/>
                  </a:path>
                  <a:path w="402589" h="372744">
                    <a:moveTo>
                      <a:pt x="395639" y="0"/>
                    </a:moveTo>
                    <a:lnTo>
                      <a:pt x="52700" y="317261"/>
                    </a:lnTo>
                    <a:lnTo>
                      <a:pt x="59168" y="324252"/>
                    </a:lnTo>
                    <a:lnTo>
                      <a:pt x="402107" y="6991"/>
                    </a:lnTo>
                    <a:lnTo>
                      <a:pt x="395639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object 14"/>
              <p:cNvSpPr txBox="1"/>
              <p:nvPr/>
            </p:nvSpPr>
            <p:spPr>
              <a:xfrm>
                <a:off x="5385241" y="3448739"/>
                <a:ext cx="955283" cy="32060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spcBef>
                    <a:spcPts val="100"/>
                  </a:spcBef>
                </a:pPr>
                <a:r>
                  <a:rPr sz="2000" spc="-5" dirty="0">
                    <a:solidFill>
                      <a:prstClr val="black"/>
                    </a:solidFill>
                    <a:cs typeface="Calibri"/>
                  </a:rPr>
                  <a:t>M</a:t>
                </a:r>
                <a:r>
                  <a:rPr sz="2000" dirty="0">
                    <a:solidFill>
                      <a:prstClr val="black"/>
                    </a:solidFill>
                    <a:cs typeface="Calibri"/>
                  </a:rPr>
                  <a:t>ean</a:t>
                </a:r>
              </a:p>
            </p:txBody>
          </p:sp>
        </p:grpSp>
      </p:grpSp>
      <p:sp>
        <p:nvSpPr>
          <p:cNvPr id="15" name="矩形 14"/>
          <p:cNvSpPr/>
          <p:nvPr/>
        </p:nvSpPr>
        <p:spPr>
          <a:xfrm>
            <a:off x="2125300" y="4635699"/>
            <a:ext cx="4893399" cy="6955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376555" marR="266700" lvl="0" indent="-285750">
              <a:lnSpc>
                <a:spcPct val="97900"/>
              </a:lnSpc>
              <a:spcBef>
                <a:spcPts val="405"/>
              </a:spcBef>
              <a:buFont typeface="Arial"/>
              <a:buChar char="•"/>
              <a:tabLst>
                <a:tab pos="377190" algn="l"/>
              </a:tabLst>
            </a:pPr>
            <a:r>
              <a:rPr lang="en-US" altLang="zh-CN" sz="2000" spc="-5" dirty="0">
                <a:solidFill>
                  <a:prstClr val="black"/>
                </a:solidFill>
                <a:cs typeface="Verdana"/>
              </a:rPr>
              <a:t>Mean </a:t>
            </a:r>
            <a:r>
              <a:rPr lang="en-US" altLang="zh-CN" sz="2000" dirty="0">
                <a:solidFill>
                  <a:prstClr val="black"/>
                </a:solidFill>
                <a:cs typeface="Verdana"/>
              </a:rPr>
              <a:t>of </a:t>
            </a:r>
            <a:r>
              <a:rPr lang="en-US" altLang="zh-CN" sz="2000" spc="-5" dirty="0">
                <a:solidFill>
                  <a:prstClr val="black"/>
                </a:solidFill>
                <a:cs typeface="Verdana"/>
              </a:rPr>
              <a:t>normal </a:t>
            </a:r>
            <a:r>
              <a:rPr lang="en-US" altLang="zh-CN" sz="2000" dirty="0">
                <a:solidFill>
                  <a:prstClr val="black"/>
                </a:solidFill>
                <a:cs typeface="Verdana"/>
              </a:rPr>
              <a:t>PDF is</a:t>
            </a:r>
            <a:r>
              <a:rPr lang="en-US" altLang="zh-CN" sz="2000" spc="-90" dirty="0">
                <a:solidFill>
                  <a:prstClr val="black"/>
                </a:solidFill>
                <a:cs typeface="Verdana"/>
              </a:rPr>
              <a:t> </a:t>
            </a:r>
            <a:r>
              <a:rPr lang="en-US" altLang="zh-CN" sz="2000" spc="-5" dirty="0">
                <a:solidFill>
                  <a:prstClr val="black"/>
                </a:solidFill>
                <a:cs typeface="Verdana"/>
              </a:rPr>
              <a:t>at peak </a:t>
            </a:r>
            <a:r>
              <a:rPr lang="en-US" altLang="zh-CN" sz="2000" spc="-10" dirty="0">
                <a:solidFill>
                  <a:prstClr val="black"/>
                </a:solidFill>
                <a:cs typeface="Verdana"/>
              </a:rPr>
              <a:t>value. </a:t>
            </a:r>
            <a:r>
              <a:rPr lang="en-US" altLang="zh-CN" sz="2000" spc="-5" dirty="0">
                <a:solidFill>
                  <a:prstClr val="black"/>
                </a:solidFill>
                <a:cs typeface="Verdana"/>
              </a:rPr>
              <a:t>Contours </a:t>
            </a:r>
            <a:r>
              <a:rPr lang="en-US" altLang="zh-CN" sz="2000" dirty="0">
                <a:solidFill>
                  <a:prstClr val="black"/>
                </a:solidFill>
                <a:cs typeface="Verdana"/>
              </a:rPr>
              <a:t>of </a:t>
            </a:r>
            <a:r>
              <a:rPr lang="en-US" altLang="zh-CN" sz="2000" spc="-5" dirty="0">
                <a:solidFill>
                  <a:prstClr val="black"/>
                </a:solidFill>
                <a:cs typeface="Verdana"/>
              </a:rPr>
              <a:t>equal </a:t>
            </a:r>
            <a:r>
              <a:rPr lang="en-US" altLang="zh-CN" sz="2000" dirty="0">
                <a:solidFill>
                  <a:prstClr val="black"/>
                </a:solidFill>
                <a:cs typeface="Verdana"/>
              </a:rPr>
              <a:t>PDF </a:t>
            </a:r>
            <a:r>
              <a:rPr lang="en-US" altLang="zh-CN" sz="2000" spc="-5" dirty="0">
                <a:solidFill>
                  <a:prstClr val="black"/>
                </a:solidFill>
                <a:cs typeface="Verdana"/>
              </a:rPr>
              <a:t>form</a:t>
            </a:r>
            <a:r>
              <a:rPr lang="en-US" altLang="zh-CN" sz="2000" spc="-35" dirty="0">
                <a:solidFill>
                  <a:prstClr val="black"/>
                </a:solidFill>
                <a:cs typeface="Verdana"/>
              </a:rPr>
              <a:t> </a:t>
            </a:r>
            <a:r>
              <a:rPr lang="en-US" altLang="zh-CN" sz="2000" spc="-5" dirty="0">
                <a:solidFill>
                  <a:prstClr val="black"/>
                </a:solidFill>
                <a:cs typeface="Verdana"/>
              </a:rPr>
              <a:t>ellipses.</a:t>
            </a:r>
            <a:endParaRPr lang="en-US" altLang="zh-CN" sz="2000" dirty="0">
              <a:solidFill>
                <a:prstClr val="black"/>
              </a:solidFill>
              <a:cs typeface="Verdana"/>
            </a:endParaRPr>
          </a:p>
        </p:txBody>
      </p:sp>
      <p:sp>
        <p:nvSpPr>
          <p:cNvPr id="16" name="object 7"/>
          <p:cNvSpPr txBox="1"/>
          <p:nvPr/>
        </p:nvSpPr>
        <p:spPr>
          <a:xfrm>
            <a:off x="1123643" y="5494991"/>
            <a:ext cx="6675617" cy="6726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wrap="square" lIns="0" tIns="56515" rIns="0" bIns="0" rtlCol="0">
            <a:spAutoFit/>
          </a:bodyPr>
          <a:lstStyle/>
          <a:p>
            <a:pPr marL="257810" indent="-167640">
              <a:spcBef>
                <a:spcPts val="445"/>
              </a:spcBef>
              <a:buFontTx/>
              <a:buChar char="•"/>
              <a:tabLst>
                <a:tab pos="258445" algn="l"/>
              </a:tabLst>
            </a:pPr>
            <a:r>
              <a:rPr sz="2000" spc="-5" dirty="0">
                <a:solidFill>
                  <a:prstClr val="black"/>
                </a:solidFill>
                <a:cs typeface="Verdana"/>
              </a:rPr>
              <a:t>The covariance matrix captures linear dependencies among the variables</a:t>
            </a:r>
          </a:p>
        </p:txBody>
      </p:sp>
    </p:spTree>
    <p:extLst>
      <p:ext uri="{BB962C8B-B14F-4D97-AF65-F5344CB8AC3E}">
        <p14:creationId xmlns:p14="http://schemas.microsoft.com/office/powerpoint/2010/main" val="143993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179684" cy="585111"/>
          </a:xfrm>
        </p:spPr>
        <p:txBody>
          <a:bodyPr/>
          <a:lstStyle/>
          <a:p>
            <a:r>
              <a:rPr lang="en-US" altLang="zh-CN" sz="3600" dirty="0"/>
              <a:t>Example: the Bivariate Normal distribution</a:t>
            </a:r>
            <a:endParaRPr lang="zh-CN" altLang="en-US" sz="3600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240" y="1509213"/>
            <a:ext cx="4692891" cy="1098606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26</a:t>
            </a:fld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831846" y="4194851"/>
            <a:ext cx="5480307" cy="1176706"/>
            <a:chOff x="445930" y="4025735"/>
            <a:chExt cx="7975735" cy="1601348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5930" y="4025735"/>
              <a:ext cx="7258794" cy="1492562"/>
            </a:xfrm>
            <a:prstGeom prst="rect">
              <a:avLst/>
            </a:prstGeom>
          </p:spPr>
        </p:pic>
        <p:sp>
          <p:nvSpPr>
            <p:cNvPr id="18" name="object 20"/>
            <p:cNvSpPr txBox="1"/>
            <p:nvPr/>
          </p:nvSpPr>
          <p:spPr>
            <a:xfrm>
              <a:off x="7657408" y="5178571"/>
              <a:ext cx="764257" cy="448512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110"/>
                </a:spcBef>
              </a:pPr>
              <a:r>
                <a:rPr sz="2050" spc="-60" dirty="0">
                  <a:solidFill>
                    <a:prstClr val="black"/>
                  </a:solidFill>
                  <a:latin typeface="Times New Roman"/>
                  <a:cs typeface="Times New Roman"/>
                </a:rPr>
                <a:t>2</a:t>
              </a:r>
              <a:r>
                <a:rPr sz="2050" spc="30" dirty="0">
                  <a:solidFill>
                    <a:prstClr val="black"/>
                  </a:solidFill>
                  <a:latin typeface="Symbol"/>
                  <a:cs typeface="Symbol"/>
                </a:rPr>
                <a:t></a:t>
              </a:r>
              <a:r>
                <a:rPr sz="2050" spc="5" dirty="0">
                  <a:solidFill>
                    <a:prstClr val="black"/>
                  </a:solidFill>
                  <a:latin typeface="Times New Roman"/>
                  <a:cs typeface="Times New Roman"/>
                </a:rPr>
                <a:t>2</a:t>
              </a:r>
              <a:endParaRPr sz="2050" dirty="0">
                <a:solidFill>
                  <a:prstClr val="black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686050" y="2675939"/>
            <a:ext cx="3084348" cy="1342910"/>
            <a:chOff x="445930" y="2453016"/>
            <a:chExt cx="4067644" cy="1706335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006"/>
            <a:stretch/>
          </p:blipFill>
          <p:spPr>
            <a:xfrm>
              <a:off x="445930" y="2453016"/>
              <a:ext cx="3200095" cy="1706335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30" t="39279" r="5164" b="38336"/>
            <a:stretch/>
          </p:blipFill>
          <p:spPr>
            <a:xfrm>
              <a:off x="3853817" y="3123486"/>
              <a:ext cx="659757" cy="381965"/>
            </a:xfrm>
            <a:prstGeom prst="rect">
              <a:avLst/>
            </a:prstGeom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E26CB8E-E7E1-4A73-B1E8-CCF9E9D12166}"/>
              </a:ext>
            </a:extLst>
          </p:cNvPr>
          <p:cNvGrpSpPr/>
          <p:nvPr/>
        </p:nvGrpSpPr>
        <p:grpSpPr>
          <a:xfrm>
            <a:off x="2195509" y="5291619"/>
            <a:ext cx="4752981" cy="698968"/>
            <a:chOff x="2195509" y="5497996"/>
            <a:chExt cx="4752981" cy="698968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89E3EA95-0C2A-4958-8EDB-6F6BCE985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95509" y="5497996"/>
              <a:ext cx="4752981" cy="698968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5F0C0EC-AE2B-42FB-A281-C3031B9DC11C}"/>
                </a:ext>
              </a:extLst>
            </p:cNvPr>
            <p:cNvSpPr txBox="1"/>
            <p:nvPr/>
          </p:nvSpPr>
          <p:spPr>
            <a:xfrm>
              <a:off x="3078865" y="5828361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11</a:t>
              </a:r>
              <a:endParaRPr lang="zh-CN" altLang="en-US" sz="1400" dirty="0">
                <a:latin typeface="Cambria Math" panose="020405030504060302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518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272282" cy="585111"/>
          </a:xfrm>
        </p:spPr>
        <p:txBody>
          <a:bodyPr/>
          <a:lstStyle/>
          <a:p>
            <a:r>
              <a:rPr lang="en-US" altLang="zh-CN" sz="3200" dirty="0"/>
              <a:t>Surface Plots of the bivariate Normal distribution</a:t>
            </a:r>
            <a:endParaRPr lang="zh-CN" altLang="en-US" sz="3200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2010705"/>
            <a:ext cx="7886700" cy="3285179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487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411178" cy="585111"/>
          </a:xfrm>
        </p:spPr>
        <p:txBody>
          <a:bodyPr/>
          <a:lstStyle/>
          <a:p>
            <a:r>
              <a:rPr lang="en-US" altLang="zh-CN" sz="3200" dirty="0"/>
              <a:t>Contour Plots of the bivariate Normal distribution</a:t>
            </a:r>
            <a:endParaRPr lang="zh-CN" altLang="en-US" sz="3200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25303"/>
            <a:ext cx="7886700" cy="246951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992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283856" cy="585111"/>
          </a:xfrm>
        </p:spPr>
        <p:txBody>
          <a:bodyPr/>
          <a:lstStyle/>
          <a:p>
            <a:r>
              <a:rPr lang="en-US" altLang="zh-CN" sz="3200" dirty="0"/>
              <a:t>Scatter Plots of the bivariate Normal distribution</a:t>
            </a:r>
            <a:endParaRPr lang="zh-CN" altLang="en-US" sz="3200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421349"/>
            <a:ext cx="7886700" cy="24638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143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cs typeface="Calibri"/>
              </a:rPr>
              <a:t>Sample space and</a:t>
            </a:r>
            <a:r>
              <a:rPr lang="en-US" altLang="zh-CN" spc="-40" dirty="0">
                <a:cs typeface="Calibri"/>
              </a:rPr>
              <a:t> </a:t>
            </a:r>
            <a:r>
              <a:rPr lang="en-US" altLang="zh-CN" spc="-30" dirty="0">
                <a:cs typeface="Calibri"/>
              </a:rPr>
              <a:t>Events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98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altLang="zh-CN" dirty="0">
                <a:solidFill>
                  <a:srgbClr val="0070C0"/>
                </a:solidFill>
                <a:latin typeface="Symbol"/>
                <a:cs typeface="Symbol"/>
              </a:rPr>
              <a:t></a:t>
            </a:r>
            <a:r>
              <a:rPr lang="en-US" altLang="zh-CN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-5" dirty="0">
                <a:solidFill>
                  <a:srgbClr val="0070C0"/>
                </a:solidFill>
                <a:cs typeface="Calibri"/>
              </a:rPr>
              <a:t>Sample</a:t>
            </a:r>
            <a:r>
              <a:rPr lang="en-US" altLang="zh-CN" spc="-25" dirty="0">
                <a:solidFill>
                  <a:srgbClr val="0070C0"/>
                </a:solidFill>
                <a:cs typeface="Calibri"/>
              </a:rPr>
              <a:t> </a:t>
            </a:r>
            <a:r>
              <a:rPr lang="en-US" altLang="zh-CN" spc="-5" dirty="0">
                <a:solidFill>
                  <a:srgbClr val="0070C0"/>
                </a:solidFill>
                <a:cs typeface="Calibri"/>
              </a:rPr>
              <a:t>Space</a:t>
            </a:r>
            <a:r>
              <a:rPr lang="en-US" altLang="zh-CN" spc="-5" dirty="0">
                <a:cs typeface="Calibri"/>
              </a:rPr>
              <a:t>,</a:t>
            </a:r>
            <a:endParaRPr lang="en-US" altLang="zh-CN" dirty="0"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98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altLang="zh-CN" spc="-15" dirty="0">
                <a:cs typeface="Calibri"/>
              </a:rPr>
              <a:t>result </a:t>
            </a:r>
            <a:r>
              <a:rPr lang="en-US" altLang="zh-CN" dirty="0">
                <a:cs typeface="Calibri"/>
              </a:rPr>
              <a:t>of an </a:t>
            </a:r>
            <a:r>
              <a:rPr lang="en-US" altLang="zh-CN" spc="-15" dirty="0">
                <a:cs typeface="Calibri"/>
              </a:rPr>
              <a:t>experiment </a:t>
            </a:r>
            <a:r>
              <a:rPr lang="en-US" altLang="zh-CN" dirty="0">
                <a:cs typeface="Calibri"/>
              </a:rPr>
              <a:t>/ </a:t>
            </a:r>
            <a:r>
              <a:rPr lang="en-US" altLang="zh-CN" spc="-10" dirty="0">
                <a:cs typeface="Calibri"/>
              </a:rPr>
              <a:t>set </a:t>
            </a:r>
            <a:r>
              <a:rPr lang="en-US" altLang="zh-CN" dirty="0">
                <a:cs typeface="Calibri"/>
              </a:rPr>
              <a:t>of </a:t>
            </a:r>
            <a:r>
              <a:rPr lang="en-US" altLang="zh-CN" spc="-5" dirty="0">
                <a:cs typeface="Calibri"/>
              </a:rPr>
              <a:t>all </a:t>
            </a:r>
            <a:r>
              <a:rPr lang="en-US" altLang="zh-CN" spc="-15" dirty="0">
                <a:cs typeface="Calibri"/>
              </a:rPr>
              <a:t>outcomes</a:t>
            </a:r>
            <a:endParaRPr lang="en-US" altLang="zh-CN" dirty="0"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812800" algn="l"/>
              </a:tabLst>
            </a:pPr>
            <a:r>
              <a:rPr lang="en-US" altLang="zh-CN" dirty="0">
                <a:cs typeface="Calibri"/>
              </a:rPr>
              <a:t>If </a:t>
            </a:r>
            <a:r>
              <a:rPr lang="en-US" altLang="zh-CN" spc="-20" dirty="0">
                <a:cs typeface="Calibri"/>
              </a:rPr>
              <a:t>you </a:t>
            </a:r>
            <a:r>
              <a:rPr lang="en-US" altLang="zh-CN" spc="-15" dirty="0">
                <a:cs typeface="Calibri"/>
              </a:rPr>
              <a:t>toss </a:t>
            </a:r>
            <a:r>
              <a:rPr lang="en-US" altLang="zh-CN" dirty="0">
                <a:cs typeface="Calibri"/>
              </a:rPr>
              <a:t>a </a:t>
            </a:r>
            <a:r>
              <a:rPr lang="en-US" altLang="zh-CN" spc="-10" dirty="0">
                <a:cs typeface="Calibri"/>
              </a:rPr>
              <a:t>coin </a:t>
            </a:r>
            <a:r>
              <a:rPr lang="en-US" altLang="zh-CN" spc="-5" dirty="0">
                <a:cs typeface="Calibri"/>
              </a:rPr>
              <a:t>twice </a:t>
            </a:r>
            <a:r>
              <a:rPr lang="en-US" altLang="zh-CN" dirty="0">
                <a:latin typeface="Symbol"/>
                <a:cs typeface="Symbol"/>
              </a:rPr>
              <a:t></a:t>
            </a:r>
            <a:r>
              <a:rPr lang="en-US" altLang="zh-CN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Symbol"/>
                <a:cs typeface="Symbol"/>
              </a:rPr>
              <a:t> </a:t>
            </a:r>
            <a:r>
              <a:rPr lang="en-US" altLang="zh-CN" spc="-5" dirty="0">
                <a:latin typeface="Symbol"/>
                <a:cs typeface="Symbol"/>
              </a:rPr>
              <a:t></a:t>
            </a:r>
            <a:endParaRPr lang="en-US" altLang="zh-CN" dirty="0">
              <a:latin typeface="Symbol"/>
              <a:cs typeface="Symbo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CN" spc="-25" dirty="0">
                <a:cs typeface="Calibri"/>
              </a:rPr>
              <a:t>Event: </a:t>
            </a:r>
            <a:r>
              <a:rPr lang="en-US" altLang="zh-CN" dirty="0">
                <a:cs typeface="Calibri"/>
              </a:rPr>
              <a:t>a </a:t>
            </a:r>
            <a:r>
              <a:rPr lang="en-US" altLang="zh-CN" spc="-10" dirty="0">
                <a:cs typeface="Calibri"/>
              </a:rPr>
              <a:t>subset </a:t>
            </a:r>
            <a:r>
              <a:rPr lang="en-US" altLang="zh-CN" dirty="0">
                <a:cs typeface="Calibri"/>
              </a:rPr>
              <a:t>of</a:t>
            </a:r>
            <a:r>
              <a:rPr lang="en-US" altLang="zh-CN" spc="35" dirty="0">
                <a:cs typeface="Calibri"/>
              </a:rPr>
              <a:t> </a:t>
            </a:r>
            <a:r>
              <a:rPr lang="en-US" altLang="zh-CN" dirty="0">
                <a:latin typeface="Symbol"/>
                <a:cs typeface="Symbol"/>
              </a:rPr>
              <a:t></a:t>
            </a:r>
          </a:p>
          <a:p>
            <a:pPr marL="812800" lvl="1" indent="-3429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lang="en-US" altLang="zh-CN" spc="-20" dirty="0">
                <a:cs typeface="Calibri"/>
              </a:rPr>
              <a:t>First </a:t>
            </a:r>
            <a:r>
              <a:rPr lang="en-US" altLang="zh-CN" spc="-10" dirty="0">
                <a:cs typeface="Calibri"/>
              </a:rPr>
              <a:t>toss </a:t>
            </a:r>
            <a:r>
              <a:rPr lang="en-US" altLang="zh-CN" dirty="0">
                <a:cs typeface="Calibri"/>
              </a:rPr>
              <a:t>is head =</a:t>
            </a:r>
            <a:r>
              <a:rPr lang="en-US" altLang="zh-CN" spc="20" dirty="0">
                <a:cs typeface="Calibri"/>
              </a:rPr>
              <a:t> </a:t>
            </a:r>
            <a:r>
              <a:rPr lang="en-US" altLang="zh-CN" dirty="0">
                <a:cs typeface="Calibri"/>
              </a:rPr>
              <a:t>{HH,HT}</a:t>
            </a: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CN" dirty="0">
                <a:solidFill>
                  <a:srgbClr val="0070C0"/>
                </a:solidFill>
                <a:cs typeface="Calibri"/>
              </a:rPr>
              <a:t>S: </a:t>
            </a:r>
            <a:r>
              <a:rPr lang="en-US" altLang="zh-CN" spc="-20" dirty="0">
                <a:solidFill>
                  <a:srgbClr val="0070C0"/>
                </a:solidFill>
                <a:cs typeface="Calibri"/>
              </a:rPr>
              <a:t>Event </a:t>
            </a:r>
            <a:r>
              <a:rPr lang="en-US" altLang="zh-CN" spc="-5" dirty="0">
                <a:solidFill>
                  <a:srgbClr val="0070C0"/>
                </a:solidFill>
                <a:cs typeface="Calibri"/>
              </a:rPr>
              <a:t>Space</a:t>
            </a:r>
            <a:r>
              <a:rPr lang="en-US" altLang="zh-CN" spc="-5" dirty="0">
                <a:cs typeface="Calibri"/>
              </a:rPr>
              <a:t>, </a:t>
            </a:r>
            <a:r>
              <a:rPr lang="en-US" altLang="zh-CN" dirty="0">
                <a:cs typeface="Calibri"/>
              </a:rPr>
              <a:t>a </a:t>
            </a:r>
            <a:r>
              <a:rPr lang="en-US" altLang="zh-CN" spc="-10" dirty="0">
                <a:cs typeface="Calibri"/>
              </a:rPr>
              <a:t>set </a:t>
            </a:r>
            <a:r>
              <a:rPr lang="en-US" altLang="zh-CN" spc="-5" dirty="0">
                <a:cs typeface="Calibri"/>
              </a:rPr>
              <a:t>of</a:t>
            </a:r>
            <a:r>
              <a:rPr lang="en-US" altLang="zh-CN" spc="35" dirty="0">
                <a:cs typeface="Calibri"/>
              </a:rPr>
              <a:t> </a:t>
            </a:r>
            <a:r>
              <a:rPr lang="en-US" altLang="zh-CN" spc="-15" dirty="0">
                <a:cs typeface="Calibri"/>
              </a:rPr>
              <a:t>events</a:t>
            </a:r>
            <a:r>
              <a:rPr lang="en-US" altLang="zh-CN" spc="-15" dirty="0">
                <a:latin typeface="Symbol"/>
                <a:cs typeface="Symbol"/>
              </a:rPr>
              <a:t></a:t>
            </a:r>
            <a:endParaRPr lang="en-US" altLang="zh-CN" dirty="0">
              <a:latin typeface="Symbol"/>
              <a:cs typeface="Symbol"/>
            </a:endParaRPr>
          </a:p>
          <a:p>
            <a:pPr marL="812800" lvl="1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lang="en-US" altLang="zh-CN" spc="-10" dirty="0">
                <a:cs typeface="Calibri"/>
              </a:rPr>
              <a:t>Contains </a:t>
            </a:r>
            <a:r>
              <a:rPr lang="en-US" altLang="zh-CN" dirty="0">
                <a:cs typeface="Calibri"/>
              </a:rPr>
              <a:t>the </a:t>
            </a:r>
            <a:r>
              <a:rPr lang="en-US" altLang="zh-CN" spc="-5" dirty="0">
                <a:cs typeface="Calibri"/>
              </a:rPr>
              <a:t>empty </a:t>
            </a:r>
            <a:r>
              <a:rPr lang="en-US" altLang="zh-CN" spc="-20" dirty="0">
                <a:cs typeface="Calibri"/>
              </a:rPr>
              <a:t>event </a:t>
            </a:r>
            <a:r>
              <a:rPr lang="en-US" altLang="zh-CN" dirty="0">
                <a:cs typeface="Calibri"/>
              </a:rPr>
              <a:t>and</a:t>
            </a:r>
            <a:r>
              <a:rPr lang="en-US" altLang="zh-CN" spc="15" dirty="0">
                <a:cs typeface="Calibri"/>
              </a:rPr>
              <a:t> </a:t>
            </a:r>
            <a:r>
              <a:rPr lang="en-US" altLang="zh-CN" dirty="0">
                <a:latin typeface="Symbol"/>
                <a:cs typeface="Symbol"/>
              </a:rPr>
              <a:t>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9" name="Picture 4" descr="“coin”的图片搜索结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1" t="21734" r="22111" b="21620"/>
          <a:stretch/>
        </p:blipFill>
        <p:spPr bwMode="auto">
          <a:xfrm>
            <a:off x="7208279" y="2433975"/>
            <a:ext cx="1307071" cy="68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084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Trivariate</a:t>
            </a:r>
            <a:r>
              <a:rPr lang="en-US" altLang="zh-CN" dirty="0"/>
              <a:t> Normal distribution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976" y="1466439"/>
            <a:ext cx="5416952" cy="465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41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40" dirty="0"/>
              <a:t>Use MLE to e</a:t>
            </a:r>
            <a:r>
              <a:rPr lang="en-US" altLang="zh-CN" spc="-10" dirty="0"/>
              <a:t>s</a:t>
            </a:r>
            <a:r>
              <a:rPr lang="en-US" altLang="zh-CN" spc="30" dirty="0"/>
              <a:t>t</a:t>
            </a:r>
            <a:r>
              <a:rPr lang="en-US" altLang="zh-CN" spc="15" dirty="0"/>
              <a:t>i</a:t>
            </a:r>
            <a:r>
              <a:rPr lang="en-US" altLang="zh-CN" spc="75" dirty="0"/>
              <a:t>m</a:t>
            </a:r>
            <a:r>
              <a:rPr lang="en-US" altLang="zh-CN" spc="10" dirty="0"/>
              <a:t>a</a:t>
            </a:r>
            <a:r>
              <a:rPr lang="en-US" altLang="zh-CN" dirty="0"/>
              <a:t>t</a:t>
            </a:r>
            <a:r>
              <a:rPr lang="en-US" altLang="zh-CN" spc="45" dirty="0"/>
              <a:t>e</a:t>
            </a:r>
            <a:r>
              <a:rPr lang="en-US" altLang="zh-CN" spc="30" dirty="0"/>
              <a:t> </a:t>
            </a:r>
            <a:r>
              <a:rPr lang="en-US" altLang="zh-CN" spc="55" dirty="0"/>
              <a:t>1-D</a:t>
            </a:r>
            <a:r>
              <a:rPr lang="en-US" altLang="zh-CN" spc="20" dirty="0"/>
              <a:t> </a:t>
            </a:r>
            <a:r>
              <a:rPr lang="en-US" altLang="zh-CN" spc="65" dirty="0"/>
              <a:t>G</a:t>
            </a:r>
            <a:r>
              <a:rPr lang="en-US" altLang="zh-CN" spc="35" dirty="0"/>
              <a:t>aussian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pc="-5" dirty="0">
                <a:solidFill>
                  <a:prstClr val="black"/>
                </a:solidFill>
                <a:cs typeface="Tahoma"/>
              </a:rPr>
              <a:t>In </a:t>
            </a:r>
            <a:r>
              <a:rPr lang="en-US" altLang="zh-CN" dirty="0">
                <a:solidFill>
                  <a:prstClr val="black"/>
                </a:solidFill>
                <a:cs typeface="Tahoma"/>
              </a:rPr>
              <a:t>the </a:t>
            </a:r>
            <a:r>
              <a:rPr lang="en-US" altLang="zh-CN" spc="-5" dirty="0">
                <a:solidFill>
                  <a:prstClr val="black"/>
                </a:solidFill>
                <a:cs typeface="Tahoma"/>
              </a:rPr>
              <a:t>1D Gaussian case, </a:t>
            </a:r>
            <a:r>
              <a:rPr lang="en-US" altLang="zh-CN" dirty="0">
                <a:solidFill>
                  <a:prstClr val="black"/>
                </a:solidFill>
                <a:cs typeface="Tahoma"/>
              </a:rPr>
              <a:t>we </a:t>
            </a:r>
            <a:r>
              <a:rPr lang="en-US" altLang="zh-CN" spc="-5" dirty="0">
                <a:solidFill>
                  <a:prstClr val="black"/>
                </a:solidFill>
                <a:cs typeface="Tahoma"/>
              </a:rPr>
              <a:t>simply set </a:t>
            </a:r>
            <a:r>
              <a:rPr lang="en-US" altLang="zh-CN" dirty="0">
                <a:solidFill>
                  <a:prstClr val="black"/>
                </a:solidFill>
                <a:cs typeface="Tahoma"/>
              </a:rPr>
              <a:t>the </a:t>
            </a:r>
            <a:r>
              <a:rPr lang="en-US" altLang="zh-CN" spc="-5" dirty="0">
                <a:solidFill>
                  <a:prstClr val="black"/>
                </a:solidFill>
                <a:cs typeface="Tahoma"/>
              </a:rPr>
              <a:t>mean and </a:t>
            </a:r>
            <a:r>
              <a:rPr lang="en-US" altLang="zh-CN" dirty="0">
                <a:solidFill>
                  <a:prstClr val="black"/>
                </a:solidFill>
                <a:cs typeface="Tahoma"/>
              </a:rPr>
              <a:t>the </a:t>
            </a:r>
            <a:r>
              <a:rPr lang="en-US" altLang="zh-CN" spc="-5" dirty="0">
                <a:solidFill>
                  <a:prstClr val="black"/>
                </a:solidFill>
                <a:cs typeface="Tahoma"/>
              </a:rPr>
              <a:t>variance </a:t>
            </a:r>
            <a:r>
              <a:rPr lang="en-US" altLang="zh-CN" dirty="0">
                <a:solidFill>
                  <a:prstClr val="black"/>
                </a:solidFill>
                <a:cs typeface="Tahoma"/>
              </a:rPr>
              <a:t>to the </a:t>
            </a:r>
            <a:r>
              <a:rPr lang="en-US" altLang="zh-CN" spc="-5" dirty="0">
                <a:solidFill>
                  <a:srgbClr val="FF0000"/>
                </a:solidFill>
                <a:cs typeface="Tahoma"/>
              </a:rPr>
              <a:t>sample mean </a:t>
            </a:r>
            <a:r>
              <a:rPr lang="en-US" altLang="zh-CN" spc="-5" dirty="0">
                <a:solidFill>
                  <a:prstClr val="black"/>
                </a:solidFill>
                <a:cs typeface="Tahoma"/>
              </a:rPr>
              <a:t>and </a:t>
            </a:r>
            <a:r>
              <a:rPr lang="en-US" altLang="zh-CN" dirty="0">
                <a:solidFill>
                  <a:prstClr val="black"/>
                </a:solidFill>
                <a:cs typeface="Tahoma"/>
              </a:rPr>
              <a:t>the </a:t>
            </a:r>
            <a:r>
              <a:rPr lang="en-US" altLang="zh-CN" spc="-5" dirty="0">
                <a:solidFill>
                  <a:srgbClr val="FF0000"/>
                </a:solidFill>
                <a:cs typeface="Tahoma"/>
              </a:rPr>
              <a:t>sample</a:t>
            </a:r>
            <a:r>
              <a:rPr lang="en-US" altLang="zh-CN" spc="-30" dirty="0">
                <a:solidFill>
                  <a:srgbClr val="FF0000"/>
                </a:solidFill>
                <a:cs typeface="Tahoma"/>
              </a:rPr>
              <a:t> </a:t>
            </a:r>
            <a:r>
              <a:rPr lang="en-US" altLang="zh-CN" spc="-5" dirty="0">
                <a:solidFill>
                  <a:srgbClr val="FF0000"/>
                </a:solidFill>
                <a:cs typeface="Tahoma"/>
              </a:rPr>
              <a:t>variance</a:t>
            </a:r>
            <a:r>
              <a:rPr lang="en-US" altLang="zh-CN" spc="-5" dirty="0">
                <a:solidFill>
                  <a:prstClr val="black"/>
                </a:solidFill>
                <a:cs typeface="Tahoma"/>
              </a:rPr>
              <a:t>:</a:t>
            </a:r>
            <a:endParaRPr lang="en-US" altLang="zh-CN" dirty="0">
              <a:solidFill>
                <a:prstClr val="black"/>
              </a:solidFill>
              <a:cs typeface="Tahoma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object 4"/>
          <p:cNvSpPr/>
          <p:nvPr/>
        </p:nvSpPr>
        <p:spPr>
          <a:xfrm>
            <a:off x="2871246" y="2780827"/>
            <a:ext cx="3008694" cy="2102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395728" y="4850370"/>
                <a:ext cx="1748848" cy="10082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𝜇</m:t>
                          </m:r>
                        </m:e>
                      </m:acc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728" y="4850370"/>
                <a:ext cx="1748848" cy="1008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905562" y="4973364"/>
                <a:ext cx="2728311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0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CN" alt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𝜎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𝑛</m:t>
                          </m:r>
                        </m:sup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zh-CN" alt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𝜇</m:t>
                              </m:r>
                            </m:e>
                          </m:acc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562" y="4973364"/>
                <a:ext cx="2728311" cy="1008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9054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5" dirty="0">
                <a:cs typeface="Calibri"/>
              </a:rPr>
              <a:t>Use </a:t>
            </a:r>
            <a:r>
              <a:rPr lang="en-US" altLang="zh-CN" dirty="0">
                <a:cs typeface="Calibri"/>
              </a:rPr>
              <a:t>M</a:t>
            </a:r>
            <a:r>
              <a:rPr lang="en-US" altLang="zh-CN" spc="-5" dirty="0">
                <a:cs typeface="Calibri"/>
              </a:rPr>
              <a:t>LE </a:t>
            </a:r>
            <a:r>
              <a:rPr lang="en-US" altLang="zh-CN" spc="-30" dirty="0">
                <a:cs typeface="Calibri"/>
              </a:rPr>
              <a:t>t</a:t>
            </a:r>
            <a:r>
              <a:rPr lang="en-US" altLang="zh-CN" dirty="0">
                <a:cs typeface="Calibri"/>
              </a:rPr>
              <a:t>o</a:t>
            </a:r>
            <a:r>
              <a:rPr lang="en-US" altLang="zh-CN" spc="5" dirty="0">
                <a:cs typeface="Calibri"/>
              </a:rPr>
              <a:t> </a:t>
            </a:r>
            <a:r>
              <a:rPr lang="en-US" altLang="zh-CN" dirty="0">
                <a:cs typeface="Calibri"/>
              </a:rPr>
              <a:t>e</a:t>
            </a:r>
            <a:r>
              <a:rPr lang="en-US" altLang="zh-CN" spc="-40" dirty="0">
                <a:cs typeface="Calibri"/>
              </a:rPr>
              <a:t>s</a:t>
            </a:r>
            <a:r>
              <a:rPr lang="en-US" altLang="zh-CN" dirty="0">
                <a:cs typeface="Calibri"/>
              </a:rPr>
              <a:t>ti</a:t>
            </a:r>
            <a:r>
              <a:rPr lang="en-US" altLang="zh-CN" spc="-5" dirty="0">
                <a:cs typeface="Calibri"/>
              </a:rPr>
              <a:t>m</a:t>
            </a:r>
            <a:r>
              <a:rPr lang="en-US" altLang="zh-CN" spc="-35" dirty="0">
                <a:cs typeface="Calibri"/>
              </a:rPr>
              <a:t>at</a:t>
            </a:r>
            <a:r>
              <a:rPr lang="en-US" altLang="zh-CN" dirty="0">
                <a:cs typeface="Calibri"/>
              </a:rPr>
              <a:t>e </a:t>
            </a:r>
            <a:r>
              <a:rPr lang="en-US" altLang="zh-CN" spc="-5" dirty="0">
                <a:cs typeface="Calibri"/>
              </a:rPr>
              <a:t>p-</a:t>
            </a:r>
            <a:r>
              <a:rPr lang="en-US" altLang="zh-CN" dirty="0">
                <a:cs typeface="Calibri"/>
              </a:rPr>
              <a:t>D</a:t>
            </a:r>
            <a:r>
              <a:rPr lang="en-US" altLang="zh-CN" spc="-5" dirty="0">
                <a:cs typeface="Calibri"/>
              </a:rPr>
              <a:t> G</a:t>
            </a:r>
            <a:r>
              <a:rPr lang="en-US" altLang="zh-CN" spc="-10" dirty="0">
                <a:cs typeface="Calibri"/>
              </a:rPr>
              <a:t>au</a:t>
            </a:r>
            <a:r>
              <a:rPr lang="en-US" altLang="zh-CN" spc="-5" dirty="0">
                <a:cs typeface="Calibri"/>
              </a:rPr>
              <a:t>ss</a:t>
            </a:r>
            <a:r>
              <a:rPr lang="en-US" altLang="zh-CN" dirty="0">
                <a:cs typeface="Calibri"/>
              </a:rPr>
              <a:t>i</a:t>
            </a:r>
            <a:r>
              <a:rPr lang="en-US" altLang="zh-CN" spc="-10" dirty="0">
                <a:cs typeface="Calibri"/>
              </a:rPr>
              <a:t>an</a:t>
            </a:r>
            <a:endParaRPr lang="zh-CN" altLang="en-US" sz="4400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172829" y="1485900"/>
                <a:ext cx="4015202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&lt;</m:t>
                    </m:r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</m:t>
                    </m:r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𝑝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&gt;~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𝑁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acc>
                      <m:accPr>
                        <m:chr m:val="⃗"/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0" lang="zh-CN" alt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𝜇</m:t>
                        </m:r>
                      </m:e>
                    </m:acc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𝛴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829" y="1485900"/>
                <a:ext cx="4015202" cy="464101"/>
              </a:xfrm>
              <a:prstGeom prst="rect">
                <a:avLst/>
              </a:prstGeom>
              <a:blipFill>
                <a:blip r:embed="rId2"/>
                <a:stretch>
                  <a:fillRect t="-22368" b="-39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82926" y="2525408"/>
                <a:ext cx="1748848" cy="10157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CN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26" y="2525408"/>
                <a:ext cx="1748848" cy="10157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127258" y="2446381"/>
                <a:ext cx="5177848" cy="1173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l-GR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𝑝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𝑣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𝑎𝑟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𝑐𝑜𝑣</m:t>
                                </m:r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𝑐𝑜𝑣</m:t>
                                </m:r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𝑣</m:t>
                                </m:r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𝑎𝑟</m:t>
                                </m:r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258" y="2446381"/>
                <a:ext cx="5177848" cy="11738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/>
          <p:cNvGrpSpPr/>
          <p:nvPr/>
        </p:nvGrpSpPr>
        <p:grpSpPr>
          <a:xfrm>
            <a:off x="971926" y="4484177"/>
            <a:ext cx="6210088" cy="1008225"/>
            <a:chOff x="937202" y="4030780"/>
            <a:chExt cx="6210088" cy="10082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937202" y="4030780"/>
                  <a:ext cx="1748848" cy="100822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=</m:t>
                        </m:r>
                        <m:f>
                          <m:f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𝑖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=1</m:t>
                            </m:r>
                          </m:sub>
                          <m:sup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202" y="4030780"/>
                  <a:ext cx="1748848" cy="100822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3127258" y="4030780"/>
                  <a:ext cx="4020032" cy="10082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=</m:t>
                        </m:r>
                        <m:f>
                          <m:f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𝑖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=1</m:t>
                            </m:r>
                          </m:sub>
                          <m:sup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𝑛</m:t>
                            </m:r>
                          </m:sup>
                          <m:e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7258" y="4030780"/>
                  <a:ext cx="4020032" cy="10082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46917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285" dirty="0">
                <a:cs typeface="Calibri"/>
              </a:rPr>
              <a:t>T</a:t>
            </a:r>
            <a:r>
              <a:rPr lang="en-US" altLang="zh-CN" spc="-5" dirty="0">
                <a:cs typeface="Calibri"/>
              </a:rPr>
              <a:t>o</a:t>
            </a:r>
            <a:r>
              <a:rPr lang="en-US" altLang="zh-CN" dirty="0">
                <a:cs typeface="Calibri"/>
              </a:rPr>
              <a:t>d</a:t>
            </a:r>
            <a:r>
              <a:rPr lang="en-US" altLang="zh-CN" spc="-65" dirty="0">
                <a:cs typeface="Calibri"/>
              </a:rPr>
              <a:t>a</a:t>
            </a:r>
            <a:r>
              <a:rPr lang="en-US" altLang="zh-CN" dirty="0">
                <a:cs typeface="Calibri"/>
              </a:rPr>
              <a:t>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Basic MLE</a:t>
            </a:r>
          </a:p>
          <a:p>
            <a:r>
              <a:rPr lang="en-US" altLang="zh-CN" dirty="0"/>
              <a:t>MLE for Discrete RV</a:t>
            </a:r>
          </a:p>
          <a:p>
            <a:r>
              <a:rPr lang="en-US" altLang="zh-CN" dirty="0"/>
              <a:t>MLE for Continuous RV (Gaussian)</a:t>
            </a:r>
          </a:p>
          <a:p>
            <a:r>
              <a:rPr lang="en-US" altLang="zh-CN" dirty="0"/>
              <a:t>MLE connects to Normal Equation of LR</a:t>
            </a:r>
          </a:p>
          <a:p>
            <a:r>
              <a:rPr lang="en-US" altLang="zh-CN" spc="-5" dirty="0">
                <a:cs typeface="Calibri"/>
              </a:rPr>
              <a:t>Extra: P</a:t>
            </a:r>
            <a:r>
              <a:rPr lang="en-US" altLang="zh-CN" spc="-55" dirty="0">
                <a:cs typeface="Calibri"/>
              </a:rPr>
              <a:t>r</a:t>
            </a:r>
            <a:r>
              <a:rPr lang="en-US" altLang="zh-CN" spc="-5" dirty="0">
                <a:cs typeface="Calibri"/>
              </a:rPr>
              <a:t>o</a:t>
            </a:r>
            <a:r>
              <a:rPr lang="en-US" altLang="zh-CN" dirty="0">
                <a:cs typeface="Calibri"/>
              </a:rPr>
              <a:t>p</a:t>
            </a:r>
            <a:r>
              <a:rPr lang="en-US" altLang="zh-CN" spc="-5" dirty="0">
                <a:cs typeface="Calibri"/>
              </a:rPr>
              <a:t>er</a:t>
            </a:r>
            <a:r>
              <a:rPr lang="en-US" altLang="zh-CN" spc="-10" dirty="0">
                <a:cs typeface="Calibri"/>
              </a:rPr>
              <a:t>t</a:t>
            </a:r>
            <a:r>
              <a:rPr lang="en-US" altLang="zh-CN" spc="5" dirty="0">
                <a:cs typeface="Calibri"/>
              </a:rPr>
              <a:t>i</a:t>
            </a:r>
            <a:r>
              <a:rPr lang="en-US" altLang="zh-CN" spc="-5" dirty="0">
                <a:cs typeface="Calibri"/>
              </a:rPr>
              <a:t>es</a:t>
            </a:r>
            <a:r>
              <a:rPr lang="en-US" altLang="zh-CN" dirty="0"/>
              <a:t> about Mean and Variance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10" name="object 6"/>
          <p:cNvSpPr/>
          <p:nvPr/>
        </p:nvSpPr>
        <p:spPr>
          <a:xfrm>
            <a:off x="67449" y="2973255"/>
            <a:ext cx="561201" cy="431172"/>
          </a:xfrm>
          <a:custGeom>
            <a:avLst/>
            <a:gdLst/>
            <a:ahLst/>
            <a:cxnLst/>
            <a:rect l="l" t="t" r="r" b="b"/>
            <a:pathLst>
              <a:path w="483870" h="687705">
                <a:moveTo>
                  <a:pt x="0" y="171846"/>
                </a:moveTo>
                <a:lnTo>
                  <a:pt x="241725" y="171846"/>
                </a:lnTo>
                <a:lnTo>
                  <a:pt x="241725" y="0"/>
                </a:lnTo>
                <a:lnTo>
                  <a:pt x="483576" y="343693"/>
                </a:lnTo>
                <a:lnTo>
                  <a:pt x="241725" y="687387"/>
                </a:lnTo>
                <a:lnTo>
                  <a:pt x="241725" y="515540"/>
                </a:lnTo>
                <a:lnTo>
                  <a:pt x="0" y="515540"/>
                </a:lnTo>
                <a:lnTo>
                  <a:pt x="0" y="171846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616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8650" y="34725"/>
            <a:ext cx="7665605" cy="585111"/>
          </a:xfrm>
        </p:spPr>
        <p:txBody>
          <a:bodyPr/>
          <a:lstStyle/>
          <a:p>
            <a:r>
              <a:rPr lang="en-US" altLang="zh-CN" sz="3200" spc="-20" dirty="0">
                <a:solidFill>
                  <a:srgbClr val="0070C0"/>
                </a:solidFill>
              </a:rPr>
              <a:t>DETOUR:</a:t>
            </a:r>
            <a:r>
              <a:rPr lang="en-US" altLang="zh-CN" sz="3200" spc="-85" dirty="0">
                <a:solidFill>
                  <a:srgbClr val="0070C0"/>
                </a:solidFill>
              </a:rPr>
              <a:t> </a:t>
            </a:r>
            <a:r>
              <a:rPr lang="en-US" altLang="zh-CN" sz="3200" spc="-10" dirty="0"/>
              <a:t>Probabilistic</a:t>
            </a:r>
            <a:r>
              <a:rPr lang="en-US" altLang="zh-CN" sz="3200" spc="-20" dirty="0">
                <a:cs typeface="Calibri Light"/>
              </a:rPr>
              <a:t> Interpretation </a:t>
            </a:r>
            <a:br>
              <a:rPr lang="en-US" altLang="zh-CN" sz="3200" spc="-20" dirty="0">
                <a:cs typeface="Calibri Light"/>
              </a:rPr>
            </a:br>
            <a:r>
              <a:rPr lang="en-US" altLang="zh-CN" sz="3200" spc="-5" dirty="0">
                <a:cs typeface="Calibri Light"/>
              </a:rPr>
              <a:t>of </a:t>
            </a:r>
            <a:r>
              <a:rPr lang="en-US" altLang="zh-CN" sz="3200" dirty="0">
                <a:cs typeface="Calibri Light"/>
              </a:rPr>
              <a:t>Linear</a:t>
            </a:r>
            <a:r>
              <a:rPr lang="en-US" altLang="zh-CN" sz="3200" spc="-5" dirty="0">
                <a:cs typeface="Calibri Light"/>
              </a:rPr>
              <a:t> </a:t>
            </a:r>
            <a:r>
              <a:rPr lang="en-US" altLang="zh-CN" sz="3200" spc="-20" dirty="0">
                <a:cs typeface="Calibri Light"/>
              </a:rPr>
              <a:t>Regression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Let us assume that the target variable and the inputs are related by the equation: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508000" marR="43180" lvl="1" indent="0">
              <a:lnSpc>
                <a:spcPts val="2300"/>
              </a:lnSpc>
              <a:spcBef>
                <a:spcPts val="360"/>
              </a:spcBef>
              <a:buNone/>
              <a:tabLst>
                <a:tab pos="222250" algn="l"/>
              </a:tabLst>
              <a:defRPr/>
            </a:pPr>
            <a:r>
              <a:rPr lang="en-US" altLang="zh-CN" spc="-5" dirty="0">
                <a:solidFill>
                  <a:prstClr val="black"/>
                </a:solidFill>
                <a:cs typeface="Calibri"/>
              </a:rPr>
              <a:t>where </a:t>
            </a:r>
            <a:r>
              <a:rPr lang="en-US" altLang="zh-CN" i="1" dirty="0">
                <a:solidFill>
                  <a:srgbClr val="CC3300"/>
                </a:solidFill>
                <a:cs typeface="Calibri"/>
              </a:rPr>
              <a:t>ε </a:t>
            </a:r>
            <a:r>
              <a:rPr lang="en-US" altLang="zh-CN" spc="-5" dirty="0">
                <a:solidFill>
                  <a:prstClr val="black"/>
                </a:solidFill>
                <a:cs typeface="Calibri"/>
              </a:rPr>
              <a:t>is </a:t>
            </a:r>
            <a:r>
              <a:rPr lang="en-US" altLang="zh-CN" dirty="0">
                <a:solidFill>
                  <a:prstClr val="black"/>
                </a:solidFill>
                <a:cs typeface="Calibri"/>
              </a:rPr>
              <a:t>an </a:t>
            </a:r>
            <a:r>
              <a:rPr lang="en-US" altLang="zh-CN" spc="-10" dirty="0">
                <a:solidFill>
                  <a:prstClr val="black"/>
                </a:solidFill>
                <a:cs typeface="Calibri"/>
              </a:rPr>
              <a:t>error term </a:t>
            </a:r>
            <a:r>
              <a:rPr lang="en-US" altLang="zh-CN" dirty="0">
                <a:solidFill>
                  <a:prstClr val="black"/>
                </a:solidFill>
                <a:cs typeface="Calibri"/>
              </a:rPr>
              <a:t>of </a:t>
            </a:r>
            <a:r>
              <a:rPr lang="en-US" altLang="zh-CN" spc="-5" dirty="0" err="1">
                <a:solidFill>
                  <a:prstClr val="black"/>
                </a:solidFill>
                <a:cs typeface="Calibri"/>
              </a:rPr>
              <a:t>unmodeled</a:t>
            </a:r>
            <a:r>
              <a:rPr lang="en-US" altLang="zh-CN" spc="-5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altLang="zh-CN" spc="-15" dirty="0">
                <a:solidFill>
                  <a:prstClr val="black"/>
                </a:solidFill>
                <a:cs typeface="Calibri"/>
              </a:rPr>
              <a:t>effects </a:t>
            </a:r>
            <a:r>
              <a:rPr lang="en-US" altLang="zh-CN" dirty="0">
                <a:solidFill>
                  <a:prstClr val="black"/>
                </a:solidFill>
                <a:cs typeface="Calibri"/>
              </a:rPr>
              <a:t>or </a:t>
            </a:r>
            <a:r>
              <a:rPr lang="en-US" altLang="zh-CN" spc="-10" dirty="0">
                <a:solidFill>
                  <a:prstClr val="black"/>
                </a:solidFill>
                <a:cs typeface="Calibri"/>
              </a:rPr>
              <a:t>random</a:t>
            </a:r>
            <a:r>
              <a:rPr lang="en-US" altLang="zh-CN" spc="9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altLang="zh-CN" spc="-5" dirty="0">
                <a:solidFill>
                  <a:prstClr val="black"/>
                </a:solidFill>
                <a:cs typeface="Calibri"/>
              </a:rPr>
              <a:t>noise</a:t>
            </a:r>
            <a:endParaRPr lang="en-US" altLang="zh-CN" dirty="0">
              <a:solidFill>
                <a:prstClr val="black"/>
              </a:solidFill>
              <a:cs typeface="Calibri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068" y="2454103"/>
            <a:ext cx="2726895" cy="751183"/>
          </a:xfrm>
          <a:prstGeom prst="rect">
            <a:avLst/>
          </a:prstGeom>
        </p:spPr>
      </p:pic>
      <p:sp>
        <p:nvSpPr>
          <p:cNvPr id="9" name="object 29"/>
          <p:cNvSpPr/>
          <p:nvPr/>
        </p:nvSpPr>
        <p:spPr>
          <a:xfrm>
            <a:off x="5681000" y="4233431"/>
            <a:ext cx="2521834" cy="20332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569215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656" y="2145207"/>
            <a:ext cx="2731245" cy="7498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22250" marR="43180" lvl="0" indent="-171450">
                  <a:lnSpc>
                    <a:spcPts val="2300"/>
                  </a:lnSpc>
                  <a:spcBef>
                    <a:spcPts val="360"/>
                  </a:spcBef>
                  <a:buFont typeface="Arial"/>
                  <a:buChar char="•"/>
                  <a:tabLst>
                    <a:tab pos="222250" algn="l"/>
                  </a:tabLst>
                  <a:defRPr/>
                </a:pPr>
                <a:r>
                  <a:rPr lang="en-US" altLang="zh-CN" spc="-5" dirty="0">
                    <a:solidFill>
                      <a:prstClr val="black"/>
                    </a:solidFill>
                    <a:cs typeface="Calibri"/>
                  </a:rPr>
                  <a:t>Let us assume </a:t>
                </a:r>
                <a:r>
                  <a:rPr lang="en-US" altLang="zh-CN" spc="-10" dirty="0">
                    <a:solidFill>
                      <a:prstClr val="black"/>
                    </a:solidFill>
                    <a:cs typeface="Calibri"/>
                  </a:rPr>
                  <a:t>that </a:t>
                </a:r>
                <a:r>
                  <a:rPr lang="en-US" altLang="zh-CN" spc="-5" dirty="0">
                    <a:solidFill>
                      <a:prstClr val="black"/>
                    </a:solidFill>
                    <a:cs typeface="Calibri"/>
                  </a:rPr>
                  <a:t>the </a:t>
                </a:r>
                <a:r>
                  <a:rPr lang="en-US" altLang="zh-CN" spc="-15" dirty="0">
                    <a:solidFill>
                      <a:prstClr val="black"/>
                    </a:solidFill>
                    <a:cs typeface="Calibri"/>
                  </a:rPr>
                  <a:t>target </a:t>
                </a:r>
                <a:r>
                  <a:rPr lang="en-US" altLang="zh-CN" spc="-5" dirty="0">
                    <a:solidFill>
                      <a:prstClr val="black"/>
                    </a:solidFill>
                    <a:cs typeface="Calibri"/>
                  </a:rPr>
                  <a:t>variable and the inputs </a:t>
                </a:r>
                <a:r>
                  <a:rPr lang="en-US" altLang="zh-CN" spc="-10" dirty="0">
                    <a:solidFill>
                      <a:prstClr val="black"/>
                    </a:solidFill>
                    <a:cs typeface="Calibri"/>
                  </a:rPr>
                  <a:t>are </a:t>
                </a:r>
                <a:r>
                  <a:rPr lang="en-US" altLang="zh-CN" spc="-15" dirty="0">
                    <a:solidFill>
                      <a:prstClr val="black"/>
                    </a:solidFill>
                    <a:cs typeface="Calibri"/>
                  </a:rPr>
                  <a:t>related </a:t>
                </a:r>
                <a:r>
                  <a:rPr lang="en-US" altLang="zh-CN" spc="-10" dirty="0">
                    <a:solidFill>
                      <a:prstClr val="black"/>
                    </a:solidFill>
                    <a:cs typeface="Calibri"/>
                  </a:rPr>
                  <a:t>by </a:t>
                </a:r>
                <a:r>
                  <a:rPr lang="en-US" altLang="zh-CN" spc="-5" dirty="0">
                    <a:solidFill>
                      <a:prstClr val="black"/>
                    </a:solidFill>
                    <a:cs typeface="Calibri"/>
                  </a:rPr>
                  <a:t>the</a:t>
                </a:r>
                <a:r>
                  <a:rPr lang="en-US" altLang="zh-CN" dirty="0">
                    <a:solidFill>
                      <a:prstClr val="black"/>
                    </a:solidFill>
                    <a:cs typeface="Calibri"/>
                  </a:rPr>
                  <a:t> </a:t>
                </a:r>
                <a:r>
                  <a:rPr lang="en-US" altLang="zh-CN" spc="-5" dirty="0">
                    <a:solidFill>
                      <a:prstClr val="black"/>
                    </a:solidFill>
                    <a:cs typeface="Calibri"/>
                  </a:rPr>
                  <a:t>equation:</a:t>
                </a:r>
                <a:endParaRPr lang="en-US" altLang="zh-CN" dirty="0">
                  <a:solidFill>
                    <a:prstClr val="black"/>
                  </a:solidFill>
                  <a:cs typeface="Calibri"/>
                </a:endParaRPr>
              </a:p>
              <a:p>
                <a:pPr marL="222250" marR="43180" lvl="0" indent="-171450">
                  <a:lnSpc>
                    <a:spcPts val="2300"/>
                  </a:lnSpc>
                  <a:spcBef>
                    <a:spcPts val="360"/>
                  </a:spcBef>
                  <a:buFont typeface="Arial"/>
                  <a:buChar char="•"/>
                  <a:tabLst>
                    <a:tab pos="222250" algn="l"/>
                  </a:tabLst>
                  <a:defRPr/>
                </a:pPr>
                <a:endParaRPr lang="en-US" altLang="zh-CN" spc="-5" dirty="0">
                  <a:solidFill>
                    <a:prstClr val="black"/>
                  </a:solidFill>
                  <a:cs typeface="Calibri"/>
                </a:endParaRPr>
              </a:p>
              <a:p>
                <a:pPr marL="222250" marR="43180" lvl="0" indent="-171450">
                  <a:lnSpc>
                    <a:spcPts val="2300"/>
                  </a:lnSpc>
                  <a:spcBef>
                    <a:spcPts val="360"/>
                  </a:spcBef>
                  <a:buFont typeface="Arial"/>
                  <a:buChar char="•"/>
                  <a:tabLst>
                    <a:tab pos="222250" algn="l"/>
                  </a:tabLst>
                  <a:defRPr/>
                </a:pPr>
                <a:endParaRPr lang="en-US" altLang="zh-CN" spc="-5" dirty="0">
                  <a:solidFill>
                    <a:prstClr val="black"/>
                  </a:solidFill>
                  <a:cs typeface="Calibri"/>
                </a:endParaRPr>
              </a:p>
              <a:p>
                <a:pPr marL="508000" marR="43180" lvl="1" indent="0">
                  <a:lnSpc>
                    <a:spcPts val="2300"/>
                  </a:lnSpc>
                  <a:spcBef>
                    <a:spcPts val="360"/>
                  </a:spcBef>
                  <a:buNone/>
                  <a:tabLst>
                    <a:tab pos="222250" algn="l"/>
                  </a:tabLst>
                  <a:defRPr/>
                </a:pPr>
                <a:r>
                  <a:rPr lang="en-US" altLang="zh-CN" spc="-5" dirty="0">
                    <a:solidFill>
                      <a:prstClr val="black"/>
                    </a:solidFill>
                    <a:cs typeface="Calibri"/>
                  </a:rPr>
                  <a:t>where </a:t>
                </a:r>
                <a:r>
                  <a:rPr lang="en-US" altLang="zh-CN" i="1" dirty="0">
                    <a:solidFill>
                      <a:srgbClr val="CC3300"/>
                    </a:solidFill>
                    <a:cs typeface="Calibri"/>
                  </a:rPr>
                  <a:t>ε </a:t>
                </a:r>
                <a:r>
                  <a:rPr lang="en-US" altLang="zh-CN" spc="-5" dirty="0">
                    <a:solidFill>
                      <a:prstClr val="black"/>
                    </a:solidFill>
                    <a:cs typeface="Calibri"/>
                  </a:rPr>
                  <a:t>is </a:t>
                </a:r>
                <a:r>
                  <a:rPr lang="en-US" altLang="zh-CN" dirty="0">
                    <a:solidFill>
                      <a:prstClr val="black"/>
                    </a:solidFill>
                    <a:cs typeface="Calibri"/>
                  </a:rPr>
                  <a:t>an </a:t>
                </a:r>
                <a:r>
                  <a:rPr lang="en-US" altLang="zh-CN" spc="-10" dirty="0">
                    <a:solidFill>
                      <a:prstClr val="black"/>
                    </a:solidFill>
                    <a:cs typeface="Calibri"/>
                  </a:rPr>
                  <a:t>error term </a:t>
                </a:r>
                <a:r>
                  <a:rPr lang="en-US" altLang="zh-CN" dirty="0">
                    <a:solidFill>
                      <a:prstClr val="black"/>
                    </a:solidFill>
                    <a:cs typeface="Calibri"/>
                  </a:rPr>
                  <a:t>of </a:t>
                </a:r>
                <a:r>
                  <a:rPr lang="en-US" altLang="zh-CN" spc="-5" dirty="0" err="1">
                    <a:solidFill>
                      <a:prstClr val="black"/>
                    </a:solidFill>
                    <a:cs typeface="Calibri"/>
                  </a:rPr>
                  <a:t>unmodeled</a:t>
                </a:r>
                <a:r>
                  <a:rPr lang="en-US" altLang="zh-CN" spc="-5" dirty="0">
                    <a:solidFill>
                      <a:prstClr val="black"/>
                    </a:solidFill>
                    <a:cs typeface="Calibri"/>
                  </a:rPr>
                  <a:t> </a:t>
                </a:r>
                <a:r>
                  <a:rPr lang="en-US" altLang="zh-CN" spc="-15" dirty="0">
                    <a:solidFill>
                      <a:prstClr val="black"/>
                    </a:solidFill>
                    <a:cs typeface="Calibri"/>
                  </a:rPr>
                  <a:t>effects </a:t>
                </a:r>
                <a:r>
                  <a:rPr lang="en-US" altLang="zh-CN" dirty="0">
                    <a:solidFill>
                      <a:prstClr val="black"/>
                    </a:solidFill>
                    <a:cs typeface="Calibri"/>
                  </a:rPr>
                  <a:t>or </a:t>
                </a:r>
                <a:r>
                  <a:rPr lang="en-US" altLang="zh-CN" spc="-10" dirty="0">
                    <a:solidFill>
                      <a:prstClr val="black"/>
                    </a:solidFill>
                    <a:cs typeface="Calibri"/>
                  </a:rPr>
                  <a:t>random</a:t>
                </a:r>
                <a:r>
                  <a:rPr lang="en-US" altLang="zh-CN" spc="90" dirty="0">
                    <a:solidFill>
                      <a:prstClr val="black"/>
                    </a:solidFill>
                    <a:cs typeface="Calibri"/>
                  </a:rPr>
                  <a:t> </a:t>
                </a:r>
                <a:r>
                  <a:rPr lang="en-US" altLang="zh-CN" spc="-5" dirty="0">
                    <a:solidFill>
                      <a:prstClr val="black"/>
                    </a:solidFill>
                    <a:cs typeface="Calibri"/>
                  </a:rPr>
                  <a:t>noise</a:t>
                </a:r>
                <a:endParaRPr lang="en-US" altLang="zh-CN" dirty="0">
                  <a:solidFill>
                    <a:prstClr val="black"/>
                  </a:solidFill>
                  <a:cs typeface="Calibri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25"/>
                  </a:spcBef>
                  <a:buNone/>
                  <a:defRPr/>
                </a:pPr>
                <a:endParaRPr lang="en-US" altLang="zh-CN" sz="1800" dirty="0">
                  <a:solidFill>
                    <a:prstClr val="black"/>
                  </a:solidFill>
                  <a:cs typeface="Calibri"/>
                </a:endParaRPr>
              </a:p>
              <a:p>
                <a:pPr marL="222250" lvl="0" indent="-171450">
                  <a:lnSpc>
                    <a:spcPct val="100000"/>
                  </a:lnSpc>
                  <a:spcBef>
                    <a:spcPts val="0"/>
                  </a:spcBef>
                  <a:buFont typeface="Arial"/>
                  <a:buChar char="•"/>
                  <a:tabLst>
                    <a:tab pos="222250" algn="l"/>
                  </a:tabLst>
                  <a:defRPr/>
                </a:pPr>
                <a:r>
                  <a:rPr lang="en-US" altLang="zh-CN" spc="-5" dirty="0">
                    <a:solidFill>
                      <a:prstClr val="black"/>
                    </a:solidFill>
                    <a:cs typeface="Calibri"/>
                  </a:rPr>
                  <a:t>Now assume </a:t>
                </a:r>
                <a:r>
                  <a:rPr lang="en-US" altLang="zh-CN" spc="-10" dirty="0">
                    <a:solidFill>
                      <a:prstClr val="black"/>
                    </a:solidFill>
                    <a:cs typeface="Calibri"/>
                  </a:rPr>
                  <a:t>that </a:t>
                </a:r>
                <a:r>
                  <a:rPr lang="en-US" altLang="zh-CN" i="1" dirty="0">
                    <a:solidFill>
                      <a:srgbClr val="CC3300"/>
                    </a:solidFill>
                    <a:cs typeface="Calibri"/>
                  </a:rPr>
                  <a:t>ε </a:t>
                </a:r>
                <a:r>
                  <a:rPr lang="en-US" altLang="zh-CN" spc="-10" dirty="0">
                    <a:solidFill>
                      <a:prstClr val="black"/>
                    </a:solidFill>
                    <a:cs typeface="Calibri"/>
                  </a:rPr>
                  <a:t>follows </a:t>
                </a:r>
                <a:r>
                  <a:rPr lang="en-US" altLang="zh-CN" dirty="0">
                    <a:solidFill>
                      <a:prstClr val="black"/>
                    </a:solidFill>
                    <a:cs typeface="Calibri"/>
                  </a:rPr>
                  <a:t>a </a:t>
                </a:r>
                <a:r>
                  <a:rPr lang="en-US" altLang="zh-CN" spc="-5" dirty="0">
                    <a:solidFill>
                      <a:prstClr val="black"/>
                    </a:solidFill>
                    <a:cs typeface="Calibri"/>
                  </a:rPr>
                  <a:t>Gaussian </a:t>
                </a:r>
                <a14:m>
                  <m:oMath xmlns:m="http://schemas.openxmlformats.org/officeDocument/2006/math">
                    <m:r>
                      <a:rPr lang="en-US" altLang="zh-CN" i="1" spc="-5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𝑁</m:t>
                    </m:r>
                    <m:r>
                      <a:rPr lang="en-US" altLang="zh-CN" i="1" spc="-5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/>
                      </a:rPr>
                      <m:t>(0,</m:t>
                    </m:r>
                    <m:sSup>
                      <m:sSupPr>
                        <m:ctrlPr>
                          <a:rPr lang="en-US" altLang="zh-CN" i="1" spc="-5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altLang="zh-CN" i="1" spc="-5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𝜎</m:t>
                        </m:r>
                      </m:e>
                      <m:sup>
                        <m:r>
                          <a:rPr lang="en-US" altLang="zh-CN" b="0" i="1" spc="-5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p>
                    </m:sSup>
                    <m:r>
                      <a:rPr lang="en-US" altLang="zh-CN" i="1" spc="-5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US" altLang="zh-CN" spc="-5" dirty="0">
                    <a:solidFill>
                      <a:prstClr val="black"/>
                    </a:solidFill>
                    <a:cs typeface="Calibri"/>
                  </a:rPr>
                  <a:t>, then </a:t>
                </a:r>
                <a:r>
                  <a:rPr lang="en-US" altLang="zh-CN" spc="-10" dirty="0">
                    <a:solidFill>
                      <a:prstClr val="black"/>
                    </a:solidFill>
                    <a:cs typeface="Calibri"/>
                  </a:rPr>
                  <a:t>we</a:t>
                </a:r>
                <a:r>
                  <a:rPr lang="en-US" altLang="zh-CN" spc="15" dirty="0">
                    <a:solidFill>
                      <a:prstClr val="black"/>
                    </a:solidFill>
                    <a:cs typeface="Calibri"/>
                  </a:rPr>
                  <a:t> </a:t>
                </a:r>
                <a:r>
                  <a:rPr lang="en-US" altLang="zh-CN" spc="-15" dirty="0">
                    <a:solidFill>
                      <a:prstClr val="black"/>
                    </a:solidFill>
                    <a:cs typeface="Calibri"/>
                  </a:rPr>
                  <a:t>have:</a:t>
                </a:r>
                <a:endParaRPr lang="en-US" altLang="zh-CN" dirty="0">
                  <a:solidFill>
                    <a:prstClr val="black"/>
                  </a:solidFill>
                  <a:cs typeface="Calibri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9" name="内容占位符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73" t="-3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103886" y="4778897"/>
                <a:ext cx="5272662" cy="8392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𝑝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;</m:t>
                          </m:r>
                          <m:r>
                            <a:rPr kumimoji="0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𝜃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2</m:t>
                              </m:r>
                              <m:r>
                                <a:rPr kumimoji="0" lang="zh-CN" alt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𝜋</m:t>
                              </m:r>
                            </m:e>
                          </m:rad>
                          <m:r>
                            <a:rPr kumimoji="0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𝜎</m:t>
                          </m:r>
                        </m:den>
                      </m:f>
                      <m:r>
                        <m:rPr>
                          <m:sty m:val="p"/>
                        </m:rPr>
                        <a:rPr kumimoji="0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exp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⁡(−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zh-CN" alt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+mn-cs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+mn-cs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2</m:t>
                          </m:r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CN" alt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𝜎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886" y="4778897"/>
                <a:ext cx="5272662" cy="8392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628650" y="34725"/>
            <a:ext cx="7665605" cy="585111"/>
          </a:xfrm>
        </p:spPr>
        <p:txBody>
          <a:bodyPr/>
          <a:lstStyle/>
          <a:p>
            <a:r>
              <a:rPr lang="en-US" altLang="zh-CN" sz="3200" spc="-20" dirty="0">
                <a:solidFill>
                  <a:srgbClr val="0070C0"/>
                </a:solidFill>
              </a:rPr>
              <a:t>DETOUR:</a:t>
            </a:r>
            <a:r>
              <a:rPr lang="en-US" altLang="zh-CN" sz="3200" spc="-85" dirty="0">
                <a:solidFill>
                  <a:srgbClr val="0070C0"/>
                </a:solidFill>
              </a:rPr>
              <a:t> </a:t>
            </a:r>
            <a:r>
              <a:rPr lang="en-US" altLang="zh-CN" sz="3200" spc="-10" dirty="0"/>
              <a:t>Probabilistic</a:t>
            </a:r>
            <a:r>
              <a:rPr lang="en-US" altLang="zh-CN" sz="3200" spc="-20" dirty="0">
                <a:cs typeface="Calibri Light"/>
              </a:rPr>
              <a:t> Interpretation </a:t>
            </a:r>
            <a:br>
              <a:rPr lang="en-US" altLang="zh-CN" sz="3200" spc="-20" dirty="0">
                <a:cs typeface="Calibri Light"/>
              </a:rPr>
            </a:br>
            <a:r>
              <a:rPr lang="en-US" altLang="zh-CN" sz="3200" spc="-5" dirty="0">
                <a:cs typeface="Calibri Light"/>
              </a:rPr>
              <a:t>of </a:t>
            </a:r>
            <a:r>
              <a:rPr lang="en-US" altLang="zh-CN" sz="3200" dirty="0">
                <a:cs typeface="Calibri Light"/>
              </a:rPr>
              <a:t>Linear</a:t>
            </a:r>
            <a:r>
              <a:rPr lang="en-US" altLang="zh-CN" sz="3200" spc="-5" dirty="0">
                <a:cs typeface="Calibri Light"/>
              </a:rPr>
              <a:t> </a:t>
            </a:r>
            <a:r>
              <a:rPr lang="en-US" altLang="zh-CN" sz="3200" spc="-20" dirty="0">
                <a:cs typeface="Calibri Light"/>
              </a:rPr>
              <a:t>Regression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417998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altLang="zh-CN" spc="-15" dirty="0">
                    <a:solidFill>
                      <a:prstClr val="black"/>
                    </a:solidFill>
                    <a:cs typeface="Calibri"/>
                  </a:rPr>
                  <a:t>By </a:t>
                </a:r>
                <a:r>
                  <a:rPr lang="en-US" altLang="zh-CN" spc="-5" dirty="0">
                    <a:solidFill>
                      <a:srgbClr val="0000FF"/>
                    </a:solidFill>
                    <a:cs typeface="Calibri"/>
                  </a:rPr>
                  <a:t>IID </a:t>
                </a:r>
                <a:r>
                  <a:rPr lang="en-US" altLang="zh-CN" spc="-5" dirty="0">
                    <a:solidFill>
                      <a:prstClr val="black"/>
                    </a:solidFill>
                    <a:cs typeface="Calibri"/>
                  </a:rPr>
                  <a:t>(independent and identically distributed) assumption, </a:t>
                </a:r>
                <a:r>
                  <a:rPr lang="en-US" altLang="zh-CN" spc="-10" dirty="0">
                    <a:solidFill>
                      <a:prstClr val="black"/>
                    </a:solidFill>
                    <a:cs typeface="Calibri"/>
                  </a:rPr>
                  <a:t>we </a:t>
                </a:r>
                <a:r>
                  <a:rPr lang="en-US" altLang="zh-CN" spc="-20" dirty="0">
                    <a:solidFill>
                      <a:prstClr val="black"/>
                    </a:solidFill>
                    <a:cs typeface="Calibri"/>
                  </a:rPr>
                  <a:t>have data </a:t>
                </a:r>
                <a:r>
                  <a:rPr lang="en-US" altLang="zh-CN" spc="-5" dirty="0">
                    <a:solidFill>
                      <a:prstClr val="black"/>
                    </a:solidFill>
                    <a:cs typeface="Calibri"/>
                  </a:rPr>
                  <a:t>likelihood</a:t>
                </a:r>
              </a:p>
              <a:p>
                <a:pPr lvl="0"/>
                <a:endParaRPr lang="en-US" altLang="zh-CN" spc="-5" dirty="0">
                  <a:solidFill>
                    <a:prstClr val="black"/>
                  </a:solidFill>
                  <a:cs typeface="Calibri"/>
                </a:endParaRPr>
              </a:p>
              <a:p>
                <a:pPr lvl="0"/>
                <a:endParaRPr lang="en-US" altLang="zh-CN" spc="-5" dirty="0">
                  <a:solidFill>
                    <a:prstClr val="black"/>
                  </a:solidFill>
                  <a:cs typeface="Calibri"/>
                </a:endParaRPr>
              </a:p>
              <a:p>
                <a:pPr lvl="0"/>
                <a:endParaRPr lang="en-US" altLang="zh-CN" spc="-5" dirty="0">
                  <a:solidFill>
                    <a:prstClr val="black"/>
                  </a:solidFill>
                  <a:cs typeface="Calibri"/>
                </a:endParaRPr>
              </a:p>
              <a:p>
                <a:pPr lvl="0"/>
                <a:endParaRPr lang="en-US" altLang="zh-CN" spc="-5" dirty="0">
                  <a:solidFill>
                    <a:prstClr val="black"/>
                  </a:solidFill>
                  <a:cs typeface="Calibri"/>
                </a:endParaRPr>
              </a:p>
              <a:p>
                <a:pPr lvl="0"/>
                <a:endParaRPr lang="en-US" altLang="zh-CN" spc="-5" dirty="0">
                  <a:solidFill>
                    <a:prstClr val="black"/>
                  </a:solidFill>
                  <a:cs typeface="Calibri"/>
                </a:endParaRPr>
              </a:p>
              <a:p>
                <a:pPr lvl="0"/>
                <a:endParaRPr lang="en-US" altLang="zh-CN" spc="-5" dirty="0">
                  <a:solidFill>
                    <a:prstClr val="black"/>
                  </a:solidFill>
                  <a:cs typeface="Calibri"/>
                </a:endParaRPr>
              </a:p>
              <a:p>
                <a:r>
                  <a:rPr lang="en-US" altLang="zh-CN" dirty="0"/>
                  <a:t>We can learn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 by maximizing the likelihood of generating the observed samples</a:t>
                </a:r>
                <a:endParaRPr lang="en-US" altLang="zh-CN" dirty="0">
                  <a:solidFill>
                    <a:prstClr val="black"/>
                  </a:solidFill>
                  <a:cs typeface="Calibri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3075" b="-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00049" y="2565869"/>
                <a:ext cx="8343901" cy="11005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𝐿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𝜃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1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𝑛</m:t>
                          </m:r>
                        </m:sup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𝑝</m:t>
                          </m:r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;</m:t>
                              </m:r>
                              <m: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𝜃</m:t>
                              </m:r>
                            </m:e>
                          </m:d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=</m:t>
                          </m:r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+mn-cs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+mn-cs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+mn-cs"/>
                                        </a:rPr>
                                        <m:t>2</m:t>
                                      </m:r>
                                      <m:r>
                                        <a:rPr kumimoji="0" lang="zh-CN" alt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+mn-cs"/>
                                        </a:rPr>
                                        <m:t>𝜋</m:t>
                                      </m:r>
                                    </m:e>
                                  </m:rad>
                                  <m:r>
                                    <a:rPr kumimoji="0" lang="zh-CN" alt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+mn-cs"/>
                                    </a:rPr>
                                    <m:t>𝜎</m:t>
                                  </m:r>
                                </m:den>
                              </m:f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𝑛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exp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⁡(−</m:t>
                          </m:r>
                          <m:f>
                            <m:f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+mn-cs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+mn-cs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+mn-cs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+mn-c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+mn-cs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zh-CN" alt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+mn-cs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+mn-cs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+mn-cs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+mn-cs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zh-CN" alt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+mn-cs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49" y="2565869"/>
                <a:ext cx="8343901" cy="1100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42936" y="3818000"/>
                <a:ext cx="7858125" cy="11005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𝑙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𝜃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zh-CN" alt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+mn-cs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nlog</m:t>
                          </m:r>
                        </m:fName>
                        <m:e>
                          <m:f>
                            <m:f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+mn-cs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0" lang="zh-CN" alt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+mn-cs"/>
                                    </a:rPr>
                                    <m:t>𝜋</m:t>
                                  </m:r>
                                </m:e>
                              </m:rad>
                              <m: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𝜎</m:t>
                              </m:r>
                            </m:den>
                          </m:f>
                        </m:e>
                      </m:func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𝜎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=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1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𝑛</m:t>
                          </m:r>
                        </m:sup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36" y="3818000"/>
                <a:ext cx="7858125" cy="11005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628650" y="34725"/>
            <a:ext cx="7665605" cy="585111"/>
          </a:xfrm>
        </p:spPr>
        <p:txBody>
          <a:bodyPr/>
          <a:lstStyle/>
          <a:p>
            <a:r>
              <a:rPr lang="en-US" altLang="zh-CN" sz="3200" spc="-20" dirty="0">
                <a:solidFill>
                  <a:srgbClr val="0070C0"/>
                </a:solidFill>
              </a:rPr>
              <a:t>DETOUR:</a:t>
            </a:r>
            <a:r>
              <a:rPr lang="en-US" altLang="zh-CN" sz="3200" spc="-85" dirty="0">
                <a:solidFill>
                  <a:srgbClr val="0070C0"/>
                </a:solidFill>
              </a:rPr>
              <a:t> </a:t>
            </a:r>
            <a:r>
              <a:rPr lang="en-US" altLang="zh-CN" sz="3200" spc="-10" dirty="0"/>
              <a:t>Probabilistic</a:t>
            </a:r>
            <a:r>
              <a:rPr lang="en-US" altLang="zh-CN" sz="3200" spc="-20" dirty="0">
                <a:cs typeface="Calibri Light"/>
              </a:rPr>
              <a:t> Interpretation </a:t>
            </a:r>
            <a:br>
              <a:rPr lang="en-US" altLang="zh-CN" sz="3200" spc="-20" dirty="0">
                <a:cs typeface="Calibri Light"/>
              </a:rPr>
            </a:br>
            <a:r>
              <a:rPr lang="en-US" altLang="zh-CN" sz="3200" spc="-5" dirty="0">
                <a:cs typeface="Calibri Light"/>
              </a:rPr>
              <a:t>of </a:t>
            </a:r>
            <a:r>
              <a:rPr lang="en-US" altLang="zh-CN" sz="3200" dirty="0">
                <a:cs typeface="Calibri Light"/>
              </a:rPr>
              <a:t>Linear</a:t>
            </a:r>
            <a:r>
              <a:rPr lang="en-US" altLang="zh-CN" sz="3200" spc="-5" dirty="0">
                <a:cs typeface="Calibri Light"/>
              </a:rPr>
              <a:t> </a:t>
            </a:r>
            <a:r>
              <a:rPr lang="en-US" altLang="zh-CN" sz="3200" spc="-20" dirty="0">
                <a:cs typeface="Calibri Light"/>
              </a:rPr>
              <a:t>Regression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560099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MLE connects to Normal Equation of LR</a:t>
            </a:r>
            <a:endParaRPr lang="zh-CN" altLang="en-US" sz="36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32"/>
              <p:cNvSpPr txBox="1"/>
              <p:nvPr/>
            </p:nvSpPr>
            <p:spPr>
              <a:xfrm>
                <a:off x="713699" y="1551697"/>
                <a:ext cx="7731759" cy="7621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noFill/>
              </a:ln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91440" marR="584200" lvl="0" indent="0" algn="l" defTabSz="914400" rtl="0" eaLnBrk="1" fontAlgn="auto" latinLnBrk="0" hangingPunct="1">
                  <a:lnSpc>
                    <a:spcPct val="100800"/>
                  </a:lnSpc>
                  <a:spcBef>
                    <a:spcPts val="125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Calibri"/>
                  </a:rPr>
                  <a:t>Thus under independence </a:t>
                </a:r>
                <a:r>
                  <a:rPr kumimoji="0" sz="2400" b="0" i="0" u="none" strike="noStrike" kern="1200" cap="none" spc="-5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Calibri"/>
                  </a:rPr>
                  <a:t>Gaussian residual assumption,  residual </a:t>
                </a:r>
                <a:r>
                  <a:rPr kumimoji="0" sz="2400" b="0" i="0" u="none" strike="noStrike" kern="1200" cap="none" spc="-1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Calibri"/>
                  </a:rPr>
                  <a:t>square error </a:t>
                </a:r>
                <a:r>
                  <a:rPr kumimoji="0" sz="2400" b="0" i="0" u="none" strike="noStrike" kern="1200" cap="none" spc="-5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Calibri"/>
                  </a:rPr>
                  <a:t>is </a:t>
                </a:r>
                <a:r>
                  <a:rPr kumimoji="0" sz="2400" b="0" i="0" u="none" strike="noStrike" kern="1200" cap="none" spc="-1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Calibri"/>
                  </a:rPr>
                  <a:t>equivalent </a:t>
                </a:r>
                <a:r>
                  <a:rPr kumimoji="0" sz="2400" b="0" i="0" u="none" strike="noStrike" kern="1200" cap="none" spc="-15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Calibri"/>
                  </a:rPr>
                  <a:t>to </a:t>
                </a:r>
                <a:r>
                  <a: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Calibri"/>
                  </a:rPr>
                  <a:t>MLE </a:t>
                </a:r>
                <a:r>
                  <a:rPr kumimoji="0" sz="2400" b="0" i="0" u="none" strike="noStrike" kern="1200" cap="none" spc="-5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Calibri"/>
                  </a:rPr>
                  <a:t>of </a:t>
                </a:r>
                <a14:m>
                  <m:oMath xmlns:m="http://schemas.openxmlformats.org/officeDocument/2006/math">
                    <m:r>
                      <a:rPr kumimoji="0" lang="zh-CN" altLang="en-US" sz="2400" b="0" i="1" u="none" strike="noStrike" kern="1200" cap="none" spc="-5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/>
                      </a:rPr>
                      <m:t>𝜃</m:t>
                    </m:r>
                  </m:oMath>
                </a14:m>
                <a:r>
                  <a:rPr kumimoji="0" sz="2400" b="0" i="1" u="none" strike="noStrike" kern="1200" cap="none" spc="-10" normalizeH="0" baseline="0" noProof="0" dirty="0">
                    <a:ln>
                      <a:noFill/>
                    </a:ln>
                    <a:solidFill>
                      <a:srgbClr val="CC3300"/>
                    </a:solidFill>
                    <a:effectLst/>
                    <a:uLnTx/>
                    <a:uFillTx/>
                    <a:latin typeface="Calibri"/>
                    <a:ea typeface="+mn-ea"/>
                    <a:cs typeface="Calibri"/>
                  </a:rPr>
                  <a:t> </a:t>
                </a:r>
                <a:r>
                  <a: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Calibri"/>
                  </a:rPr>
                  <a:t>!</a:t>
                </a:r>
              </a:p>
            </p:txBody>
          </p:sp>
        </mc:Choice>
        <mc:Fallback xmlns="">
          <p:sp>
            <p:nvSpPr>
              <p:cNvPr id="5" name="object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99" y="1551697"/>
                <a:ext cx="7731759" cy="762132"/>
              </a:xfrm>
              <a:prstGeom prst="rect">
                <a:avLst/>
              </a:prstGeom>
              <a:blipFill>
                <a:blip r:embed="rId3"/>
                <a:stretch>
                  <a:fillRect l="-1183" t="-12000" b="-21600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/>
          <p:cNvGrpSpPr/>
          <p:nvPr/>
        </p:nvGrpSpPr>
        <p:grpSpPr>
          <a:xfrm>
            <a:off x="879897" y="2620944"/>
            <a:ext cx="7384201" cy="3132756"/>
            <a:chOff x="879032" y="2782989"/>
            <a:chExt cx="7384201" cy="31327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879032" y="2782989"/>
                  <a:ext cx="7384201" cy="10082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𝑙</m:t>
                        </m:r>
                        <m:d>
                          <m:d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zh-CN" alt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𝜃</m:t>
                            </m:r>
                          </m:e>
                        </m:d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=</m:t>
                        </m:r>
                        <m:func>
                          <m:func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altLang="zh-CN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zh-CN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=</m:t>
                        </m:r>
                        <m:func>
                          <m:func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altLang="zh-CN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nlog</m:t>
                            </m:r>
                          </m:fName>
                          <m:e>
                            <m:f>
                              <m:fPr>
                                <m:ctrl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</m:ctrlPr>
                              </m:fPr>
                              <m:num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0" lang="zh-CN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</m:rad>
                                <m:r>
                                  <a:rPr kumimoji="0" lang="zh-CN" alt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𝜎</m:t>
                                </m:r>
                              </m:den>
                            </m:f>
                          </m:e>
                        </m:func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−</m:t>
                        </m:r>
                        <m:f>
                          <m:f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zh-CN" alt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𝑖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=1</m:t>
                            </m:r>
                          </m:sub>
                          <m:sup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𝑛</m:t>
                            </m:r>
                          </m:sup>
                          <m:e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zh-CN" alt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032" y="2782989"/>
                  <a:ext cx="7384201" cy="100822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组合 13"/>
            <p:cNvGrpSpPr/>
            <p:nvPr/>
          </p:nvGrpSpPr>
          <p:grpSpPr>
            <a:xfrm>
              <a:off x="4389186" y="4220949"/>
              <a:ext cx="265339" cy="466268"/>
              <a:chOff x="3171825" y="2024955"/>
              <a:chExt cx="371475" cy="432495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3270380" y="2024955"/>
                <a:ext cx="0" cy="289604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3437164" y="2024955"/>
                <a:ext cx="0" cy="289604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3171825" y="2251683"/>
                <a:ext cx="166785" cy="201114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3338610" y="2242158"/>
                <a:ext cx="204690" cy="215292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4773656" y="4239976"/>
                  <a:ext cx="2954906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argmax</m:t>
                        </m:r>
                        <m:r>
                          <a:rPr kumimoji="0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𝑙</m:t>
                        </m:r>
                        <m:r>
                          <a:rPr kumimoji="0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(</m:t>
                        </m:r>
                        <m:r>
                          <a:rPr kumimoji="0" lang="zh-CN" altLang="en-US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𝜃</m:t>
                        </m:r>
                        <m:r>
                          <a:rPr kumimoji="0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)</m:t>
                        </m:r>
                        <m:r>
                          <a:rPr kumimoji="0" lang="zh-CN" altLang="en-US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⇒</m:t>
                        </m:r>
                        <m:r>
                          <m:rPr>
                            <m:sty m:val="p"/>
                          </m:rPr>
                          <a:rPr kumimoji="0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argmin</m:t>
                        </m:r>
                        <m:r>
                          <a:rPr kumimoji="0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𝐽</m:t>
                        </m:r>
                        <m:r>
                          <a:rPr kumimoji="0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(</m:t>
                        </m:r>
                        <m:r>
                          <a:rPr kumimoji="0" lang="zh-CN" altLang="en-US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𝜃</m:t>
                        </m:r>
                        <m:r>
                          <a:rPr kumimoji="0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3656" y="4239976"/>
                  <a:ext cx="2954906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3918" t="-2000" r="-825" b="-3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3145952" y="4907520"/>
                  <a:ext cx="3202864" cy="10082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𝐽</m:t>
                        </m:r>
                        <m:d>
                          <m:d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zh-CN" alt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𝜃</m:t>
                            </m:r>
                          </m:e>
                        </m:d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=</m:t>
                        </m:r>
                        <m:f>
                          <m:f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𝑖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=1</m:t>
                            </m:r>
                          </m:sub>
                          <m:sup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zh-CN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𝜃</m:t>
                                </m:r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5952" y="4907520"/>
                  <a:ext cx="3202864" cy="10082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838422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20" dirty="0">
                <a:cs typeface="Calibri"/>
              </a:rPr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cs typeface="Calibri" panose="020F0502020204030204"/>
                <a:sym typeface="+mn-ea"/>
              </a:rPr>
              <a:t>https://qiyanjun.github.io/2019f-UVA-CS6316-MachineLearning/</a:t>
            </a:r>
            <a:endParaRPr lang="en-US" altLang="zh-CN" dirty="0"/>
          </a:p>
          <a:p>
            <a:r>
              <a:rPr lang="en-US" altLang="zh-CN" dirty="0"/>
              <a:t>Prof. Andrew Moore’s review tutorial</a:t>
            </a:r>
          </a:p>
          <a:p>
            <a:r>
              <a:rPr lang="en-US" altLang="zh-CN" dirty="0"/>
              <a:t>Prof. </a:t>
            </a:r>
            <a:r>
              <a:rPr lang="en-US" altLang="zh-CN" dirty="0" err="1"/>
              <a:t>Nando</a:t>
            </a:r>
            <a:r>
              <a:rPr lang="en-US" altLang="zh-CN" dirty="0"/>
              <a:t> de Freitas’s review slides</a:t>
            </a:r>
          </a:p>
          <a:p>
            <a:r>
              <a:rPr lang="en-US" altLang="zh-CN" dirty="0"/>
              <a:t>Prof. Carlos </a:t>
            </a:r>
            <a:r>
              <a:rPr lang="en-US" altLang="zh-CN" dirty="0" err="1"/>
              <a:t>Guestrin</a:t>
            </a:r>
            <a:r>
              <a:rPr lang="en-US" altLang="zh-CN" dirty="0"/>
              <a:t> recitation slides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08824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285" dirty="0">
                <a:cs typeface="Calibri"/>
              </a:rPr>
              <a:t>T</a:t>
            </a:r>
            <a:r>
              <a:rPr lang="en-US" altLang="zh-CN" spc="-5" dirty="0">
                <a:cs typeface="Calibri"/>
              </a:rPr>
              <a:t>o</a:t>
            </a:r>
            <a:r>
              <a:rPr lang="en-US" altLang="zh-CN" dirty="0">
                <a:cs typeface="Calibri"/>
              </a:rPr>
              <a:t>d</a:t>
            </a:r>
            <a:r>
              <a:rPr lang="en-US" altLang="zh-CN" spc="-65" dirty="0">
                <a:cs typeface="Calibri"/>
              </a:rPr>
              <a:t>a</a:t>
            </a:r>
            <a:r>
              <a:rPr lang="en-US" altLang="zh-CN" dirty="0">
                <a:cs typeface="Calibri"/>
              </a:rPr>
              <a:t>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Basic MLE</a:t>
            </a:r>
          </a:p>
          <a:p>
            <a:r>
              <a:rPr lang="en-US" altLang="zh-CN" dirty="0"/>
              <a:t>MLE for Discrete RV</a:t>
            </a:r>
          </a:p>
          <a:p>
            <a:r>
              <a:rPr lang="en-US" altLang="zh-CN" dirty="0"/>
              <a:t>MLE for Continuous RV (Gaussian)</a:t>
            </a:r>
          </a:p>
          <a:p>
            <a:r>
              <a:rPr lang="en-US" altLang="zh-CN" dirty="0"/>
              <a:t>MLE connects to Normal Equation of LR</a:t>
            </a:r>
          </a:p>
          <a:p>
            <a:r>
              <a:rPr lang="en-US" altLang="zh-CN" spc="-5" dirty="0">
                <a:cs typeface="Calibri"/>
              </a:rPr>
              <a:t>Extra: P</a:t>
            </a:r>
            <a:r>
              <a:rPr lang="en-US" altLang="zh-CN" spc="-55" dirty="0">
                <a:cs typeface="Calibri"/>
              </a:rPr>
              <a:t>r</a:t>
            </a:r>
            <a:r>
              <a:rPr lang="en-US" altLang="zh-CN" spc="-5" dirty="0">
                <a:cs typeface="Calibri"/>
              </a:rPr>
              <a:t>o</a:t>
            </a:r>
            <a:r>
              <a:rPr lang="en-US" altLang="zh-CN" dirty="0">
                <a:cs typeface="Calibri"/>
              </a:rPr>
              <a:t>p</a:t>
            </a:r>
            <a:r>
              <a:rPr lang="en-US" altLang="zh-CN" spc="-5" dirty="0">
                <a:cs typeface="Calibri"/>
              </a:rPr>
              <a:t>er</a:t>
            </a:r>
            <a:r>
              <a:rPr lang="en-US" altLang="zh-CN" spc="-10" dirty="0">
                <a:cs typeface="Calibri"/>
              </a:rPr>
              <a:t>t</a:t>
            </a:r>
            <a:r>
              <a:rPr lang="en-US" altLang="zh-CN" spc="5" dirty="0">
                <a:cs typeface="Calibri"/>
              </a:rPr>
              <a:t>i</a:t>
            </a:r>
            <a:r>
              <a:rPr lang="en-US" altLang="zh-CN" spc="-5" dirty="0">
                <a:cs typeface="Calibri"/>
              </a:rPr>
              <a:t>es</a:t>
            </a:r>
            <a:r>
              <a:rPr lang="en-US" altLang="zh-CN" dirty="0"/>
              <a:t> about Mean and Variance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10" name="object 6"/>
          <p:cNvSpPr/>
          <p:nvPr/>
        </p:nvSpPr>
        <p:spPr>
          <a:xfrm>
            <a:off x="67449" y="3464831"/>
            <a:ext cx="561201" cy="431172"/>
          </a:xfrm>
          <a:custGeom>
            <a:avLst/>
            <a:gdLst/>
            <a:ahLst/>
            <a:cxnLst/>
            <a:rect l="l" t="t" r="r" b="b"/>
            <a:pathLst>
              <a:path w="483870" h="687705">
                <a:moveTo>
                  <a:pt x="0" y="171846"/>
                </a:moveTo>
                <a:lnTo>
                  <a:pt x="241725" y="171846"/>
                </a:lnTo>
                <a:lnTo>
                  <a:pt x="241725" y="0"/>
                </a:lnTo>
                <a:lnTo>
                  <a:pt x="483576" y="343693"/>
                </a:lnTo>
                <a:lnTo>
                  <a:pt x="241725" y="687387"/>
                </a:lnTo>
                <a:lnTo>
                  <a:pt x="241725" y="515540"/>
                </a:lnTo>
                <a:lnTo>
                  <a:pt x="0" y="515540"/>
                </a:lnTo>
                <a:lnTo>
                  <a:pt x="0" y="171846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127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20" dirty="0"/>
              <a:t>From </a:t>
            </a:r>
            <a:r>
              <a:rPr lang="en-US" altLang="zh-CN" spc="-30" dirty="0"/>
              <a:t>Events </a:t>
            </a:r>
            <a:r>
              <a:rPr lang="en-US" altLang="zh-CN" spc="-20" dirty="0"/>
              <a:t>to </a:t>
            </a:r>
            <a:r>
              <a:rPr lang="en-US" altLang="zh-CN" spc="-5" dirty="0"/>
              <a:t>Random </a:t>
            </a:r>
            <a:r>
              <a:rPr lang="en-US" altLang="zh-CN" spc="-25" dirty="0"/>
              <a:t>Variable</a:t>
            </a:r>
            <a:r>
              <a:rPr lang="en-US" altLang="zh-CN" spc="15" dirty="0"/>
              <a:t> </a:t>
            </a:r>
            <a:r>
              <a:rPr lang="en-US" altLang="zh-CN" spc="-15" dirty="0"/>
              <a:t>(RV)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CN" sz="2600" spc="-5" dirty="0">
                <a:cs typeface="Calibri"/>
              </a:rPr>
              <a:t>Concise </a:t>
            </a:r>
            <a:r>
              <a:rPr lang="en-US" altLang="zh-CN" sz="2600" spc="-25" dirty="0">
                <a:cs typeface="Calibri"/>
              </a:rPr>
              <a:t>way </a:t>
            </a:r>
            <a:r>
              <a:rPr lang="en-US" altLang="zh-CN" sz="2600" dirty="0">
                <a:cs typeface="Calibri"/>
              </a:rPr>
              <a:t>of </a:t>
            </a:r>
            <a:r>
              <a:rPr lang="en-US" altLang="zh-CN" sz="2600" spc="-5" dirty="0">
                <a:cs typeface="Calibri"/>
              </a:rPr>
              <a:t>specifying </a:t>
            </a:r>
            <a:r>
              <a:rPr lang="en-US" altLang="zh-CN" sz="2600" spc="-10" dirty="0">
                <a:cs typeface="Calibri"/>
              </a:rPr>
              <a:t>attributes </a:t>
            </a:r>
            <a:r>
              <a:rPr lang="en-US" altLang="zh-CN" sz="2600" dirty="0">
                <a:cs typeface="Calibri"/>
              </a:rPr>
              <a:t>of</a:t>
            </a:r>
            <a:r>
              <a:rPr lang="en-US" altLang="zh-CN" sz="2600" spc="-5" dirty="0">
                <a:cs typeface="Calibri"/>
              </a:rPr>
              <a:t> </a:t>
            </a:r>
            <a:r>
              <a:rPr lang="en-US" altLang="zh-CN" sz="2600" spc="-10" dirty="0">
                <a:cs typeface="Calibri"/>
              </a:rPr>
              <a:t>outcomes</a:t>
            </a:r>
            <a:endParaRPr lang="en-US" altLang="zh-CN" sz="2600" dirty="0"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CN" sz="2600" spc="-5" dirty="0">
                <a:cs typeface="Calibri"/>
              </a:rPr>
              <a:t>Modeling </a:t>
            </a:r>
            <a:r>
              <a:rPr lang="en-US" altLang="zh-CN" sz="2600" spc="-15" dirty="0">
                <a:cs typeface="Calibri"/>
              </a:rPr>
              <a:t>students (Grade </a:t>
            </a:r>
            <a:r>
              <a:rPr lang="en-US" altLang="zh-CN" sz="2600" spc="-5" dirty="0">
                <a:cs typeface="Calibri"/>
              </a:rPr>
              <a:t>and</a:t>
            </a:r>
            <a:r>
              <a:rPr lang="en-US" altLang="zh-CN" sz="2600" spc="15" dirty="0">
                <a:cs typeface="Calibri"/>
              </a:rPr>
              <a:t> </a:t>
            </a:r>
            <a:r>
              <a:rPr lang="en-US" altLang="zh-CN" sz="2600" spc="-10" dirty="0">
                <a:cs typeface="Calibri"/>
              </a:rPr>
              <a:t>Intelligence):</a:t>
            </a:r>
            <a:endParaRPr lang="en-US" altLang="zh-CN" sz="2600" dirty="0"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812165" algn="l"/>
                <a:tab pos="812800" algn="l"/>
                <a:tab pos="1478915" algn="l"/>
              </a:tabLst>
            </a:pPr>
            <a:r>
              <a:rPr lang="en-US" altLang="zh-CN" sz="2600" dirty="0">
                <a:latin typeface="Symbol"/>
                <a:cs typeface="Symbol"/>
              </a:rPr>
              <a:t></a:t>
            </a:r>
            <a:r>
              <a:rPr lang="en-US" altLang="zh-CN" sz="2600" spc="-5" dirty="0">
                <a:latin typeface="Times New Roman"/>
                <a:cs typeface="Times New Roman"/>
              </a:rPr>
              <a:t> </a:t>
            </a:r>
            <a:r>
              <a:rPr lang="en-US" altLang="zh-CN" sz="2600" dirty="0">
                <a:latin typeface="Symbol"/>
                <a:cs typeface="Symbol"/>
              </a:rPr>
              <a:t></a:t>
            </a:r>
            <a:r>
              <a:rPr lang="en-US" altLang="zh-CN" sz="2600" dirty="0">
                <a:latin typeface="Times New Roman"/>
                <a:cs typeface="Times New Roman"/>
              </a:rPr>
              <a:t> </a:t>
            </a:r>
            <a:r>
              <a:rPr lang="en-US" altLang="zh-CN" sz="2600" dirty="0">
                <a:cs typeface="Calibri"/>
              </a:rPr>
              <a:t>all </a:t>
            </a:r>
            <a:r>
              <a:rPr lang="en-US" altLang="zh-CN" sz="2600" spc="-5" dirty="0">
                <a:cs typeface="Calibri"/>
              </a:rPr>
              <a:t>possible </a:t>
            </a:r>
            <a:r>
              <a:rPr lang="en-US" altLang="zh-CN" sz="2600" spc="-15" dirty="0">
                <a:cs typeface="Calibri"/>
              </a:rPr>
              <a:t>students </a:t>
            </a:r>
            <a:r>
              <a:rPr lang="en-US" altLang="zh-CN" sz="2600" spc="-5" dirty="0">
                <a:solidFill>
                  <a:srgbClr val="FF0000"/>
                </a:solidFill>
                <a:cs typeface="Calibri"/>
              </a:rPr>
              <a:t>(sample</a:t>
            </a:r>
            <a:r>
              <a:rPr lang="en-US" altLang="zh-CN" sz="2600" spc="-10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altLang="zh-CN" sz="2600" spc="-5" dirty="0">
                <a:solidFill>
                  <a:srgbClr val="FF0000"/>
                </a:solidFill>
                <a:cs typeface="Calibri"/>
              </a:rPr>
              <a:t>space)</a:t>
            </a:r>
            <a:endParaRPr lang="en-US" altLang="zh-CN" sz="2600" dirty="0"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lang="en-US" altLang="zh-CN" sz="2600" spc="-10" dirty="0">
                <a:cs typeface="Calibri"/>
              </a:rPr>
              <a:t>What are </a:t>
            </a:r>
            <a:r>
              <a:rPr lang="en-US" altLang="zh-CN" sz="2600" spc="-15" dirty="0">
                <a:cs typeface="Calibri"/>
              </a:rPr>
              <a:t>events </a:t>
            </a:r>
            <a:r>
              <a:rPr lang="en-US" altLang="zh-CN" sz="2600" spc="-10" dirty="0">
                <a:solidFill>
                  <a:srgbClr val="FF0000"/>
                </a:solidFill>
                <a:cs typeface="Calibri"/>
              </a:rPr>
              <a:t>(subset </a:t>
            </a:r>
            <a:r>
              <a:rPr lang="en-US" altLang="zh-CN" sz="2600" dirty="0">
                <a:solidFill>
                  <a:srgbClr val="FF0000"/>
                </a:solidFill>
                <a:cs typeface="Calibri"/>
              </a:rPr>
              <a:t>of </a:t>
            </a:r>
            <a:r>
              <a:rPr lang="en-US" altLang="zh-CN" sz="2600" spc="-5" dirty="0">
                <a:solidFill>
                  <a:srgbClr val="FF0000"/>
                </a:solidFill>
                <a:cs typeface="Calibri"/>
              </a:rPr>
              <a:t>sample</a:t>
            </a:r>
            <a:r>
              <a:rPr lang="en-US" altLang="zh-CN" sz="2600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altLang="zh-CN" sz="2600" spc="-5" dirty="0">
                <a:solidFill>
                  <a:srgbClr val="FF0000"/>
                </a:solidFill>
                <a:cs typeface="Calibri"/>
              </a:rPr>
              <a:t>space)</a:t>
            </a:r>
            <a:endParaRPr lang="en-US" altLang="zh-CN" sz="2600" dirty="0">
              <a:cs typeface="Calibri"/>
            </a:endParaRPr>
          </a:p>
          <a:p>
            <a:pPr marL="1270000" lvl="2" indent="-342900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lang="en-US" altLang="zh-CN" sz="2200" spc="-10" dirty="0" err="1">
                <a:cs typeface="Calibri"/>
              </a:rPr>
              <a:t>Grade_A</a:t>
            </a:r>
            <a:r>
              <a:rPr lang="en-US" altLang="zh-CN" sz="2200" spc="-10" dirty="0">
                <a:cs typeface="Calibri"/>
              </a:rPr>
              <a:t> </a:t>
            </a:r>
            <a:r>
              <a:rPr lang="en-US" altLang="zh-CN" sz="2200" dirty="0">
                <a:cs typeface="Calibri"/>
              </a:rPr>
              <a:t>= all </a:t>
            </a:r>
            <a:r>
              <a:rPr lang="en-US" altLang="zh-CN" sz="2200" spc="-15" dirty="0">
                <a:cs typeface="Calibri"/>
              </a:rPr>
              <a:t>students </a:t>
            </a:r>
            <a:r>
              <a:rPr lang="en-US" altLang="zh-CN" sz="2200" dirty="0">
                <a:cs typeface="Calibri"/>
              </a:rPr>
              <a:t>with </a:t>
            </a:r>
            <a:r>
              <a:rPr lang="en-US" altLang="zh-CN" sz="2200" spc="-15" dirty="0">
                <a:cs typeface="Calibri"/>
              </a:rPr>
              <a:t>grade</a:t>
            </a:r>
            <a:r>
              <a:rPr lang="en-US" altLang="zh-CN" sz="2200" spc="-45" dirty="0">
                <a:cs typeface="Calibri"/>
              </a:rPr>
              <a:t> </a:t>
            </a:r>
            <a:r>
              <a:rPr lang="en-US" altLang="zh-CN" sz="2200" dirty="0">
                <a:cs typeface="Calibri"/>
              </a:rPr>
              <a:t>A</a:t>
            </a:r>
          </a:p>
          <a:p>
            <a:pPr marL="1270000" lvl="2" indent="-3429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lang="en-US" altLang="zh-CN" sz="2200" spc="-10" dirty="0" err="1">
                <a:cs typeface="Calibri"/>
              </a:rPr>
              <a:t>Grade_B</a:t>
            </a:r>
            <a:r>
              <a:rPr lang="en-US" altLang="zh-CN" sz="2200" spc="-10" dirty="0">
                <a:cs typeface="Calibri"/>
              </a:rPr>
              <a:t> </a:t>
            </a:r>
            <a:r>
              <a:rPr lang="en-US" altLang="zh-CN" sz="2200" dirty="0">
                <a:cs typeface="Calibri"/>
              </a:rPr>
              <a:t>= all </a:t>
            </a:r>
            <a:r>
              <a:rPr lang="en-US" altLang="zh-CN" sz="2200" spc="-15" dirty="0">
                <a:cs typeface="Calibri"/>
              </a:rPr>
              <a:t>students </a:t>
            </a:r>
            <a:r>
              <a:rPr lang="en-US" altLang="zh-CN" sz="2200" dirty="0">
                <a:cs typeface="Calibri"/>
              </a:rPr>
              <a:t>with </a:t>
            </a:r>
            <a:r>
              <a:rPr lang="en-US" altLang="zh-CN" sz="2200" spc="-15" dirty="0">
                <a:cs typeface="Calibri"/>
              </a:rPr>
              <a:t>grade</a:t>
            </a:r>
            <a:r>
              <a:rPr lang="en-US" altLang="zh-CN" sz="2200" spc="-40" dirty="0">
                <a:cs typeface="Calibri"/>
              </a:rPr>
              <a:t> </a:t>
            </a:r>
            <a:r>
              <a:rPr lang="en-US" altLang="zh-CN" sz="2200" dirty="0">
                <a:cs typeface="Calibri"/>
              </a:rPr>
              <a:t>B</a:t>
            </a:r>
          </a:p>
          <a:p>
            <a:pPr marL="1270000" lvl="2" indent="-3429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lang="en-US" altLang="zh-CN" sz="2200" spc="-25" dirty="0" err="1">
                <a:cs typeface="Calibri"/>
              </a:rPr>
              <a:t>HardWorking_Yes</a:t>
            </a:r>
            <a:r>
              <a:rPr lang="en-US" altLang="zh-CN" sz="2200" spc="-25" dirty="0">
                <a:cs typeface="Calibri"/>
              </a:rPr>
              <a:t> </a:t>
            </a:r>
            <a:r>
              <a:rPr lang="en-US" altLang="zh-CN" sz="2200" dirty="0">
                <a:cs typeface="Calibri"/>
              </a:rPr>
              <a:t>= … </a:t>
            </a:r>
            <a:r>
              <a:rPr lang="en-US" altLang="zh-CN" sz="2200" spc="-5" dirty="0">
                <a:cs typeface="Calibri"/>
              </a:rPr>
              <a:t>who </a:t>
            </a:r>
            <a:r>
              <a:rPr lang="en-US" altLang="zh-CN" sz="2200" spc="-10" dirty="0">
                <a:cs typeface="Calibri"/>
              </a:rPr>
              <a:t>works</a:t>
            </a:r>
            <a:r>
              <a:rPr lang="en-US" altLang="zh-CN" sz="2200" spc="10" dirty="0">
                <a:cs typeface="Calibri"/>
              </a:rPr>
              <a:t> </a:t>
            </a:r>
            <a:r>
              <a:rPr lang="en-US" altLang="zh-CN" sz="2200" spc="-10" dirty="0">
                <a:cs typeface="Calibri"/>
              </a:rPr>
              <a:t>hard</a:t>
            </a:r>
            <a:endParaRPr lang="en-US" altLang="zh-CN" sz="2200" dirty="0"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lang="en-US" altLang="zh-CN" sz="2600" spc="-35" dirty="0">
                <a:solidFill>
                  <a:srgbClr val="0070C0"/>
                </a:solidFill>
                <a:cs typeface="Calibri"/>
              </a:rPr>
              <a:t>Very</a:t>
            </a:r>
            <a:r>
              <a:rPr lang="en-US" altLang="zh-CN" sz="2600" spc="-10" dirty="0">
                <a:solidFill>
                  <a:srgbClr val="0070C0"/>
                </a:solidFill>
                <a:cs typeface="Calibri"/>
              </a:rPr>
              <a:t> cumbersome</a:t>
            </a:r>
            <a:endParaRPr lang="en-US" altLang="zh-CN" sz="2600" dirty="0">
              <a:solidFill>
                <a:srgbClr val="0070C0"/>
              </a:solidFill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</a:pPr>
            <a:endParaRPr lang="en-US" altLang="zh-CN" sz="3150" dirty="0">
              <a:cs typeface="Calibri"/>
            </a:endParaRPr>
          </a:p>
          <a:p>
            <a:pPr marL="812800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lang="en-US" altLang="zh-CN" sz="2600" spc="-10" dirty="0">
                <a:cs typeface="Calibri"/>
              </a:rPr>
              <a:t>Need </a:t>
            </a:r>
            <a:r>
              <a:rPr lang="en-US" altLang="zh-CN" sz="2600" spc="-5" dirty="0">
                <a:solidFill>
                  <a:srgbClr val="0070C0"/>
                </a:solidFill>
                <a:latin typeface="MS PGothic"/>
                <a:cs typeface="Calibri"/>
              </a:rPr>
              <a:t>“</a:t>
            </a:r>
            <a:r>
              <a:rPr lang="en-US" altLang="zh-CN" sz="2600" spc="-5" dirty="0">
                <a:solidFill>
                  <a:srgbClr val="FF0000"/>
                </a:solidFill>
                <a:cs typeface="Calibri"/>
              </a:rPr>
              <a:t>functions</a:t>
            </a:r>
            <a:r>
              <a:rPr lang="en-US" altLang="zh-CN" sz="2600" spc="-5" dirty="0">
                <a:solidFill>
                  <a:srgbClr val="0070C0"/>
                </a:solidFill>
                <a:cs typeface="Calibri"/>
              </a:rPr>
              <a:t>”</a:t>
            </a:r>
            <a:r>
              <a:rPr lang="en-US" altLang="zh-CN" sz="2600" spc="-5" dirty="0">
                <a:solidFill>
                  <a:srgbClr val="0000FF"/>
                </a:solidFill>
                <a:latin typeface="MS PGothic"/>
                <a:cs typeface="Calibri"/>
              </a:rPr>
              <a:t> </a:t>
            </a:r>
            <a:r>
              <a:rPr lang="en-US" altLang="zh-CN" sz="2600" spc="-10" dirty="0">
                <a:solidFill>
                  <a:srgbClr val="0070C0"/>
                </a:solidFill>
                <a:cs typeface="Calibri"/>
              </a:rPr>
              <a:t>that maps </a:t>
            </a:r>
            <a:r>
              <a:rPr lang="en-US" altLang="zh-CN" sz="2600" spc="-15" dirty="0">
                <a:solidFill>
                  <a:srgbClr val="0070C0"/>
                </a:solidFill>
                <a:cs typeface="Calibri"/>
              </a:rPr>
              <a:t>from </a:t>
            </a:r>
            <a:r>
              <a:rPr lang="en-US" altLang="zh-CN" sz="2600" dirty="0">
                <a:solidFill>
                  <a:srgbClr val="0070C0"/>
                </a:solidFill>
                <a:latin typeface="Symbol"/>
                <a:cs typeface="Symbol"/>
              </a:rPr>
              <a:t></a:t>
            </a:r>
            <a:r>
              <a:rPr lang="en-US" altLang="zh-CN" sz="260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-15" dirty="0">
                <a:solidFill>
                  <a:srgbClr val="0070C0"/>
                </a:solidFill>
                <a:cs typeface="Calibri"/>
              </a:rPr>
              <a:t>to </a:t>
            </a:r>
            <a:r>
              <a:rPr lang="en-US" altLang="zh-CN" sz="2600" dirty="0">
                <a:solidFill>
                  <a:srgbClr val="0070C0"/>
                </a:solidFill>
                <a:cs typeface="Calibri"/>
              </a:rPr>
              <a:t>an </a:t>
            </a:r>
            <a:r>
              <a:rPr lang="en-US" altLang="zh-CN" sz="2600" spc="-10" dirty="0">
                <a:solidFill>
                  <a:srgbClr val="0070C0"/>
                </a:solidFill>
                <a:cs typeface="Calibri"/>
              </a:rPr>
              <a:t>attribute </a:t>
            </a:r>
            <a:r>
              <a:rPr lang="en-US" altLang="zh-CN" sz="2600" spc="-5" dirty="0">
                <a:solidFill>
                  <a:srgbClr val="0070C0"/>
                </a:solidFill>
                <a:cs typeface="Calibri"/>
              </a:rPr>
              <a:t>space</a:t>
            </a:r>
            <a:r>
              <a:rPr lang="en-US" altLang="zh-CN" sz="2600" spc="-165" dirty="0">
                <a:solidFill>
                  <a:srgbClr val="0070C0"/>
                </a:solidFill>
                <a:cs typeface="Calibri"/>
              </a:rPr>
              <a:t> </a:t>
            </a:r>
            <a:r>
              <a:rPr lang="en-US" altLang="zh-CN" sz="2600" spc="-135" dirty="0">
                <a:solidFill>
                  <a:srgbClr val="0070C0"/>
                </a:solidFill>
                <a:cs typeface="Calibri"/>
              </a:rPr>
              <a:t>T.</a:t>
            </a:r>
            <a:endParaRPr lang="en-US" altLang="zh-CN" sz="2600" dirty="0">
              <a:solidFill>
                <a:srgbClr val="0070C0"/>
              </a:solidFill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lang="en-US" altLang="zh-CN" sz="2600" spc="-5" dirty="0">
                <a:cs typeface="Calibri"/>
              </a:rPr>
              <a:t>P(</a:t>
            </a:r>
            <a:r>
              <a:rPr lang="en-US" altLang="zh-CN" sz="2600" spc="-5" dirty="0">
                <a:solidFill>
                  <a:srgbClr val="FF0000"/>
                </a:solidFill>
                <a:cs typeface="Calibri"/>
              </a:rPr>
              <a:t>H </a:t>
            </a:r>
            <a:r>
              <a:rPr lang="en-US" altLang="zh-CN" sz="2600" dirty="0">
                <a:solidFill>
                  <a:srgbClr val="FF0000"/>
                </a:solidFill>
                <a:cs typeface="Calibri"/>
              </a:rPr>
              <a:t>= </a:t>
            </a:r>
            <a:r>
              <a:rPr lang="en-US" altLang="zh-CN" sz="2600" spc="-5" dirty="0">
                <a:solidFill>
                  <a:srgbClr val="FF0000"/>
                </a:solidFill>
                <a:cs typeface="Calibri"/>
              </a:rPr>
              <a:t>YES</a:t>
            </a:r>
            <a:r>
              <a:rPr lang="en-US" altLang="zh-CN" sz="2600" spc="-5" dirty="0">
                <a:cs typeface="Calibri"/>
              </a:rPr>
              <a:t>) </a:t>
            </a:r>
            <a:r>
              <a:rPr lang="en-US" altLang="zh-CN" sz="2600" dirty="0">
                <a:cs typeface="Calibri"/>
              </a:rPr>
              <a:t>= </a:t>
            </a:r>
            <a:r>
              <a:rPr lang="en-US" altLang="zh-CN" sz="2600" spc="-15" dirty="0">
                <a:cs typeface="Calibri"/>
              </a:rPr>
              <a:t>P({student </a:t>
            </a:r>
            <a:r>
              <a:rPr lang="en-US" altLang="zh-CN" sz="2600" dirty="0">
                <a:cs typeface="Calibri"/>
              </a:rPr>
              <a:t>ϵ </a:t>
            </a:r>
            <a:r>
              <a:rPr lang="en-US" altLang="zh-CN" sz="2600" dirty="0">
                <a:latin typeface="Symbol"/>
                <a:cs typeface="Symbol"/>
              </a:rPr>
              <a:t></a:t>
            </a:r>
            <a:r>
              <a:rPr lang="en-US" altLang="zh-CN" sz="2600" dirty="0">
                <a:latin typeface="Times New Roman"/>
                <a:cs typeface="Times New Roman"/>
              </a:rPr>
              <a:t> </a:t>
            </a:r>
            <a:r>
              <a:rPr lang="en-US" altLang="zh-CN" sz="2600" dirty="0">
                <a:latin typeface="Symbol"/>
                <a:cs typeface="Symbol"/>
              </a:rPr>
              <a:t></a:t>
            </a:r>
            <a:r>
              <a:rPr lang="en-US" altLang="zh-CN" sz="2600" dirty="0">
                <a:latin typeface="Times New Roman"/>
                <a:cs typeface="Times New Roman"/>
              </a:rPr>
              <a:t> </a:t>
            </a:r>
            <a:r>
              <a:rPr lang="en-US" altLang="zh-CN" sz="2600" spc="-10" dirty="0">
                <a:cs typeface="Calibri"/>
              </a:rPr>
              <a:t>H(student) </a:t>
            </a:r>
            <a:r>
              <a:rPr lang="en-US" altLang="zh-CN" sz="2600" dirty="0">
                <a:cs typeface="Calibri"/>
              </a:rPr>
              <a:t>=</a:t>
            </a:r>
            <a:r>
              <a:rPr lang="en-US" altLang="zh-CN" sz="2600" spc="10" dirty="0">
                <a:cs typeface="Calibri"/>
              </a:rPr>
              <a:t> </a:t>
            </a:r>
            <a:r>
              <a:rPr lang="en-US" altLang="zh-CN" sz="2600" spc="-10" dirty="0">
                <a:cs typeface="Calibri"/>
              </a:rPr>
              <a:t>YES})</a:t>
            </a:r>
            <a:endParaRPr lang="en-US" altLang="zh-CN" sz="2600" dirty="0">
              <a:cs typeface="Calibri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7" name="object 3"/>
          <p:cNvSpPr txBox="1"/>
          <p:nvPr/>
        </p:nvSpPr>
        <p:spPr>
          <a:xfrm>
            <a:off x="264160" y="1359407"/>
            <a:ext cx="8803640" cy="4623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2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06401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cs typeface="Calibri"/>
              </a:rPr>
              <a:t>P</a:t>
            </a:r>
            <a:r>
              <a:rPr lang="en-US" altLang="zh-CN" spc="-55" dirty="0">
                <a:cs typeface="Calibri"/>
              </a:rPr>
              <a:t>r</a:t>
            </a:r>
            <a:r>
              <a:rPr lang="en-US" altLang="zh-CN" spc="-5" dirty="0">
                <a:cs typeface="Calibri"/>
              </a:rPr>
              <a:t>o</a:t>
            </a:r>
            <a:r>
              <a:rPr lang="en-US" altLang="zh-CN" dirty="0">
                <a:cs typeface="Calibri"/>
              </a:rPr>
              <a:t>p</a:t>
            </a:r>
            <a:r>
              <a:rPr lang="en-US" altLang="zh-CN" spc="-5" dirty="0">
                <a:cs typeface="Calibri"/>
              </a:rPr>
              <a:t>er</a:t>
            </a:r>
            <a:r>
              <a:rPr lang="en-US" altLang="zh-CN" spc="-10" dirty="0">
                <a:cs typeface="Calibri"/>
              </a:rPr>
              <a:t>t</a:t>
            </a:r>
            <a:r>
              <a:rPr lang="en-US" altLang="zh-CN" spc="5" dirty="0">
                <a:cs typeface="Calibri"/>
              </a:rPr>
              <a:t>i</a:t>
            </a:r>
            <a:r>
              <a:rPr lang="en-US" altLang="zh-CN" spc="-5" dirty="0">
                <a:cs typeface="Calibri"/>
              </a:rPr>
              <a:t>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5300" indent="-457200">
              <a:lnSpc>
                <a:spcPct val="100000"/>
              </a:lnSpc>
              <a:spcBef>
                <a:spcPts val="970"/>
              </a:spcBef>
              <a:tabLst>
                <a:tab pos="209550" algn="l"/>
              </a:tabLst>
              <a:defRPr/>
            </a:pPr>
            <a:r>
              <a:rPr lang="es-ES" altLang="zh-CN" sz="3200" spc="-5" dirty="0">
                <a:solidFill>
                  <a:prstClr val="black"/>
                </a:solidFill>
                <a:cs typeface="Calibri"/>
              </a:rPr>
              <a:t>Correlation:</a:t>
            </a:r>
            <a:endParaRPr lang="es-ES" altLang="zh-CN" sz="3200" dirty="0">
              <a:solidFill>
                <a:prstClr val="black"/>
              </a:solidFill>
              <a:cs typeface="Calibri"/>
            </a:endParaRPr>
          </a:p>
          <a:p>
            <a:pPr marL="1435100" lvl="0" indent="0">
              <a:lnSpc>
                <a:spcPct val="100000"/>
              </a:lnSpc>
              <a:spcBef>
                <a:spcPts val="1205"/>
              </a:spcBef>
              <a:buNone/>
              <a:defRPr/>
            </a:pPr>
            <a:r>
              <a:rPr lang="es-ES" altLang="zh-CN" i="1" spc="75" dirty="0">
                <a:solidFill>
                  <a:prstClr val="black"/>
                </a:solidFill>
                <a:latin typeface="Symbol"/>
                <a:cs typeface="Symbol"/>
              </a:rPr>
              <a:t> </a:t>
            </a:r>
            <a:r>
              <a:rPr lang="es-ES" altLang="zh-CN" spc="75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s-ES" altLang="zh-CN" i="1" spc="75" dirty="0">
                <a:solidFill>
                  <a:prstClr val="black"/>
                </a:solidFill>
                <a:latin typeface="Times New Roman"/>
                <a:cs typeface="Times New Roman"/>
              </a:rPr>
              <a:t>X</a:t>
            </a:r>
            <a:r>
              <a:rPr lang="es-ES" altLang="zh-CN" spc="75" dirty="0">
                <a:solidFill>
                  <a:prstClr val="black"/>
                </a:solidFill>
                <a:latin typeface="Times New Roman"/>
                <a:cs typeface="Times New Roman"/>
              </a:rPr>
              <a:t>,</a:t>
            </a:r>
            <a:r>
              <a:rPr lang="es-ES" altLang="zh-CN" i="1" spc="75" dirty="0">
                <a:solidFill>
                  <a:prstClr val="black"/>
                </a:solidFill>
                <a:latin typeface="Times New Roman"/>
                <a:cs typeface="Times New Roman"/>
              </a:rPr>
              <a:t>Y</a:t>
            </a:r>
            <a:r>
              <a:rPr lang="es-ES" altLang="zh-CN" i="1" spc="-40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s-ES" altLang="zh-CN" spc="-5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r>
              <a:rPr lang="es-ES" altLang="zh-CN" spc="-1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s-ES" altLang="zh-CN" spc="-5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lang="es-ES" altLang="zh-CN" spc="-15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s-ES" altLang="zh-CN" i="1" spc="65" dirty="0">
                <a:solidFill>
                  <a:prstClr val="black"/>
                </a:solidFill>
                <a:latin typeface="Times New Roman"/>
                <a:cs typeface="Times New Roman"/>
              </a:rPr>
              <a:t>Cov </a:t>
            </a:r>
            <a:r>
              <a:rPr lang="es-ES" altLang="zh-CN" spc="65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s-ES" altLang="zh-CN" i="1" spc="65" dirty="0">
                <a:solidFill>
                  <a:prstClr val="black"/>
                </a:solidFill>
                <a:latin typeface="Times New Roman"/>
                <a:cs typeface="Times New Roman"/>
              </a:rPr>
              <a:t>X</a:t>
            </a:r>
            <a:r>
              <a:rPr lang="es-ES" altLang="zh-CN" spc="65" dirty="0">
                <a:solidFill>
                  <a:prstClr val="black"/>
                </a:solidFill>
                <a:latin typeface="Times New Roman"/>
                <a:cs typeface="Times New Roman"/>
              </a:rPr>
              <a:t>,</a:t>
            </a:r>
            <a:r>
              <a:rPr lang="es-ES" altLang="zh-CN" i="1" spc="65" dirty="0">
                <a:solidFill>
                  <a:prstClr val="black"/>
                </a:solidFill>
                <a:latin typeface="Times New Roman"/>
                <a:cs typeface="Times New Roman"/>
              </a:rPr>
              <a:t>Y</a:t>
            </a:r>
            <a:r>
              <a:rPr lang="es-ES" altLang="zh-CN" i="1" spc="-40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s-ES" altLang="zh-CN" spc="-5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r>
              <a:rPr lang="es-ES" altLang="zh-CN" spc="-36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s-ES" altLang="zh-CN" dirty="0">
                <a:solidFill>
                  <a:prstClr val="black"/>
                </a:solidFill>
                <a:latin typeface="Times New Roman"/>
                <a:cs typeface="Times New Roman"/>
              </a:rPr>
              <a:t>/</a:t>
            </a:r>
            <a:r>
              <a:rPr lang="es-ES" altLang="zh-CN" i="1" dirty="0">
                <a:solidFill>
                  <a:prstClr val="black"/>
                </a:solidFill>
                <a:latin typeface="Symbol"/>
                <a:cs typeface="Symbol"/>
              </a:rPr>
              <a:t></a:t>
            </a:r>
            <a:r>
              <a:rPr lang="es-ES" altLang="zh-CN" i="1" spc="-45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s-ES" altLang="zh-CN" i="1" spc="-44" baseline="-23569" dirty="0">
                <a:solidFill>
                  <a:prstClr val="black"/>
                </a:solidFill>
                <a:latin typeface="Times New Roman"/>
                <a:cs typeface="Times New Roman"/>
              </a:rPr>
              <a:t>x</a:t>
            </a:r>
            <a:r>
              <a:rPr lang="es-ES" altLang="zh-CN" i="1" spc="-30" dirty="0">
                <a:solidFill>
                  <a:prstClr val="black"/>
                </a:solidFill>
                <a:latin typeface="Symbol"/>
                <a:cs typeface="Symbol"/>
              </a:rPr>
              <a:t></a:t>
            </a:r>
            <a:r>
              <a:rPr lang="es-ES" altLang="zh-CN" i="1" spc="-45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s-ES" altLang="zh-CN" i="1" baseline="-23569" dirty="0">
                <a:solidFill>
                  <a:prstClr val="black"/>
                </a:solidFill>
                <a:latin typeface="Times New Roman"/>
                <a:cs typeface="Times New Roman"/>
              </a:rPr>
              <a:t>y</a:t>
            </a:r>
            <a:endParaRPr lang="es-ES" altLang="zh-CN" baseline="-23569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118360" lvl="0" indent="0">
              <a:lnSpc>
                <a:spcPct val="100000"/>
              </a:lnSpc>
              <a:spcBef>
                <a:spcPts val="1740"/>
              </a:spcBef>
              <a:buNone/>
              <a:defRPr/>
            </a:pPr>
            <a:r>
              <a:rPr lang="es-ES" altLang="zh-CN" spc="-5" dirty="0">
                <a:solidFill>
                  <a:prstClr val="black"/>
                </a:solidFill>
                <a:latin typeface="Symbol"/>
                <a:cs typeface="Symbol"/>
              </a:rPr>
              <a:t></a:t>
            </a:r>
            <a:r>
              <a:rPr lang="es-ES" altLang="zh-CN" spc="-5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lang="es-ES" altLang="zh-CN" spc="-34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s-ES" altLang="zh-CN" spc="5" dirty="0">
                <a:solidFill>
                  <a:prstClr val="black"/>
                </a:solidFill>
                <a:latin typeface="Symbol"/>
                <a:cs typeface="Symbol"/>
              </a:rPr>
              <a:t></a:t>
            </a:r>
            <a:r>
              <a:rPr lang="es-ES" altLang="zh-CN" spc="-2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s-ES" altLang="zh-CN" i="1" spc="85" dirty="0">
                <a:solidFill>
                  <a:prstClr val="black"/>
                </a:solidFill>
                <a:latin typeface="Symbol"/>
                <a:cs typeface="Symbol"/>
              </a:rPr>
              <a:t> </a:t>
            </a:r>
            <a:r>
              <a:rPr lang="es-ES" altLang="zh-CN" spc="85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s-ES" altLang="zh-CN" i="1" spc="85" dirty="0">
                <a:solidFill>
                  <a:prstClr val="black"/>
                </a:solidFill>
                <a:latin typeface="Times New Roman"/>
                <a:cs typeface="Times New Roman"/>
              </a:rPr>
              <a:t>X</a:t>
            </a:r>
            <a:r>
              <a:rPr lang="es-ES" altLang="zh-CN" spc="85" dirty="0">
                <a:solidFill>
                  <a:prstClr val="black"/>
                </a:solidFill>
                <a:latin typeface="Times New Roman"/>
                <a:cs typeface="Times New Roman"/>
              </a:rPr>
              <a:t>,</a:t>
            </a:r>
            <a:r>
              <a:rPr lang="es-ES" altLang="zh-CN" i="1" spc="85" dirty="0">
                <a:solidFill>
                  <a:prstClr val="black"/>
                </a:solidFill>
                <a:latin typeface="Times New Roman"/>
                <a:cs typeface="Times New Roman"/>
              </a:rPr>
              <a:t>Y</a:t>
            </a:r>
            <a:r>
              <a:rPr lang="es-ES" altLang="zh-CN" i="1" spc="-40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s-ES" altLang="zh-CN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r>
              <a:rPr lang="es-ES" altLang="zh-CN" spc="-11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s-ES" altLang="zh-CN" spc="5" dirty="0">
                <a:solidFill>
                  <a:prstClr val="black"/>
                </a:solidFill>
                <a:latin typeface="Symbol"/>
                <a:cs typeface="Symbol"/>
              </a:rPr>
              <a:t></a:t>
            </a:r>
            <a:r>
              <a:rPr lang="es-ES" altLang="zh-CN" spc="-36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s-ES" altLang="zh-CN" spc="5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lang="es-ES" altLang="zh-CN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91374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cs typeface="Calibri"/>
              </a:rPr>
              <a:t>P</a:t>
            </a:r>
            <a:r>
              <a:rPr lang="en-US" altLang="zh-CN" spc="-55" dirty="0">
                <a:cs typeface="Calibri"/>
              </a:rPr>
              <a:t>r</a:t>
            </a:r>
            <a:r>
              <a:rPr lang="en-US" altLang="zh-CN" spc="-5" dirty="0">
                <a:cs typeface="Calibri"/>
              </a:rPr>
              <a:t>o</a:t>
            </a:r>
            <a:r>
              <a:rPr lang="en-US" altLang="zh-CN" dirty="0">
                <a:cs typeface="Calibri"/>
              </a:rPr>
              <a:t>p</a:t>
            </a:r>
            <a:r>
              <a:rPr lang="en-US" altLang="zh-CN" spc="-5" dirty="0">
                <a:cs typeface="Calibri"/>
              </a:rPr>
              <a:t>er</a:t>
            </a:r>
            <a:r>
              <a:rPr lang="en-US" altLang="zh-CN" spc="-10" dirty="0">
                <a:cs typeface="Calibri"/>
              </a:rPr>
              <a:t>t</a:t>
            </a:r>
            <a:r>
              <a:rPr lang="en-US" altLang="zh-CN" spc="5" dirty="0">
                <a:cs typeface="Calibri"/>
              </a:rPr>
              <a:t>i</a:t>
            </a:r>
            <a:r>
              <a:rPr lang="en-US" altLang="zh-CN" spc="-5" dirty="0">
                <a:cs typeface="Calibri"/>
              </a:rPr>
              <a:t>es</a:t>
            </a:r>
            <a:endParaRPr lang="zh-CN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15044"/>
                <a:ext cx="7886700" cy="4924652"/>
              </a:xfrm>
            </p:spPr>
            <p:txBody>
              <a:bodyPr>
                <a:normAutofit/>
              </a:bodyPr>
              <a:lstStyle/>
              <a:p>
                <a:pPr marL="469900" indent="-457200">
                  <a:lnSpc>
                    <a:spcPct val="100000"/>
                  </a:lnSpc>
                  <a:spcBef>
                    <a:spcPts val="0"/>
                  </a:spcBef>
                  <a:tabLst>
                    <a:tab pos="184150" algn="l"/>
                  </a:tabLst>
                  <a:defRPr/>
                </a:pPr>
                <a:r>
                  <a:rPr lang="en-US" altLang="zh-CN" spc="5" dirty="0">
                    <a:solidFill>
                      <a:prstClr val="black"/>
                    </a:solidFill>
                    <a:cs typeface="Calibri"/>
                  </a:rPr>
                  <a:t>M</a:t>
                </a:r>
                <a:r>
                  <a:rPr lang="en-US" altLang="zh-CN" spc="-10" dirty="0">
                    <a:solidFill>
                      <a:prstClr val="black"/>
                    </a:solidFill>
                    <a:cs typeface="Calibri"/>
                  </a:rPr>
                  <a:t>e</a:t>
                </a:r>
                <a:r>
                  <a:rPr lang="en-US" altLang="zh-CN" spc="-5" dirty="0">
                    <a:solidFill>
                      <a:prstClr val="black"/>
                    </a:solidFill>
                    <a:cs typeface="Calibri"/>
                  </a:rPr>
                  <a:t>a</a:t>
                </a:r>
                <a:r>
                  <a:rPr lang="en-US" altLang="zh-CN" dirty="0">
                    <a:solidFill>
                      <a:prstClr val="black"/>
                    </a:solidFill>
                    <a:cs typeface="Calibri"/>
                  </a:rPr>
                  <a:t>n</a:t>
                </a:r>
              </a:p>
              <a:p>
                <a:pPr marL="12700" lvl="0" indent="0" algn="ctr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pc="25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𝐸</m:t>
                      </m:r>
                      <m:d>
                        <m:dPr>
                          <m:ctrlPr>
                            <a:rPr lang="en-US" altLang="zh-CN" sz="2400" b="0" i="1" spc="25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altLang="zh-CN" sz="2400" b="0" i="1" spc="25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𝑋</m:t>
                          </m:r>
                          <m:r>
                            <a:rPr lang="en-US" altLang="zh-CN" sz="2400" b="0" i="1" spc="25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+</m:t>
                          </m:r>
                          <m:r>
                            <a:rPr lang="en-US" altLang="zh-CN" sz="2400" b="0" i="1" spc="25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𝑌</m:t>
                          </m:r>
                        </m:e>
                      </m:d>
                      <m:r>
                        <a:rPr lang="en-US" altLang="zh-CN" sz="2400" b="0" i="1" spc="25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r>
                        <a:rPr lang="en-US" altLang="zh-CN" sz="2400" b="0" i="1" spc="25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𝐸</m:t>
                      </m:r>
                      <m:d>
                        <m:dPr>
                          <m:ctrlPr>
                            <a:rPr lang="en-US" altLang="zh-CN" sz="2400" b="0" i="1" spc="25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altLang="zh-CN" sz="2400" b="0" i="1" spc="25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𝑋</m:t>
                          </m:r>
                        </m:e>
                      </m:d>
                      <m:r>
                        <a:rPr lang="en-US" altLang="zh-CN" sz="2400" b="0" i="1" spc="25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en-US" altLang="zh-CN" sz="2400" b="0" i="1" spc="25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𝐸</m:t>
                      </m:r>
                      <m:d>
                        <m:dPr>
                          <m:ctrlPr>
                            <a:rPr lang="en-US" altLang="zh-CN" sz="2400" b="0" i="1" spc="25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altLang="zh-CN" sz="2400" b="0" i="1" spc="25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altLang="zh-CN" sz="2400" b="0" spc="25" dirty="0">
                  <a:solidFill>
                    <a:prstClr val="black"/>
                  </a:solidFill>
                  <a:cs typeface="Times New Roman"/>
                </a:endParaRPr>
              </a:p>
              <a:p>
                <a:pPr marL="12700" lvl="0" indent="0" algn="ctr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pc="25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𝐸</m:t>
                      </m:r>
                      <m:d>
                        <m:dPr>
                          <m:ctrlPr>
                            <a:rPr lang="en-US" altLang="zh-CN" sz="2400" b="0" i="1" spc="25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altLang="zh-CN" sz="2400" b="0" i="1" spc="25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𝑎𝑋</m:t>
                          </m:r>
                        </m:e>
                      </m:d>
                      <m:r>
                        <a:rPr lang="en-US" altLang="zh-CN" sz="2400" b="0" i="1" spc="25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r>
                        <a:rPr lang="en-US" altLang="zh-CN" sz="2400" b="0" i="1" spc="25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𝑎𝐸</m:t>
                      </m:r>
                      <m:r>
                        <a:rPr lang="en-US" altLang="zh-CN" sz="2400" b="0" i="1" spc="25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(</m:t>
                      </m:r>
                      <m:r>
                        <a:rPr lang="en-US" altLang="zh-CN" sz="2400" b="0" i="1" spc="25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𝑋</m:t>
                      </m:r>
                      <m:r>
                        <a:rPr lang="en-US" altLang="zh-CN" sz="2400" b="0" i="1" spc="25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en-US" altLang="zh-CN" sz="2400" b="0" spc="25" dirty="0">
                  <a:solidFill>
                    <a:prstClr val="black"/>
                  </a:solidFill>
                  <a:cs typeface="Times New Roman"/>
                </a:endParaRPr>
              </a:p>
              <a:p>
                <a:pPr marL="927100" lvl="1" indent="-45720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US" altLang="zh-CN" spc="-5" dirty="0">
                    <a:solidFill>
                      <a:prstClr val="black"/>
                    </a:solidFill>
                    <a:cs typeface="Calibri"/>
                  </a:rPr>
                  <a:t>If </a:t>
                </a:r>
                <a:r>
                  <a:rPr lang="en-US" altLang="zh-CN" dirty="0">
                    <a:solidFill>
                      <a:prstClr val="black"/>
                    </a:solidFill>
                    <a:cs typeface="Calibri"/>
                  </a:rPr>
                  <a:t>X and Y </a:t>
                </a:r>
                <a:r>
                  <a:rPr lang="en-US" altLang="zh-CN" spc="-15" dirty="0">
                    <a:solidFill>
                      <a:prstClr val="black"/>
                    </a:solidFill>
                    <a:cs typeface="Calibri"/>
                  </a:rPr>
                  <a:t>are</a:t>
                </a:r>
                <a:r>
                  <a:rPr lang="en-US" altLang="zh-CN" spc="-50" dirty="0">
                    <a:solidFill>
                      <a:prstClr val="black"/>
                    </a:solidFill>
                    <a:cs typeface="Calibri"/>
                  </a:rPr>
                  <a:t> </a:t>
                </a:r>
                <a:r>
                  <a:rPr lang="en-US" altLang="zh-CN" spc="-5" dirty="0">
                    <a:solidFill>
                      <a:prstClr val="black"/>
                    </a:solidFill>
                    <a:cs typeface="Calibri"/>
                  </a:rPr>
                  <a:t>independent, </a:t>
                </a:r>
              </a:p>
              <a:p>
                <a:pPr marL="12700" indent="0" algn="ctr">
                  <a:lnSpc>
                    <a:spcPct val="100000"/>
                  </a:lnSpc>
                  <a:spcBef>
                    <a:spcPts val="0"/>
                  </a:spcBef>
                  <a:buNone/>
                  <a:tabLst>
                    <a:tab pos="18415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pc="25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𝐸</m:t>
                      </m:r>
                      <m:d>
                        <m:dPr>
                          <m:ctrlPr>
                            <a:rPr lang="en-US" altLang="zh-CN" sz="2400" i="1" spc="25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altLang="zh-CN" sz="2400" i="1" spc="25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𝑋𝑌</m:t>
                          </m:r>
                        </m:e>
                      </m:d>
                      <m:r>
                        <a:rPr lang="en-US" altLang="zh-CN" sz="2400" i="1" spc="25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r>
                        <a:rPr lang="en-US" altLang="zh-CN" sz="2400" i="1" spc="25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𝐸</m:t>
                      </m:r>
                      <m:d>
                        <m:dPr>
                          <m:ctrlPr>
                            <a:rPr lang="en-US" altLang="zh-CN" sz="2400" i="1" spc="25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altLang="zh-CN" sz="2400" i="1" spc="25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𝑋</m:t>
                          </m:r>
                        </m:e>
                      </m:d>
                      <m:r>
                        <a:rPr lang="en-US" altLang="zh-CN" sz="2400" i="1" spc="25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𝐸</m:t>
                      </m:r>
                      <m:d>
                        <m:dPr>
                          <m:ctrlPr>
                            <a:rPr lang="en-US" altLang="zh-CN" sz="2400" i="1" spc="25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altLang="zh-CN" sz="2400" i="1" spc="25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altLang="zh-CN" spc="-25" dirty="0">
                  <a:solidFill>
                    <a:prstClr val="black"/>
                  </a:solidFill>
                  <a:cs typeface="Calibri"/>
                </a:endParaRPr>
              </a:p>
              <a:p>
                <a:pPr marL="12700" indent="0" algn="ctr">
                  <a:lnSpc>
                    <a:spcPct val="100000"/>
                  </a:lnSpc>
                  <a:spcBef>
                    <a:spcPts val="0"/>
                  </a:spcBef>
                  <a:buNone/>
                  <a:tabLst>
                    <a:tab pos="184150" algn="l"/>
                  </a:tabLst>
                  <a:defRPr/>
                </a:pPr>
                <a:endParaRPr lang="en-US" altLang="zh-CN" spc="-25" dirty="0">
                  <a:solidFill>
                    <a:prstClr val="black"/>
                  </a:solidFill>
                  <a:cs typeface="Calibri"/>
                </a:endParaRPr>
              </a:p>
              <a:p>
                <a:pPr marL="469900" indent="-457200">
                  <a:lnSpc>
                    <a:spcPct val="100000"/>
                  </a:lnSpc>
                  <a:spcBef>
                    <a:spcPts val="0"/>
                  </a:spcBef>
                  <a:tabLst>
                    <a:tab pos="184150" algn="l"/>
                  </a:tabLst>
                  <a:defRPr/>
                </a:pPr>
                <a:r>
                  <a:rPr lang="en-US" altLang="zh-CN" spc="-25" dirty="0">
                    <a:solidFill>
                      <a:prstClr val="black"/>
                    </a:solidFill>
                    <a:cs typeface="Calibri"/>
                  </a:rPr>
                  <a:t>Variance</a:t>
                </a:r>
              </a:p>
              <a:p>
                <a:pPr marL="12700" lvl="0" indent="0" algn="ctr">
                  <a:lnSpc>
                    <a:spcPct val="100000"/>
                  </a:lnSpc>
                  <a:spcBef>
                    <a:spcPts val="0"/>
                  </a:spcBef>
                  <a:buNone/>
                  <a:tabLst>
                    <a:tab pos="18415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pc="25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𝑉</m:t>
                      </m:r>
                      <m:d>
                        <m:dPr>
                          <m:ctrlPr>
                            <a:rPr lang="en-US" altLang="zh-CN" sz="2400" i="1" spc="25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altLang="zh-CN" sz="2400" b="0" i="1" spc="25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𝑎</m:t>
                          </m:r>
                          <m:r>
                            <a:rPr lang="en-US" altLang="zh-CN" sz="2400" i="1" spc="25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𝑋</m:t>
                          </m:r>
                          <m:r>
                            <a:rPr lang="en-US" altLang="zh-CN" sz="2400" i="1" spc="25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+</m:t>
                          </m:r>
                          <m:r>
                            <a:rPr lang="en-US" altLang="zh-CN" sz="2400" b="0" i="1" spc="25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𝑏</m:t>
                          </m:r>
                        </m:e>
                      </m:d>
                      <m:r>
                        <m:rPr>
                          <m:nor/>
                        </m:rPr>
                        <a:rPr lang="en-US" altLang="zh-CN" sz="2400" spc="5" dirty="0">
                          <a:solidFill>
                            <a:prstClr val="black"/>
                          </a:solidFill>
                          <a:latin typeface="Symbol"/>
                          <a:cs typeface="Symbol"/>
                        </a:rPr>
                        <m:t></m:t>
                      </m:r>
                      <m:sSup>
                        <m:sSupPr>
                          <m:ctrlPr>
                            <a:rPr lang="en-US" altLang="zh-CN" sz="2400" i="1" spc="5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pc="5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b="0" i="1" spc="5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pc="5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b="0" i="1" spc="5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pc="5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400" b="0" i="1" spc="5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solidFill>
                    <a:prstClr val="black"/>
                  </a:solidFill>
                  <a:cs typeface="Calibri"/>
                </a:endParaRPr>
              </a:p>
              <a:p>
                <a:pPr marL="812800" lvl="1" indent="-342900">
                  <a:lnSpc>
                    <a:spcPct val="100000"/>
                  </a:lnSpc>
                  <a:spcBef>
                    <a:spcPts val="0"/>
                  </a:spcBef>
                  <a:tabLst>
                    <a:tab pos="184150" algn="l"/>
                  </a:tabLst>
                  <a:defRPr/>
                </a:pPr>
                <a:r>
                  <a:rPr lang="en-US" altLang="zh-CN" spc="-5" dirty="0">
                    <a:solidFill>
                      <a:prstClr val="black"/>
                    </a:solidFill>
                    <a:cs typeface="Calibri"/>
                  </a:rPr>
                  <a:t>If </a:t>
                </a:r>
                <a:r>
                  <a:rPr lang="en-US" altLang="zh-CN" dirty="0">
                    <a:solidFill>
                      <a:prstClr val="black"/>
                    </a:solidFill>
                    <a:cs typeface="Calibri"/>
                  </a:rPr>
                  <a:t>X and Y </a:t>
                </a:r>
                <a:r>
                  <a:rPr lang="en-US" altLang="zh-CN" spc="-15" dirty="0">
                    <a:solidFill>
                      <a:prstClr val="black"/>
                    </a:solidFill>
                    <a:cs typeface="Calibri"/>
                  </a:rPr>
                  <a:t>are </a:t>
                </a:r>
                <a:r>
                  <a:rPr lang="en-US" altLang="zh-CN" spc="-5" dirty="0">
                    <a:solidFill>
                      <a:prstClr val="black"/>
                    </a:solidFill>
                    <a:cs typeface="Calibri"/>
                  </a:rPr>
                  <a:t>independent,</a:t>
                </a:r>
                <a:r>
                  <a:rPr lang="en-US" altLang="zh-CN" dirty="0">
                    <a:solidFill>
                      <a:prstClr val="black"/>
                    </a:solidFill>
                    <a:cs typeface="Calibri"/>
                  </a:rPr>
                  <a:t>  </a:t>
                </a:r>
              </a:p>
              <a:p>
                <a:pPr marL="12700" indent="0" algn="ctr">
                  <a:lnSpc>
                    <a:spcPct val="100000"/>
                  </a:lnSpc>
                  <a:spcBef>
                    <a:spcPts val="0"/>
                  </a:spcBef>
                  <a:buNone/>
                  <a:tabLst>
                    <a:tab pos="18415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pc="25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𝑉</m:t>
                      </m:r>
                      <m:d>
                        <m:dPr>
                          <m:ctrlPr>
                            <a:rPr lang="en-US" altLang="zh-CN" sz="2400" i="1" spc="25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altLang="zh-CN" sz="2400" i="1" spc="25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𝑋</m:t>
                          </m:r>
                          <m:r>
                            <a:rPr lang="en-US" altLang="zh-CN" sz="2400" i="1" spc="25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+</m:t>
                          </m:r>
                          <m:r>
                            <a:rPr lang="en-US" altLang="zh-CN" sz="2400" i="1" spc="25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𝑌</m:t>
                          </m:r>
                        </m:e>
                      </m:d>
                      <m:r>
                        <a:rPr lang="en-US" altLang="zh-CN" sz="2400" i="1" spc="25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r>
                        <a:rPr lang="en-US" altLang="zh-CN" sz="2400" b="0" i="1" spc="25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𝑉</m:t>
                      </m:r>
                      <m:d>
                        <m:dPr>
                          <m:ctrlPr>
                            <a:rPr lang="en-US" altLang="zh-CN" sz="2400" i="1" spc="25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altLang="zh-CN" sz="2400" i="1" spc="25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𝑋</m:t>
                          </m:r>
                        </m:e>
                      </m:d>
                      <m:r>
                        <a:rPr lang="en-US" altLang="zh-CN" sz="2400" i="1" spc="25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en-US" altLang="zh-CN" sz="2400" b="0" i="1" spc="25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𝑉</m:t>
                      </m:r>
                      <m:d>
                        <m:dPr>
                          <m:ctrlPr>
                            <a:rPr lang="en-US" altLang="zh-CN" sz="2400" i="1" spc="25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altLang="zh-CN" sz="2400" i="1" spc="25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15044"/>
                <a:ext cx="7886700" cy="4924652"/>
              </a:xfrm>
              <a:blipFill>
                <a:blip r:embed="rId3"/>
                <a:stretch>
                  <a:fillRect l="-1236" t="-1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707390" y="1795779"/>
            <a:ext cx="10344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184150" algn="l"/>
              </a:tabLst>
              <a:defRPr/>
            </a:pP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1050289" y="3001771"/>
            <a:ext cx="35477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184150" algn="l"/>
              </a:tabLst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707390" y="3901947"/>
            <a:ext cx="14389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184150" algn="l"/>
              </a:tabLst>
              <a:defRPr/>
            </a:pP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0" name="object 6"/>
          <p:cNvSpPr txBox="1">
            <a:spLocks/>
          </p:cNvSpPr>
          <p:nvPr/>
        </p:nvSpPr>
        <p:spPr>
          <a:xfrm>
            <a:off x="2750444" y="1911152"/>
            <a:ext cx="34220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j-cs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-3086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mbol"/>
              <a:ea typeface="宋体" panose="02010600030101010101" pitchFamily="2" charset="-122"/>
              <a:cs typeface="Symbol"/>
            </a:endParaRPr>
          </a:p>
        </p:txBody>
      </p:sp>
      <p:sp>
        <p:nvSpPr>
          <p:cNvPr id="11" name="object 7"/>
          <p:cNvSpPr txBox="1"/>
          <p:nvPr/>
        </p:nvSpPr>
        <p:spPr>
          <a:xfrm>
            <a:off x="4903823" y="2864214"/>
            <a:ext cx="29965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5400" b="0" i="0" u="none" strike="noStrike" kern="1200" cap="none" spc="0" normalizeH="0" baseline="-3086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mbol"/>
              <a:ea typeface="+mn-ea"/>
              <a:cs typeface="Symbol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2724087" y="3936147"/>
            <a:ext cx="286766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5325" b="0" i="0" u="none" strike="noStrike" kern="1200" cap="none" spc="0" normalizeH="0" baseline="-3129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mbol"/>
              <a:ea typeface="+mn-ea"/>
              <a:cs typeface="Symbol"/>
            </a:endParaRPr>
          </a:p>
        </p:txBody>
      </p:sp>
      <p:sp>
        <p:nvSpPr>
          <p:cNvPr id="13" name="object 9"/>
          <p:cNvSpPr txBox="1"/>
          <p:nvPr/>
        </p:nvSpPr>
        <p:spPr>
          <a:xfrm>
            <a:off x="707390" y="5130400"/>
            <a:ext cx="6991350" cy="284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0" lvl="0" indent="-171450" algn="l" defTabSz="914400" rtl="0" eaLnBrk="1" fontAlgn="auto" latinLnBrk="0" hangingPunct="1">
              <a:lnSpc>
                <a:spcPts val="197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184150" algn="l"/>
              </a:tabLst>
              <a:defRPr/>
            </a:pPr>
            <a:endParaRPr kumimoji="0" sz="2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32492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cs typeface="Calibri"/>
              </a:rPr>
              <a:t>P</a:t>
            </a:r>
            <a:r>
              <a:rPr lang="en-US" altLang="zh-CN" spc="-55" dirty="0">
                <a:cs typeface="Calibri"/>
              </a:rPr>
              <a:t>r</a:t>
            </a:r>
            <a:r>
              <a:rPr lang="en-US" altLang="zh-CN" spc="-5" dirty="0">
                <a:cs typeface="Calibri"/>
              </a:rPr>
              <a:t>o</a:t>
            </a:r>
            <a:r>
              <a:rPr lang="en-US" altLang="zh-CN" dirty="0">
                <a:cs typeface="Calibri"/>
              </a:rPr>
              <a:t>p</a:t>
            </a:r>
            <a:r>
              <a:rPr lang="en-US" altLang="zh-CN" spc="-5" dirty="0">
                <a:cs typeface="Calibri"/>
              </a:rPr>
              <a:t>er</a:t>
            </a:r>
            <a:r>
              <a:rPr lang="en-US" altLang="zh-CN" spc="-10" dirty="0">
                <a:cs typeface="Calibri"/>
              </a:rPr>
              <a:t>t</a:t>
            </a:r>
            <a:r>
              <a:rPr lang="en-US" altLang="zh-CN" spc="5" dirty="0">
                <a:cs typeface="Calibri"/>
              </a:rPr>
              <a:t>i</a:t>
            </a:r>
            <a:r>
              <a:rPr lang="en-US" altLang="zh-CN" spc="-5" dirty="0">
                <a:cs typeface="Calibri"/>
              </a:rPr>
              <a:t>es</a:t>
            </a:r>
            <a:endParaRPr lang="zh-CN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08000" indent="-457200">
                  <a:lnSpc>
                    <a:spcPts val="2440"/>
                  </a:lnSpc>
                  <a:spcBef>
                    <a:spcPts val="0"/>
                  </a:spcBef>
                  <a:tabLst>
                    <a:tab pos="222250" algn="l"/>
                  </a:tabLst>
                  <a:defRPr/>
                </a:pPr>
                <a:r>
                  <a:rPr lang="en-US" altLang="zh-CN" spc="-5" dirty="0">
                    <a:solidFill>
                      <a:prstClr val="black"/>
                    </a:solidFill>
                    <a:cs typeface="Calibri"/>
                  </a:rPr>
                  <a:t>The conditional </a:t>
                </a:r>
                <a:r>
                  <a:rPr lang="en-US" altLang="zh-CN" spc="-10" dirty="0">
                    <a:solidFill>
                      <a:prstClr val="black"/>
                    </a:solidFill>
                    <a:cs typeface="Calibri"/>
                  </a:rPr>
                  <a:t>expectation </a:t>
                </a:r>
                <a:r>
                  <a:rPr lang="en-US" altLang="zh-CN" dirty="0">
                    <a:solidFill>
                      <a:prstClr val="black"/>
                    </a:solidFill>
                    <a:cs typeface="Calibri"/>
                  </a:rPr>
                  <a:t>of Y </a:t>
                </a:r>
                <a:r>
                  <a:rPr lang="en-US" altLang="zh-CN" spc="-5" dirty="0">
                    <a:solidFill>
                      <a:prstClr val="black"/>
                    </a:solidFill>
                    <a:cs typeface="Calibri"/>
                  </a:rPr>
                  <a:t>given </a:t>
                </a:r>
                <a:r>
                  <a:rPr lang="en-US" altLang="zh-CN" dirty="0">
                    <a:solidFill>
                      <a:prstClr val="black"/>
                    </a:solidFill>
                    <a:cs typeface="Calibri"/>
                  </a:rPr>
                  <a:t>X </a:t>
                </a:r>
                <a:r>
                  <a:rPr lang="en-US" altLang="zh-CN" spc="-5" dirty="0">
                    <a:solidFill>
                      <a:prstClr val="black"/>
                    </a:solidFill>
                    <a:cs typeface="Calibri"/>
                  </a:rPr>
                  <a:t>when the </a:t>
                </a:r>
                <a:r>
                  <a:rPr lang="en-US" altLang="zh-CN" spc="-10" dirty="0">
                    <a:solidFill>
                      <a:prstClr val="black"/>
                    </a:solidFill>
                    <a:cs typeface="Calibri"/>
                  </a:rPr>
                  <a:t>value </a:t>
                </a:r>
                <a:r>
                  <a:rPr lang="en-US" altLang="zh-CN" dirty="0">
                    <a:solidFill>
                      <a:prstClr val="black"/>
                    </a:solidFill>
                    <a:cs typeface="Calibri"/>
                  </a:rPr>
                  <a:t>of X = x</a:t>
                </a:r>
                <a:r>
                  <a:rPr lang="en-US" altLang="zh-CN" spc="30" dirty="0">
                    <a:solidFill>
                      <a:prstClr val="black"/>
                    </a:solidFill>
                    <a:cs typeface="Calibri"/>
                  </a:rPr>
                  <a:t> </a:t>
                </a:r>
                <a:r>
                  <a:rPr lang="en-US" altLang="zh-CN" dirty="0">
                    <a:solidFill>
                      <a:prstClr val="black"/>
                    </a:solidFill>
                    <a:cs typeface="Calibri"/>
                  </a:rPr>
                  <a:t>is:</a:t>
                </a:r>
              </a:p>
              <a:p>
                <a:pPr marL="508000" indent="-457200">
                  <a:lnSpc>
                    <a:spcPts val="2440"/>
                  </a:lnSpc>
                  <a:spcBef>
                    <a:spcPts val="0"/>
                  </a:spcBef>
                  <a:tabLst>
                    <a:tab pos="222250" algn="l"/>
                  </a:tabLst>
                  <a:defRPr/>
                </a:pPr>
                <a:endParaRPr lang="en-US" altLang="zh-CN" dirty="0">
                  <a:solidFill>
                    <a:prstClr val="black"/>
                  </a:solidFill>
                  <a:cs typeface="Calibri"/>
                </a:endParaRPr>
              </a:p>
              <a:p>
                <a:pPr marL="690245" indent="0" algn="ctr">
                  <a:lnSpc>
                    <a:spcPts val="526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pc="-15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𝐸</m:t>
                      </m:r>
                      <m:d>
                        <m:dPr>
                          <m:ctrlPr>
                            <a:rPr lang="en-US" altLang="zh-CN" sz="2400" i="1" spc="-15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altLang="zh-CN" sz="2400" i="1" spc="-15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𝑌</m:t>
                          </m:r>
                        </m:e>
                        <m:e>
                          <m:r>
                            <a:rPr lang="en-US" altLang="zh-CN" sz="2400" i="1" spc="45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𝑋</m:t>
                          </m:r>
                          <m:r>
                            <a:rPr lang="en-US" altLang="zh-CN" sz="2400" i="1" spc="45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=</m:t>
                          </m:r>
                          <m:r>
                            <a:rPr lang="en-US" altLang="zh-CN" sz="2400" i="1" spc="-95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 spc="-6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i="1" spc="-60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400" i="1" spc="3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𝑦</m:t>
                          </m:r>
                          <m:r>
                            <a:rPr lang="en-US" altLang="zh-CN" sz="2400" i="1" spc="3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∗</m:t>
                          </m:r>
                          <m:r>
                            <a:rPr lang="en-US" altLang="zh-CN" sz="2400" i="1" spc="3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𝑝</m:t>
                          </m:r>
                          <m:r>
                            <a:rPr lang="en-US" altLang="zh-CN" sz="2400" i="1" spc="3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(</m:t>
                          </m:r>
                          <m:r>
                            <a:rPr lang="en-US" altLang="zh-CN" sz="2400" i="1" spc="3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𝑦</m:t>
                          </m:r>
                          <m:r>
                            <a:rPr lang="en-US" altLang="zh-CN" sz="2400" i="1" spc="-25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 </m:t>
                          </m:r>
                          <m:r>
                            <a:rPr lang="en-US" altLang="zh-CN" sz="2400" i="1" spc="15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|</m:t>
                          </m:r>
                          <m:r>
                            <a:rPr lang="en-US" altLang="zh-CN" sz="2400" i="1" spc="-105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 </m:t>
                          </m:r>
                          <m:r>
                            <a:rPr lang="en-US" altLang="zh-CN" sz="2400" i="1" spc="-4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  <m:r>
                            <a:rPr lang="en-US" altLang="zh-CN" sz="2400" i="1" spc="-4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)</m:t>
                          </m:r>
                          <m:r>
                            <a:rPr lang="en-US" altLang="zh-CN" sz="2400" i="1" spc="-40" dirty="0" err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𝑑𝑦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solidFill>
                                <a:prstClr val="black"/>
                              </a:solidFill>
                              <a:latin typeface="Times New Roman"/>
                              <a:cs typeface="Times New Roman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solidFill>
                    <a:prstClr val="black"/>
                  </a:solidFill>
                  <a:cs typeface="Calibri"/>
                </a:endParaRPr>
              </a:p>
              <a:p>
                <a:pPr marL="508000" indent="-457200">
                  <a:lnSpc>
                    <a:spcPts val="2440"/>
                  </a:lnSpc>
                  <a:spcBef>
                    <a:spcPts val="0"/>
                  </a:spcBef>
                  <a:tabLst>
                    <a:tab pos="222250" algn="l"/>
                  </a:tabLst>
                  <a:defRPr/>
                </a:pPr>
                <a:endParaRPr lang="en-US" altLang="zh-CN" dirty="0">
                  <a:solidFill>
                    <a:prstClr val="black"/>
                  </a:solidFill>
                  <a:cs typeface="Calibri"/>
                </a:endParaRPr>
              </a:p>
              <a:p>
                <a:pPr marL="508000" indent="-457200">
                  <a:lnSpc>
                    <a:spcPts val="2440"/>
                  </a:lnSpc>
                  <a:spcBef>
                    <a:spcPts val="0"/>
                  </a:spcBef>
                  <a:tabLst>
                    <a:tab pos="222250" algn="l"/>
                  </a:tabLst>
                  <a:defRPr/>
                </a:pPr>
                <a:r>
                  <a:rPr lang="en-US" altLang="zh-CN" spc="-5" dirty="0">
                    <a:solidFill>
                      <a:prstClr val="black"/>
                    </a:solidFill>
                    <a:cs typeface="Calibri"/>
                  </a:rPr>
                  <a:t>The Law of Total Expectation / Law of Iterated Expectation:</a:t>
                </a:r>
                <a:endParaRPr lang="en-US" altLang="zh-CN" sz="2400" i="1" spc="5" dirty="0">
                  <a:solidFill>
                    <a:prstClr val="black"/>
                  </a:solidFill>
                  <a:latin typeface="Times New Roman"/>
                  <a:cs typeface="Times New Roman"/>
                </a:endParaRPr>
              </a:p>
              <a:p>
                <a:pPr marL="714375" indent="0" algn="ctr">
                  <a:lnSpc>
                    <a:spcPct val="100000"/>
                  </a:lnSpc>
                  <a:spcBef>
                    <a:spcPts val="915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pc="5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𝐸</m:t>
                      </m:r>
                      <m:d>
                        <m:dPr>
                          <m:ctrlPr>
                            <a:rPr lang="en-US" altLang="zh-CN" sz="2400" i="1" spc="5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altLang="zh-CN" sz="2400" i="1" spc="5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𝑌</m:t>
                          </m:r>
                        </m:e>
                      </m:d>
                      <m:r>
                        <a:rPr lang="en-US" altLang="zh-CN" sz="2400" b="0" i="1" spc="5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r>
                        <a:rPr lang="en-US" altLang="zh-CN" sz="2400" b="0" i="1" spc="5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pc="5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altLang="zh-CN" sz="2400" i="1" spc="-15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CN" sz="2400" i="1" spc="-15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altLang="zh-CN" sz="2400" i="1" spc="-15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altLang="zh-CN" sz="2400" i="1" spc="45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pc="-95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i="1" spc="-60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400" b="0" i="1" spc="3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CN" sz="2400" b="0" i="1" spc="3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pc="3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altLang="zh-CN" sz="2400" b="0" i="1" spc="3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𝑋</m:t>
                              </m:r>
                              <m:r>
                                <a:rPr lang="en-US" altLang="zh-CN" sz="2400" b="0" i="1" spc="3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  <m:t>=</m:t>
                              </m:r>
                              <m:r>
                                <a:rPr lang="en-US" altLang="zh-CN" sz="2400" b="0" i="1" spc="3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2400" b="0" i="1" spc="3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pc="3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pc="3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spc="3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pc="3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b="0" i="1" spc="3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469900" indent="-457200">
                  <a:lnSpc>
                    <a:spcPct val="100000"/>
                  </a:lnSpc>
                  <a:spcBef>
                    <a:spcPts val="100"/>
                  </a:spcBef>
                  <a:tabLst>
                    <a:tab pos="184150" algn="l"/>
                  </a:tabLst>
                  <a:defRPr/>
                </a:pPr>
                <a:r>
                  <a:rPr lang="es-ES" altLang="zh-CN" spc="-5" dirty="0">
                    <a:solidFill>
                      <a:prstClr val="black"/>
                    </a:solidFill>
                    <a:cs typeface="Calibri"/>
                  </a:rPr>
                  <a:t>The </a:t>
                </a:r>
                <a:r>
                  <a:rPr lang="es-ES" altLang="zh-CN" spc="-10" dirty="0">
                    <a:solidFill>
                      <a:prstClr val="black"/>
                    </a:solidFill>
                    <a:cs typeface="Calibri"/>
                  </a:rPr>
                  <a:t>law </a:t>
                </a:r>
                <a:r>
                  <a:rPr lang="es-ES" altLang="zh-CN" dirty="0">
                    <a:solidFill>
                      <a:prstClr val="black"/>
                    </a:solidFill>
                    <a:cs typeface="Calibri"/>
                  </a:rPr>
                  <a:t>of </a:t>
                </a:r>
                <a:r>
                  <a:rPr lang="es-ES" altLang="zh-CN" spc="-45" dirty="0">
                    <a:solidFill>
                      <a:prstClr val="black"/>
                    </a:solidFill>
                    <a:cs typeface="Calibri"/>
                  </a:rPr>
                  <a:t>Total</a:t>
                </a:r>
                <a:r>
                  <a:rPr lang="es-ES" altLang="zh-CN" spc="10" dirty="0">
                    <a:solidFill>
                      <a:prstClr val="black"/>
                    </a:solidFill>
                    <a:cs typeface="Calibri"/>
                  </a:rPr>
                  <a:t> </a:t>
                </a:r>
                <a:r>
                  <a:rPr lang="es-ES" altLang="zh-CN" spc="-20" dirty="0">
                    <a:solidFill>
                      <a:prstClr val="black"/>
                    </a:solidFill>
                    <a:cs typeface="Calibri"/>
                  </a:rPr>
                  <a:t>Variance:</a:t>
                </a:r>
                <a:endParaRPr lang="es-ES" altLang="zh-CN" sz="3200" dirty="0">
                  <a:solidFill>
                    <a:prstClr val="black"/>
                  </a:solidFill>
                  <a:cs typeface="Calibri"/>
                </a:endParaRPr>
              </a:p>
              <a:p>
                <a:pPr marL="1298575" lvl="0" indent="0">
                  <a:lnSpc>
                    <a:spcPct val="100000"/>
                  </a:lnSpc>
                  <a:spcBef>
                    <a:spcPts val="5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altLang="zh-CN" sz="2400" i="1" spc="-25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𝑉𝑎𝑟</m:t>
                      </m:r>
                      <m:d>
                        <m:dPr>
                          <m:ctrlPr>
                            <a:rPr lang="es-ES" altLang="zh-CN" sz="2400" i="1" spc="-25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s-ES" altLang="zh-CN" sz="2400" i="1" spc="-25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𝑌</m:t>
                          </m:r>
                          <m:r>
                            <a:rPr lang="es-ES" altLang="zh-CN" sz="2400" i="1" spc="-405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 </m:t>
                          </m:r>
                        </m:e>
                      </m:d>
                      <m:r>
                        <a:rPr lang="en-US" altLang="zh-CN" sz="2400" i="1" spc="-5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r>
                        <a:rPr lang="es-ES" altLang="zh-CN" sz="2400" i="1" spc="5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𝑉𝑎𝑟</m:t>
                      </m:r>
                      <m:r>
                        <a:rPr lang="en-US" altLang="zh-CN" sz="2400" i="1" spc="5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[</m:t>
                      </m:r>
                      <m:r>
                        <a:rPr lang="es-ES" altLang="zh-CN" sz="2400" i="1" spc="5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𝐸</m:t>
                      </m:r>
                      <m:r>
                        <a:rPr lang="es-ES" altLang="zh-CN" sz="2400" i="1" spc="-44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r>
                        <a:rPr lang="es-ES" altLang="zh-CN" sz="2400" i="1" spc="-8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(</m:t>
                      </m:r>
                      <m:r>
                        <a:rPr lang="es-ES" altLang="zh-CN" sz="2400" i="1" spc="-8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𝑌</m:t>
                      </m:r>
                      <m:r>
                        <a:rPr lang="es-ES" altLang="zh-CN" sz="2400" i="1" spc="-5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|</m:t>
                      </m:r>
                      <m:r>
                        <a:rPr lang="es-ES" altLang="zh-CN" sz="2400" i="1" spc="-5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𝑋</m:t>
                      </m:r>
                      <m:r>
                        <a:rPr lang="es-ES" altLang="zh-CN" sz="2400" i="1" spc="-44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r>
                        <a:rPr lang="es-ES" altLang="zh-CN" sz="2400" i="1" spc="-125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  <m:r>
                        <a:rPr lang="en-US" altLang="zh-CN" sz="2400" i="1" spc="-125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]+</m:t>
                      </m:r>
                      <m:r>
                        <a:rPr lang="es-ES" altLang="zh-CN" sz="2400" i="1" spc="-5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𝐸</m:t>
                      </m:r>
                      <m:r>
                        <a:rPr lang="en-US" altLang="zh-CN" sz="2400" i="1" spc="-5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[</m:t>
                      </m:r>
                      <m:r>
                        <a:rPr lang="es-ES" altLang="zh-CN" sz="2400" i="1" spc="-75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𝑉𝑎𝑟</m:t>
                      </m:r>
                      <m:r>
                        <a:rPr lang="es-ES" altLang="zh-CN" sz="2400" i="1" spc="-75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(</m:t>
                      </m:r>
                      <m:r>
                        <a:rPr lang="es-ES" altLang="zh-CN" sz="2400" i="1" spc="-75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𝑌</m:t>
                      </m:r>
                      <m:r>
                        <a:rPr lang="es-ES" altLang="zh-CN" sz="2400" i="1" spc="-5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|</m:t>
                      </m:r>
                      <m:r>
                        <a:rPr lang="es-ES" altLang="zh-CN" sz="2400" i="1" spc="-5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𝑋</m:t>
                      </m:r>
                      <m:r>
                        <a:rPr lang="es-ES" altLang="zh-CN" sz="2400" i="1" spc="-465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r>
                        <a:rPr lang="es-ES" altLang="zh-CN" sz="2400" i="1" spc="-11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  <m:r>
                        <a:rPr lang="en-US" altLang="zh-CN" sz="2400" i="1" spc="-11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]</m:t>
                      </m:r>
                    </m:oMath>
                  </m:oMathPara>
                </a14:m>
                <a:endParaRPr lang="es-ES" altLang="zh-CN" sz="2400" dirty="0">
                  <a:solidFill>
                    <a:prstClr val="black"/>
                  </a:solidFill>
                  <a:latin typeface="Symbol"/>
                  <a:cs typeface="Symbol"/>
                </a:endParaRPr>
              </a:p>
              <a:p>
                <a:pPr marL="714375" indent="0" algn="ctr">
                  <a:lnSpc>
                    <a:spcPct val="100000"/>
                  </a:lnSpc>
                  <a:spcBef>
                    <a:spcPts val="915"/>
                  </a:spcBef>
                  <a:buNone/>
                  <a:defRPr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6" t="-17380" r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7520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6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/>
          <a:lstStyle/>
          <a:p>
            <a:r>
              <a:rPr lang="en-US" altLang="zh-CN" i="1" dirty="0"/>
              <a:t>Thanks for listening</a:t>
            </a:r>
            <a:endParaRPr lang="zh-CN" altLang="en-US" i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479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9519"/>
            <a:ext cx="7665605" cy="585111"/>
          </a:xfrm>
        </p:spPr>
        <p:txBody>
          <a:bodyPr/>
          <a:lstStyle/>
          <a:p>
            <a:r>
              <a:rPr lang="en-US" altLang="zh-CN" sz="3200" spc="-5" dirty="0">
                <a:solidFill>
                  <a:srgbClr val="000000"/>
                </a:solidFill>
                <a:cs typeface="Calibri Light"/>
              </a:rPr>
              <a:t>If </a:t>
            </a:r>
            <a:r>
              <a:rPr lang="en-US" altLang="zh-CN" sz="3200" spc="-15" dirty="0">
                <a:solidFill>
                  <a:srgbClr val="000000"/>
                </a:solidFill>
                <a:cs typeface="Calibri Light"/>
              </a:rPr>
              <a:t>hard </a:t>
            </a:r>
            <a:r>
              <a:rPr lang="en-US" altLang="zh-CN" sz="3200" spc="-20" dirty="0">
                <a:solidFill>
                  <a:srgbClr val="000000"/>
                </a:solidFill>
                <a:cs typeface="Calibri Light"/>
              </a:rPr>
              <a:t>to </a:t>
            </a:r>
            <a:r>
              <a:rPr lang="en-US" altLang="zh-CN" sz="3200" spc="-10" dirty="0">
                <a:solidFill>
                  <a:srgbClr val="000000"/>
                </a:solidFill>
                <a:cs typeface="Calibri Light"/>
              </a:rPr>
              <a:t>directly </a:t>
            </a:r>
            <a:r>
              <a:rPr lang="en-US" altLang="zh-CN" sz="3200" spc="-20" dirty="0">
                <a:solidFill>
                  <a:srgbClr val="000000"/>
                </a:solidFill>
                <a:cs typeface="Calibri Light"/>
              </a:rPr>
              <a:t>estimate from data, </a:t>
            </a:r>
            <a:br>
              <a:rPr lang="en-US" altLang="zh-CN" sz="3200" spc="-20" dirty="0">
                <a:solidFill>
                  <a:srgbClr val="000000"/>
                </a:solidFill>
                <a:cs typeface="Calibri Light"/>
              </a:rPr>
            </a:br>
            <a:r>
              <a:rPr lang="en-US" altLang="zh-CN" sz="3200" spc="-15" dirty="0">
                <a:solidFill>
                  <a:srgbClr val="000000"/>
                </a:solidFill>
                <a:cs typeface="Calibri Light"/>
              </a:rPr>
              <a:t>most </a:t>
            </a:r>
            <a:r>
              <a:rPr lang="en-US" altLang="zh-CN" sz="3200" spc="-25" dirty="0">
                <a:solidFill>
                  <a:srgbClr val="000000"/>
                </a:solidFill>
                <a:cs typeface="Calibri Light"/>
              </a:rPr>
              <a:t>likely </a:t>
            </a:r>
            <a:r>
              <a:rPr lang="en-US" altLang="zh-CN" sz="3200" spc="-20" dirty="0">
                <a:solidFill>
                  <a:srgbClr val="000000"/>
                </a:solidFill>
                <a:cs typeface="Calibri Light"/>
              </a:rPr>
              <a:t>we can</a:t>
            </a:r>
            <a:r>
              <a:rPr lang="en-US" altLang="zh-CN" sz="3200" spc="-5" dirty="0">
                <a:solidFill>
                  <a:srgbClr val="000000"/>
                </a:solidFill>
                <a:cs typeface="Calibri Light"/>
              </a:rPr>
              <a:t> </a:t>
            </a:r>
            <a:r>
              <a:rPr lang="en-US" altLang="zh-CN" sz="3200" spc="-20" dirty="0">
                <a:solidFill>
                  <a:srgbClr val="000000"/>
                </a:solidFill>
                <a:cs typeface="Calibri Light"/>
              </a:rPr>
              <a:t>estimate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4150" indent="-17145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altLang="zh-CN" spc="-5" dirty="0">
                <a:cs typeface="Calibri"/>
              </a:rPr>
              <a:t>Joint</a:t>
            </a:r>
            <a:r>
              <a:rPr lang="en-US" altLang="zh-CN" spc="-15" dirty="0">
                <a:cs typeface="Calibri"/>
              </a:rPr>
              <a:t> </a:t>
            </a:r>
            <a:r>
              <a:rPr lang="en-US" altLang="zh-CN" spc="-5" dirty="0">
                <a:cs typeface="Calibri"/>
              </a:rPr>
              <a:t>probability</a:t>
            </a:r>
            <a:endParaRPr lang="en-US" altLang="zh-CN" dirty="0"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altLang="zh-CN" spc="-5" dirty="0">
                <a:cs typeface="Calibri"/>
              </a:rPr>
              <a:t>Use Chain</a:t>
            </a:r>
            <a:r>
              <a:rPr lang="en-US" altLang="zh-CN" spc="10" dirty="0">
                <a:cs typeface="Calibri"/>
              </a:rPr>
              <a:t> </a:t>
            </a:r>
            <a:r>
              <a:rPr lang="en-US" altLang="zh-CN" spc="-5" dirty="0">
                <a:cs typeface="Calibri"/>
              </a:rPr>
              <a:t>Rule</a:t>
            </a:r>
            <a:endParaRPr lang="en-US" altLang="zh-CN" dirty="0"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lang="en-US" altLang="zh-CN" sz="3200" dirty="0">
              <a:cs typeface="Calibri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lang="en-US" altLang="zh-CN" spc="-10" dirty="0">
                <a:cs typeface="Calibri"/>
              </a:rPr>
              <a:t>Marginal</a:t>
            </a:r>
            <a:r>
              <a:rPr lang="en-US" altLang="zh-CN" spc="-5" dirty="0">
                <a:cs typeface="Calibri"/>
              </a:rPr>
              <a:t> probability</a:t>
            </a:r>
            <a:endParaRPr lang="en-US" altLang="zh-CN" dirty="0"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altLang="zh-CN" spc="-5" dirty="0">
                <a:cs typeface="Calibri"/>
              </a:rPr>
              <a:t>Use the </a:t>
            </a:r>
            <a:r>
              <a:rPr lang="en-US" altLang="zh-CN" spc="-15" dirty="0">
                <a:cs typeface="Calibri"/>
              </a:rPr>
              <a:t>total </a:t>
            </a:r>
            <a:r>
              <a:rPr lang="en-US" altLang="zh-CN" spc="-10" dirty="0">
                <a:cs typeface="Calibri"/>
              </a:rPr>
              <a:t>law </a:t>
            </a:r>
            <a:r>
              <a:rPr lang="en-US" altLang="zh-CN" dirty="0">
                <a:cs typeface="Calibri"/>
              </a:rPr>
              <a:t>of</a:t>
            </a:r>
            <a:r>
              <a:rPr lang="en-US" altLang="zh-CN" spc="50" dirty="0">
                <a:cs typeface="Calibri"/>
              </a:rPr>
              <a:t> </a:t>
            </a:r>
            <a:r>
              <a:rPr lang="en-US" altLang="zh-CN" spc="-10" dirty="0">
                <a:cs typeface="Calibri"/>
              </a:rPr>
              <a:t>probability</a:t>
            </a:r>
            <a:endParaRPr lang="en-US" altLang="zh-CN" dirty="0"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lang="en-US" altLang="zh-CN" sz="2800" dirty="0">
              <a:cs typeface="Calibri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lang="en-US" altLang="zh-CN" spc="-5" dirty="0">
                <a:cs typeface="Calibri"/>
              </a:rPr>
              <a:t>Conditional probability</a:t>
            </a:r>
            <a:endParaRPr lang="en-US" altLang="zh-CN" dirty="0"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altLang="zh-CN" spc="-5" dirty="0">
                <a:cs typeface="Calibri"/>
              </a:rPr>
              <a:t>Use the </a:t>
            </a:r>
            <a:r>
              <a:rPr lang="en-US" altLang="zh-CN" spc="-15" dirty="0">
                <a:cs typeface="Calibri"/>
              </a:rPr>
              <a:t>Bayes</a:t>
            </a:r>
            <a:r>
              <a:rPr lang="en-US" altLang="zh-CN" spc="10" dirty="0">
                <a:cs typeface="Calibri"/>
              </a:rPr>
              <a:t> </a:t>
            </a:r>
            <a:r>
              <a:rPr lang="en-US" altLang="zh-CN" spc="-5" dirty="0">
                <a:cs typeface="Calibri"/>
              </a:rPr>
              <a:t>Rule</a:t>
            </a:r>
            <a:endParaRPr lang="en-US" altLang="zh-CN" dirty="0">
              <a:cs typeface="Calibri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774391" y="1998957"/>
                <a:ext cx="30693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𝐴</m:t>
                          </m:r>
                        </m:e>
                        <m:e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rgbClr val="0070C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391" y="1998957"/>
                <a:ext cx="3069365" cy="369332"/>
              </a:xfrm>
              <a:prstGeom prst="rect">
                <a:avLst/>
              </a:prstGeom>
              <a:blipFill>
                <a:blip r:embed="rId3"/>
                <a:stretch>
                  <a:fillRect l="-1786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474149" y="3154037"/>
                <a:ext cx="3669851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𝐵</m:t>
                          </m:r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𝐵</m:t>
                          </m:r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,~</m:t>
                          </m:r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altLang="zh-CN" sz="2400" b="0" i="1" dirty="0">
                  <a:solidFill>
                    <a:srgbClr val="0070C0"/>
                  </a:solidFill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</m:t>
                      </m:r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𝐵</m:t>
                      </m:r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𝐴</m:t>
                      </m:r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∪~</m:t>
                      </m:r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0070C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149" y="3154037"/>
                <a:ext cx="3669851" cy="738664"/>
              </a:xfrm>
              <a:prstGeom prst="rect">
                <a:avLst/>
              </a:prstGeom>
              <a:blipFill>
                <a:blip r:embed="rId4"/>
                <a:stretch>
                  <a:fillRect l="-1661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712466" y="4434734"/>
                <a:ext cx="4431534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𝐵</m:t>
                          </m:r>
                        </m:e>
                        <m:e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𝑃</m:t>
                          </m:r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𝐵</m:t>
                          </m:r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𝑃</m:t>
                          </m:r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𝐵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𝑃</m:t>
                          </m:r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𝐵</m:t>
                          </m:r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𝑃</m:t>
                          </m:r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rgbClr val="0070C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466" y="4434734"/>
                <a:ext cx="4431534" cy="7822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531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285" dirty="0">
                <a:cs typeface="Calibri"/>
              </a:rPr>
              <a:t>T</a:t>
            </a:r>
            <a:r>
              <a:rPr lang="en-US" altLang="zh-CN" spc="-5" dirty="0">
                <a:cs typeface="Calibri"/>
              </a:rPr>
              <a:t>o</a:t>
            </a:r>
            <a:r>
              <a:rPr lang="en-US" altLang="zh-CN" dirty="0">
                <a:cs typeface="Calibri"/>
              </a:rPr>
              <a:t>d</a:t>
            </a:r>
            <a:r>
              <a:rPr lang="en-US" altLang="zh-CN" spc="-65" dirty="0">
                <a:cs typeface="Calibri"/>
              </a:rPr>
              <a:t>a</a:t>
            </a:r>
            <a:r>
              <a:rPr lang="en-US" altLang="zh-CN" dirty="0">
                <a:cs typeface="Calibri"/>
              </a:rPr>
              <a:t>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Basic MLE</a:t>
            </a:r>
          </a:p>
          <a:p>
            <a:r>
              <a:rPr lang="en-US" altLang="zh-CN" dirty="0"/>
              <a:t>MLE for Discrete RV</a:t>
            </a:r>
          </a:p>
          <a:p>
            <a:r>
              <a:rPr lang="en-US" altLang="zh-CN" dirty="0"/>
              <a:t>MLE for Continuous RV (Gaussian)</a:t>
            </a:r>
          </a:p>
          <a:p>
            <a:r>
              <a:rPr lang="en-US" altLang="zh-CN" dirty="0"/>
              <a:t>MLE connects to Normal Equation of LR</a:t>
            </a:r>
          </a:p>
          <a:p>
            <a:r>
              <a:rPr lang="en-US" altLang="zh-CN" spc="-5" dirty="0">
                <a:cs typeface="Calibri"/>
              </a:rPr>
              <a:t>Extra: P</a:t>
            </a:r>
            <a:r>
              <a:rPr lang="en-US" altLang="zh-CN" spc="-55" dirty="0">
                <a:cs typeface="Calibri"/>
              </a:rPr>
              <a:t>r</a:t>
            </a:r>
            <a:r>
              <a:rPr lang="en-US" altLang="zh-CN" spc="-5" dirty="0">
                <a:cs typeface="Calibri"/>
              </a:rPr>
              <a:t>o</a:t>
            </a:r>
            <a:r>
              <a:rPr lang="en-US" altLang="zh-CN" dirty="0">
                <a:cs typeface="Calibri"/>
              </a:rPr>
              <a:t>p</a:t>
            </a:r>
            <a:r>
              <a:rPr lang="en-US" altLang="zh-CN" spc="-5" dirty="0">
                <a:cs typeface="Calibri"/>
              </a:rPr>
              <a:t>er</a:t>
            </a:r>
            <a:r>
              <a:rPr lang="en-US" altLang="zh-CN" spc="-10" dirty="0">
                <a:cs typeface="Calibri"/>
              </a:rPr>
              <a:t>t</a:t>
            </a:r>
            <a:r>
              <a:rPr lang="en-US" altLang="zh-CN" spc="5" dirty="0">
                <a:cs typeface="Calibri"/>
              </a:rPr>
              <a:t>i</a:t>
            </a:r>
            <a:r>
              <a:rPr lang="en-US" altLang="zh-CN" spc="-5" dirty="0">
                <a:cs typeface="Calibri"/>
              </a:rPr>
              <a:t>es</a:t>
            </a:r>
            <a:r>
              <a:rPr lang="en-US" altLang="zh-CN" dirty="0"/>
              <a:t> about Mean and Variance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0" name="object 6"/>
          <p:cNvSpPr/>
          <p:nvPr/>
        </p:nvSpPr>
        <p:spPr>
          <a:xfrm>
            <a:off x="67449" y="1524950"/>
            <a:ext cx="561201" cy="431172"/>
          </a:xfrm>
          <a:custGeom>
            <a:avLst/>
            <a:gdLst/>
            <a:ahLst/>
            <a:cxnLst/>
            <a:rect l="l" t="t" r="r" b="b"/>
            <a:pathLst>
              <a:path w="483870" h="687705">
                <a:moveTo>
                  <a:pt x="0" y="171846"/>
                </a:moveTo>
                <a:lnTo>
                  <a:pt x="241725" y="171846"/>
                </a:lnTo>
                <a:lnTo>
                  <a:pt x="241725" y="0"/>
                </a:lnTo>
                <a:lnTo>
                  <a:pt x="483576" y="343693"/>
                </a:lnTo>
                <a:lnTo>
                  <a:pt x="241725" y="687387"/>
                </a:lnTo>
                <a:lnTo>
                  <a:pt x="241725" y="515540"/>
                </a:lnTo>
                <a:lnTo>
                  <a:pt x="0" y="515540"/>
                </a:lnTo>
                <a:lnTo>
                  <a:pt x="0" y="171846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203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0" dirty="0"/>
              <a:t>Maximum </a:t>
            </a:r>
            <a:r>
              <a:rPr lang="en-US" altLang="zh-CN" spc="-15" dirty="0"/>
              <a:t>Likelihood</a:t>
            </a:r>
            <a:r>
              <a:rPr lang="en-US" altLang="zh-CN" spc="-65" dirty="0"/>
              <a:t> </a:t>
            </a:r>
            <a:r>
              <a:rPr lang="en-US" altLang="zh-CN" spc="-10" dirty="0"/>
              <a:t>Estimation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8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15045"/>
                <a:ext cx="8067200" cy="4228700"/>
              </a:xfrm>
            </p:spPr>
            <p:txBody>
              <a:bodyPr>
                <a:normAutofit/>
              </a:bodyPr>
              <a:lstStyle/>
              <a:p>
                <a:pPr marL="762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altLang="zh-CN" dirty="0">
                    <a:cs typeface="Calibri"/>
                  </a:rPr>
                  <a:t>A </a:t>
                </a:r>
                <a:r>
                  <a:rPr lang="en-US" altLang="zh-CN" spc="-10" dirty="0">
                    <a:cs typeface="Calibri"/>
                  </a:rPr>
                  <a:t>general</a:t>
                </a:r>
                <a:r>
                  <a:rPr lang="en-US" altLang="zh-CN" spc="-5" dirty="0">
                    <a:cs typeface="Calibri"/>
                  </a:rPr>
                  <a:t> </a:t>
                </a:r>
                <a:r>
                  <a:rPr lang="en-US" altLang="zh-CN" spc="-10" dirty="0">
                    <a:cs typeface="Calibri"/>
                  </a:rPr>
                  <a:t>Statement</a:t>
                </a:r>
                <a:endParaRPr lang="en-US" altLang="zh-CN" sz="2400" dirty="0">
                  <a:cs typeface="Calibri"/>
                </a:endParaRPr>
              </a:p>
              <a:p>
                <a:pPr marL="533400" marR="567055" lvl="1">
                  <a:lnSpc>
                    <a:spcPct val="100000"/>
                  </a:lnSpc>
                  <a:spcBef>
                    <a:spcPts val="5"/>
                  </a:spcBef>
                </a:pPr>
                <a:r>
                  <a:rPr lang="en-US" altLang="zh-CN" spc="-5" dirty="0">
                    <a:cs typeface="Calibri"/>
                  </a:rPr>
                  <a:t>Consider </a:t>
                </a:r>
                <a:r>
                  <a:rPr lang="en-US" altLang="zh-CN" dirty="0">
                    <a:cs typeface="Calibri"/>
                  </a:rPr>
                  <a:t>a sample </a:t>
                </a:r>
                <a:r>
                  <a:rPr lang="en-US" altLang="zh-CN" spc="-5" dirty="0">
                    <a:cs typeface="Calibri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Calibri"/>
                      </a:rPr>
                      <m:t>𝑇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libri"/>
                      </a:rPr>
                      <m:t>=(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alibri"/>
                          </a:rPr>
                          <m:t>𝑋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Calibri"/>
                      </a:rPr>
                      <m:t>,…,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alibri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cs typeface="Calibri"/>
                          </a:rPr>
                          <m:t>n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Calibri"/>
                      </a:rPr>
                      <m:t>) </m:t>
                    </m:r>
                  </m:oMath>
                </a14:m>
                <a:r>
                  <a:rPr lang="en-US" altLang="zh-CN" spc="-5" dirty="0">
                    <a:cs typeface="Calibri"/>
                  </a:rPr>
                  <a:t>which </a:t>
                </a:r>
                <a:r>
                  <a:rPr lang="en-US" altLang="zh-CN" dirty="0">
                    <a:cs typeface="Calibri"/>
                  </a:rPr>
                  <a:t>is </a:t>
                </a:r>
                <a:r>
                  <a:rPr lang="en-US" altLang="zh-CN" spc="-15" dirty="0">
                    <a:cs typeface="Calibri"/>
                  </a:rPr>
                  <a:t>drawn </a:t>
                </a:r>
                <a:r>
                  <a:rPr lang="en-US" altLang="zh-CN" spc="-10" dirty="0">
                    <a:cs typeface="Calibri"/>
                  </a:rPr>
                  <a:t>from </a:t>
                </a:r>
                <a:r>
                  <a:rPr lang="en-US" altLang="zh-CN" dirty="0">
                    <a:cs typeface="Calibri"/>
                  </a:rPr>
                  <a:t>a </a:t>
                </a:r>
                <a:r>
                  <a:rPr lang="en-US" altLang="zh-CN" spc="-5" dirty="0">
                    <a:cs typeface="Calibri"/>
                  </a:rPr>
                  <a:t>probability distribution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CN" spc="-10" dirty="0">
                    <a:cs typeface="Calibri"/>
                  </a:rPr>
                  <a:t> where </a:t>
                </a:r>
                <a:r>
                  <a:rPr lang="zh-CN" altLang="en-US" spc="-10" dirty="0">
                    <a:cs typeface="Calibri"/>
                  </a:rPr>
                  <a:t>𝜃 </a:t>
                </a:r>
                <a:r>
                  <a:rPr lang="en-US" altLang="zh-CN" spc="-10" dirty="0">
                    <a:cs typeface="Calibri"/>
                  </a:rPr>
                  <a:t>are</a:t>
                </a:r>
                <a:r>
                  <a:rPr lang="en-US" altLang="zh-CN" spc="20" dirty="0">
                    <a:cs typeface="Calibri"/>
                  </a:rPr>
                  <a:t> </a:t>
                </a:r>
                <a:r>
                  <a:rPr lang="en-US" altLang="zh-CN" spc="-10" dirty="0">
                    <a:cs typeface="Calibri"/>
                  </a:rPr>
                  <a:t>parameters.</a:t>
                </a:r>
                <a:endParaRPr lang="en-US" altLang="zh-CN" dirty="0">
                  <a:cs typeface="Calibri"/>
                </a:endParaRPr>
              </a:p>
              <a:p>
                <a:pPr marL="533400" marR="567055" lvl="1">
                  <a:lnSpc>
                    <a:spcPct val="100000"/>
                  </a:lnSpc>
                  <a:spcBef>
                    <a:spcPts val="5"/>
                  </a:spcBef>
                </a:pPr>
                <a:r>
                  <a:rPr lang="en-US" altLang="zh-CN" spc="-5" dirty="0">
                    <a:solidFill>
                      <a:srgbClr val="0070C0"/>
                    </a:solidFill>
                    <a:cs typeface="Calibri"/>
                  </a:rPr>
                  <a:t>If </a:t>
                </a:r>
                <a:r>
                  <a:rPr lang="en-US" altLang="zh-CN" dirty="0">
                    <a:solidFill>
                      <a:srgbClr val="0070C0"/>
                    </a:solidFill>
                    <a:cs typeface="Calibri"/>
                  </a:rPr>
                  <a:t>the </a:t>
                </a:r>
                <a:r>
                  <a:rPr lang="en-US" altLang="zh-CN" spc="-5" dirty="0">
                    <a:solidFill>
                      <a:srgbClr val="0070C0"/>
                    </a:solidFill>
                    <a:cs typeface="Calibri"/>
                  </a:rPr>
                  <a:t>Xs </a:t>
                </a:r>
                <a:r>
                  <a:rPr lang="en-US" altLang="zh-CN" spc="-10" dirty="0">
                    <a:solidFill>
                      <a:srgbClr val="0070C0"/>
                    </a:solidFill>
                    <a:cs typeface="Calibri"/>
                  </a:rPr>
                  <a:t>are </a:t>
                </a:r>
                <a:r>
                  <a:rPr lang="en-US" altLang="zh-CN" spc="-5" dirty="0">
                    <a:solidFill>
                      <a:srgbClr val="0070C0"/>
                    </a:solidFill>
                    <a:cs typeface="Calibri"/>
                  </a:rPr>
                  <a:t>independent </a:t>
                </a:r>
                <a:r>
                  <a:rPr lang="en-US" altLang="zh-CN" dirty="0">
                    <a:solidFill>
                      <a:srgbClr val="0070C0"/>
                    </a:solidFill>
                    <a:cs typeface="Calibri"/>
                  </a:rPr>
                  <a:t>with </a:t>
                </a:r>
                <a:r>
                  <a:rPr lang="en-US" altLang="zh-CN" spc="-5" dirty="0">
                    <a:solidFill>
                      <a:srgbClr val="0070C0"/>
                    </a:solidFill>
                    <a:cs typeface="Calibri"/>
                  </a:rPr>
                  <a:t>probability density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zh-CN" altLang="ar-AE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zh-CN" altLang="ar-AE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ar-AE" altLang="zh-CN" spc="-5" dirty="0">
                    <a:solidFill>
                      <a:srgbClr val="0000FF"/>
                    </a:solidFill>
                    <a:cs typeface="Calibri"/>
                  </a:rPr>
                  <a:t>  </a:t>
                </a:r>
                <a:r>
                  <a:rPr lang="en-US" altLang="zh-CN" dirty="0">
                    <a:cs typeface="Calibri"/>
                  </a:rPr>
                  <a:t>the </a:t>
                </a:r>
                <a:r>
                  <a:rPr lang="en-US" altLang="zh-CN" spc="-10" dirty="0">
                    <a:cs typeface="Calibri"/>
                  </a:rPr>
                  <a:t>joint </a:t>
                </a:r>
                <a:r>
                  <a:rPr lang="en-US" altLang="zh-CN" spc="-5" dirty="0">
                    <a:cs typeface="Calibri"/>
                  </a:rPr>
                  <a:t>probability of </a:t>
                </a:r>
                <a:r>
                  <a:rPr lang="en-US" altLang="zh-CN" dirty="0">
                    <a:cs typeface="Calibri"/>
                  </a:rPr>
                  <a:t>the </a:t>
                </a:r>
                <a:r>
                  <a:rPr lang="en-US" altLang="zh-CN" spc="-5" dirty="0">
                    <a:cs typeface="Calibri"/>
                  </a:rPr>
                  <a:t>whole set</a:t>
                </a:r>
                <a:r>
                  <a:rPr lang="en-US" altLang="zh-CN" dirty="0">
                    <a:cs typeface="Calibri"/>
                  </a:rPr>
                  <a:t> is</a:t>
                </a:r>
              </a:p>
              <a:p>
                <a:pPr marL="304800" marR="567055" lvl="1" indent="0">
                  <a:lnSpc>
                    <a:spcPct val="100000"/>
                  </a:lnSpc>
                  <a:spcBef>
                    <a:spcPts val="5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pc="70" dirty="0" smtClean="0">
                          <a:latin typeface="Cambria Math" panose="02040503050406030204" pitchFamily="18" charset="0"/>
                          <a:cs typeface="Times New Roman"/>
                        </a:rPr>
                        <m:t>𝑝</m:t>
                      </m:r>
                      <m:r>
                        <a:rPr lang="en-US" altLang="zh-CN" sz="2000" i="1" spc="70" dirty="0">
                          <a:latin typeface="Cambria Math" panose="02040503050406030204" pitchFamily="18" charset="0"/>
                          <a:cs typeface="Times New Roman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,…,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n</m:t>
                          </m:r>
                        </m:sub>
                      </m:sSub>
                      <m:r>
                        <a:rPr lang="en-US" altLang="zh-CN" sz="2000" i="1" spc="5" dirty="0">
                          <a:latin typeface="Cambria Math" panose="02040503050406030204" pitchFamily="18" charset="0"/>
                          <a:cs typeface="Times New Roman"/>
                        </a:rPr>
                        <m:t>|</m:t>
                      </m:r>
                      <m:r>
                        <a:rPr lang="en-US" altLang="zh-CN" sz="2000" i="1" spc="-385" dirty="0"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r>
                        <a:rPr lang="zh-CN" altLang="en-US" sz="2000" i="1" spc="-40" dirty="0">
                          <a:latin typeface="Cambria Math" panose="02040503050406030204" pitchFamily="18" charset="0"/>
                          <a:cs typeface="Symbol"/>
                        </a:rPr>
                        <m:t>𝜃</m:t>
                      </m:r>
                      <m:r>
                        <a:rPr lang="en-US" altLang="zh-CN" sz="2000" i="1" spc="-420" dirty="0"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r>
                        <a:rPr lang="en-US" altLang="zh-CN" sz="2000" i="1" spc="5" dirty="0"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  <m:r>
                        <a:rPr lang="en-US" altLang="zh-CN" sz="2000" b="0" i="1" spc="5" dirty="0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sz="2000" b="0" i="1" spc="5" dirty="0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pc="5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  <m:r>
                            <a:rPr lang="en-US" altLang="zh-CN" sz="2000" b="0" i="1" spc="5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zh-CN" sz="2000" b="0" i="1" spc="5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pc="5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000" b="0" i="1" spc="5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𝑝</m:t>
                          </m:r>
                          <m:r>
                            <a:rPr lang="en-US" altLang="zh-CN" sz="2000" b="0" i="1" spc="5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 spc="5" dirty="0">
                              <a:latin typeface="Cambria Math" panose="02040503050406030204" pitchFamily="18" charset="0"/>
                              <a:cs typeface="Times New Roman"/>
                            </a:rPr>
                            <m:t>|</m:t>
                          </m:r>
                          <m:r>
                            <a:rPr lang="en-US" altLang="zh-CN" sz="2000" i="1" spc="-385" dirty="0">
                              <a:latin typeface="Cambria Math" panose="02040503050406030204" pitchFamily="18" charset="0"/>
                              <a:cs typeface="Times New Roman"/>
                            </a:rPr>
                            <m:t> </m:t>
                          </m:r>
                          <m:r>
                            <a:rPr lang="zh-CN" altLang="en-US" sz="2000" i="1" spc="-40" dirty="0">
                              <a:latin typeface="Cambria Math" panose="02040503050406030204" pitchFamily="18" charset="0"/>
                              <a:cs typeface="Symbol"/>
                            </a:rPr>
                            <m:t>𝜃</m:t>
                          </m:r>
                          <m:r>
                            <a:rPr lang="en-US" altLang="zh-CN" sz="2000" b="0" i="1" spc="5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latin typeface="Times New Roman"/>
                  <a:cs typeface="Times New Roman"/>
                </a:endParaRPr>
              </a:p>
              <a:p>
                <a:pPr marL="533400" marR="567055" lvl="1">
                  <a:lnSpc>
                    <a:spcPct val="100000"/>
                  </a:lnSpc>
                  <a:spcBef>
                    <a:spcPts val="5"/>
                  </a:spcBef>
                </a:pPr>
                <a:endParaRPr lang="en-US" altLang="zh-CN" dirty="0">
                  <a:cs typeface="Calibri"/>
                </a:endParaRPr>
              </a:p>
            </p:txBody>
          </p:sp>
        </mc:Choice>
        <mc:Fallback xmlns="">
          <p:sp>
            <p:nvSpPr>
              <p:cNvPr id="9" name="内容占位符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15045"/>
                <a:ext cx="8067200" cy="4228700"/>
              </a:xfrm>
              <a:blipFill>
                <a:blip r:embed="rId2"/>
                <a:stretch>
                  <a:fillRect l="-1361" t="-14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1" name="object 6"/>
          <p:cNvSpPr txBox="1"/>
          <p:nvPr/>
        </p:nvSpPr>
        <p:spPr>
          <a:xfrm>
            <a:off x="448149" y="5280726"/>
            <a:ext cx="8247701" cy="771364"/>
          </a:xfrm>
          <a:prstGeom prst="rect">
            <a:avLst/>
          </a:prstGeom>
          <a:solidFill>
            <a:schemeClr val="accent1">
              <a:lumMod val="40000"/>
              <a:lumOff val="60000"/>
              <a:alpha val="58819"/>
            </a:schemeClr>
          </a:solidFill>
        </p:spPr>
        <p:txBody>
          <a:bodyPr vert="horz" wrap="square" lIns="0" tIns="32384" rIns="0" bIns="0" rtlCol="0">
            <a:spAutoFit/>
          </a:bodyPr>
          <a:lstStyle/>
          <a:p>
            <a:pPr marL="147955" marR="421640" indent="-5080">
              <a:lnSpc>
                <a:spcPct val="100000"/>
              </a:lnSpc>
              <a:spcBef>
                <a:spcPts val="254"/>
              </a:spcBef>
            </a:pP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15" dirty="0">
                <a:latin typeface="Calibri"/>
                <a:cs typeface="Calibri"/>
              </a:rPr>
              <a:t>may </a:t>
            </a:r>
            <a:r>
              <a:rPr sz="2400" spc="-5" dirty="0">
                <a:latin typeface="Calibri"/>
                <a:cs typeface="Calibri"/>
              </a:rPr>
              <a:t>be maximised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5" dirty="0">
                <a:latin typeface="Calibri"/>
                <a:cs typeface="Calibri"/>
              </a:rPr>
              <a:t>respect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zh-CN" altLang="en-US" sz="2400" spc="-10" dirty="0">
                <a:cs typeface="Calibri"/>
              </a:rPr>
              <a:t>𝜃 </a:t>
            </a:r>
            <a:r>
              <a:rPr sz="2400" spc="-10" dirty="0">
                <a:latin typeface="Calibri"/>
                <a:cs typeface="Calibri"/>
              </a:rPr>
              <a:t>to give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maximum </a:t>
            </a:r>
            <a:r>
              <a:rPr sz="2400" spc="-10" dirty="0">
                <a:latin typeface="Calibri"/>
                <a:cs typeface="Calibri"/>
              </a:rPr>
              <a:t>likelihood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estimates.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1855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0" dirty="0"/>
              <a:t>Maximum </a:t>
            </a:r>
            <a:r>
              <a:rPr lang="en-US" altLang="zh-CN" spc="-15" dirty="0"/>
              <a:t>Likelihood</a:t>
            </a:r>
            <a:r>
              <a:rPr lang="en-US" altLang="zh-CN" spc="-65" dirty="0"/>
              <a:t> </a:t>
            </a:r>
            <a:r>
              <a:rPr lang="en-US" altLang="zh-CN" spc="-10" dirty="0"/>
              <a:t>Estimation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77388"/>
                <a:ext cx="8254442" cy="517388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spc="-15" dirty="0">
                    <a:cs typeface="Calibri"/>
                  </a:rPr>
                  <a:t>Assume a particular model with unknown parameters, </a:t>
                </a:r>
                <a14:m>
                  <m:oMath xmlns:m="http://schemas.openxmlformats.org/officeDocument/2006/math">
                    <m:r>
                      <a:rPr lang="zh-CN" altLang="en-US" sz="2400" i="1" spc="-40" dirty="0">
                        <a:latin typeface="Cambria Math" panose="02040503050406030204" pitchFamily="18" charset="0"/>
                        <a:cs typeface="Symbol"/>
                      </a:rPr>
                      <m:t>𝜃</m:t>
                    </m:r>
                  </m:oMath>
                </a14:m>
                <a:endParaRPr lang="en-US" altLang="zh-CN" sz="2400" spc="-15" dirty="0">
                  <a:cs typeface="Calibri"/>
                </a:endParaRPr>
              </a:p>
              <a:p>
                <a:r>
                  <a:rPr lang="en-US" altLang="zh-CN" sz="2400" spc="-15" dirty="0">
                    <a:cs typeface="Calibri"/>
                  </a:rPr>
                  <a:t>We </a:t>
                </a:r>
                <a:r>
                  <a:rPr lang="en-US" altLang="zh-CN" sz="2400" spc="-10" dirty="0">
                    <a:cs typeface="Calibri"/>
                  </a:rPr>
                  <a:t>can </a:t>
                </a:r>
                <a:r>
                  <a:rPr lang="en-US" altLang="zh-CN" sz="2400" dirty="0">
                    <a:cs typeface="Calibri"/>
                  </a:rPr>
                  <a:t>then </a:t>
                </a:r>
                <a:r>
                  <a:rPr lang="en-US" altLang="zh-CN" sz="2400" spc="-5" dirty="0">
                    <a:cs typeface="Calibri"/>
                  </a:rPr>
                  <a:t>define the </a:t>
                </a:r>
                <a:r>
                  <a:rPr lang="en-US" altLang="zh-CN" sz="2400" spc="-10" dirty="0">
                    <a:cs typeface="Calibri"/>
                  </a:rPr>
                  <a:t>probability </a:t>
                </a:r>
                <a:r>
                  <a:rPr lang="en-US" altLang="zh-CN" sz="2400" spc="-5" dirty="0">
                    <a:cs typeface="Calibri"/>
                  </a:rPr>
                  <a:t>of observing </a:t>
                </a:r>
                <a:r>
                  <a:rPr lang="en-US" altLang="zh-CN" sz="2400" dirty="0">
                    <a:cs typeface="Calibri"/>
                  </a:rPr>
                  <a:t>a </a:t>
                </a:r>
                <a:r>
                  <a:rPr lang="en-US" altLang="zh-CN" sz="2400" spc="-5" dirty="0">
                    <a:cs typeface="Calibri"/>
                  </a:rPr>
                  <a:t>given</a:t>
                </a:r>
                <a:r>
                  <a:rPr lang="en-US" altLang="zh-CN" sz="2400" dirty="0">
                    <a:cs typeface="Calibri"/>
                  </a:rPr>
                  <a:t> </a:t>
                </a:r>
                <a:r>
                  <a:rPr lang="en-US" altLang="zh-CN" sz="2400" spc="-10" dirty="0">
                    <a:cs typeface="Calibri"/>
                  </a:rPr>
                  <a:t>event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400" spc="-5" dirty="0">
                    <a:cs typeface="Calibri"/>
                  </a:rPr>
                  <a:t>conditional on </a:t>
                </a:r>
                <a:r>
                  <a:rPr lang="en-US" altLang="zh-CN" sz="2400" dirty="0">
                    <a:cs typeface="Calibri"/>
                  </a:rPr>
                  <a:t>a </a:t>
                </a:r>
                <a:r>
                  <a:rPr lang="en-US" altLang="zh-CN" sz="2400" spc="-5" dirty="0">
                    <a:cs typeface="Calibri"/>
                  </a:rPr>
                  <a:t>particular set of</a:t>
                </a:r>
                <a:r>
                  <a:rPr lang="en-US" altLang="zh-CN" sz="2400" spc="-25" dirty="0">
                    <a:cs typeface="Calibri"/>
                  </a:rPr>
                  <a:t> </a:t>
                </a:r>
                <a:r>
                  <a:rPr lang="en-US" altLang="zh-CN" sz="2400" spc="-15" dirty="0">
                    <a:cs typeface="Calibri"/>
                  </a:rPr>
                  <a:t>parameters.</a:t>
                </a:r>
              </a:p>
              <a:p>
                <a:r>
                  <a:rPr lang="en-US" altLang="zh-CN" sz="2400" spc="-45" dirty="0">
                    <a:cs typeface="Calibri"/>
                  </a:rPr>
                  <a:t>We </a:t>
                </a:r>
                <a:r>
                  <a:rPr lang="en-US" altLang="zh-CN" sz="2400" spc="-20" dirty="0">
                    <a:cs typeface="Calibri"/>
                  </a:rPr>
                  <a:t>have </a:t>
                </a:r>
                <a:r>
                  <a:rPr lang="en-US" altLang="zh-CN" sz="2400" spc="-5" dirty="0">
                    <a:cs typeface="Calibri"/>
                  </a:rPr>
                  <a:t>observed </a:t>
                </a:r>
                <a:r>
                  <a:rPr lang="en-US" altLang="zh-CN" sz="2400" dirty="0">
                    <a:solidFill>
                      <a:srgbClr val="0000FF"/>
                    </a:solidFill>
                    <a:cs typeface="Calibri"/>
                  </a:rPr>
                  <a:t>a </a:t>
                </a:r>
                <a:r>
                  <a:rPr lang="en-US" altLang="zh-CN" sz="2400" spc="-5" dirty="0">
                    <a:solidFill>
                      <a:srgbClr val="0000FF"/>
                    </a:solidFill>
                    <a:cs typeface="Calibri"/>
                  </a:rPr>
                  <a:t>set of </a:t>
                </a:r>
                <a:r>
                  <a:rPr lang="en-US" altLang="zh-CN" sz="2400" spc="-10" dirty="0">
                    <a:solidFill>
                      <a:srgbClr val="0000FF"/>
                    </a:solidFill>
                    <a:cs typeface="Calibri"/>
                  </a:rPr>
                  <a:t>outcomes </a:t>
                </a:r>
                <a:r>
                  <a:rPr lang="en-US" altLang="zh-CN" sz="2400" spc="-5" dirty="0">
                    <a:cs typeface="Calibri"/>
                  </a:rPr>
                  <a:t>in the </a:t>
                </a:r>
                <a:r>
                  <a:rPr lang="en-US" altLang="zh-CN" sz="2400" spc="-10" dirty="0">
                    <a:cs typeface="Calibri"/>
                  </a:rPr>
                  <a:t>real</a:t>
                </a:r>
                <a:r>
                  <a:rPr lang="en-US" altLang="zh-CN" sz="2400" spc="55" dirty="0">
                    <a:cs typeface="Calibri"/>
                  </a:rPr>
                  <a:t> </a:t>
                </a:r>
                <a:r>
                  <a:rPr lang="en-US" altLang="zh-CN" sz="2400" spc="-10" dirty="0">
                    <a:cs typeface="Calibri"/>
                  </a:rPr>
                  <a:t>world.</a:t>
                </a:r>
                <a:endParaRPr lang="en-US" altLang="zh-CN" sz="2400" dirty="0">
                  <a:cs typeface="Calibri"/>
                </a:endParaRPr>
              </a:p>
              <a:p>
                <a:r>
                  <a:rPr lang="en-US" altLang="zh-CN" sz="2400" spc="-5" dirty="0">
                    <a:cs typeface="Calibri"/>
                  </a:rPr>
                  <a:t>It is </a:t>
                </a:r>
                <a:r>
                  <a:rPr lang="en-US" altLang="zh-CN" sz="2400" dirty="0">
                    <a:cs typeface="Calibri"/>
                  </a:rPr>
                  <a:t>then </a:t>
                </a:r>
                <a:r>
                  <a:rPr lang="en-US" altLang="zh-CN" sz="2400" spc="-5" dirty="0">
                    <a:cs typeface="Calibri"/>
                  </a:rPr>
                  <a:t>possible </a:t>
                </a:r>
                <a:r>
                  <a:rPr lang="en-US" altLang="zh-CN" sz="2400" spc="-15" dirty="0">
                    <a:cs typeface="Calibri"/>
                  </a:rPr>
                  <a:t>to </a:t>
                </a:r>
                <a:r>
                  <a:rPr lang="en-US" altLang="zh-CN" sz="2400" spc="-5" dirty="0">
                    <a:cs typeface="Calibri"/>
                  </a:rPr>
                  <a:t>choose </a:t>
                </a:r>
                <a:r>
                  <a:rPr lang="en-US" altLang="zh-CN" sz="2400" dirty="0">
                    <a:cs typeface="Calibri"/>
                  </a:rPr>
                  <a:t>a </a:t>
                </a:r>
                <a:r>
                  <a:rPr lang="en-US" altLang="zh-CN" sz="2400" spc="-5" dirty="0">
                    <a:cs typeface="Calibri"/>
                  </a:rPr>
                  <a:t>set of </a:t>
                </a:r>
                <a:r>
                  <a:rPr lang="en-US" altLang="zh-CN" sz="2400" spc="-15" dirty="0">
                    <a:cs typeface="Calibri"/>
                  </a:rPr>
                  <a:t>parameters </a:t>
                </a:r>
                <a:r>
                  <a:rPr lang="en-US" altLang="zh-CN" sz="2400" spc="-5" dirty="0">
                    <a:cs typeface="Calibri"/>
                  </a:rPr>
                  <a:t>which </a:t>
                </a:r>
                <a:r>
                  <a:rPr lang="en-US" altLang="zh-CN" sz="2400" spc="-15" dirty="0">
                    <a:cs typeface="Calibri"/>
                  </a:rPr>
                  <a:t>are  </a:t>
                </a:r>
                <a:r>
                  <a:rPr lang="en-US" altLang="zh-CN" sz="2400" spc="-10" dirty="0">
                    <a:cs typeface="Calibri"/>
                  </a:rPr>
                  <a:t>most </a:t>
                </a:r>
                <a:r>
                  <a:rPr lang="en-US" altLang="zh-CN" sz="2400" spc="-20" dirty="0">
                    <a:cs typeface="Calibri"/>
                  </a:rPr>
                  <a:t>likely </a:t>
                </a:r>
                <a:r>
                  <a:rPr lang="en-US" altLang="zh-CN" sz="2400" spc="-15" dirty="0">
                    <a:cs typeface="Calibri"/>
                  </a:rPr>
                  <a:t>to </a:t>
                </a:r>
                <a:r>
                  <a:rPr lang="en-US" altLang="zh-CN" sz="2400" spc="-20" dirty="0">
                    <a:cs typeface="Calibri"/>
                  </a:rPr>
                  <a:t>have </a:t>
                </a:r>
                <a:r>
                  <a:rPr lang="en-US" altLang="zh-CN" sz="2400" spc="-10" dirty="0">
                    <a:cs typeface="Calibri"/>
                  </a:rPr>
                  <a:t>produced </a:t>
                </a:r>
                <a:r>
                  <a:rPr lang="en-US" altLang="zh-CN" sz="2400" spc="-5" dirty="0">
                    <a:cs typeface="Calibri"/>
                  </a:rPr>
                  <a:t>the observed</a:t>
                </a:r>
                <a:r>
                  <a:rPr lang="en-US" altLang="zh-CN" sz="2400" spc="50" dirty="0">
                    <a:cs typeface="Calibri"/>
                  </a:rPr>
                  <a:t> </a:t>
                </a:r>
                <a:r>
                  <a:rPr lang="en-US" altLang="zh-CN" sz="2400" spc="-10" dirty="0">
                    <a:cs typeface="Calibri"/>
                  </a:rPr>
                  <a:t>results.</a:t>
                </a:r>
                <a:endParaRPr lang="en-US" altLang="zh-CN" sz="2400" dirty="0">
                  <a:cs typeface="Calibri"/>
                </a:endParaRPr>
              </a:p>
              <a:p>
                <a:pPr marL="558165" indent="0" algn="ctr">
                  <a:lnSpc>
                    <a:spcPct val="100000"/>
                  </a:lnSpc>
                  <a:spcBef>
                    <a:spcPts val="935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000" i="1" spc="-145" dirty="0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accPr>
                        <m:e>
                          <m:r>
                            <a:rPr lang="zh-CN" altLang="en-US" sz="2000" i="1" spc="-145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𝜃</m:t>
                          </m:r>
                        </m:e>
                      </m:acc>
                      <m:r>
                        <a:rPr lang="en-US" altLang="zh-CN" sz="2000" b="0" i="1" spc="-145" dirty="0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pc="-145" dirty="0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cs typeface="Times New Roman"/>
                            </a:rPr>
                            <m:t>𝑎𝑟𝑔𝑚𝑎𝑥</m:t>
                          </m:r>
                        </m:e>
                        <m:sub>
                          <m:r>
                            <a:rPr lang="zh-CN" altLang="en-US" sz="2000" b="0" i="1" spc="-145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𝜃</m:t>
                          </m:r>
                        </m:sub>
                      </m:sSub>
                      <m:r>
                        <a:rPr lang="en-US" altLang="zh-CN" sz="2000" i="1" spc="-330" dirty="0"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r>
                        <a:rPr lang="en-US" altLang="zh-CN" sz="2000" b="0" i="1" spc="70" dirty="0" smtClean="0">
                          <a:latin typeface="Cambria Math" panose="02040503050406030204" pitchFamily="18" charset="0"/>
                          <a:cs typeface="Times New Roman"/>
                        </a:rPr>
                        <m:t>𝑝</m:t>
                      </m:r>
                      <m:r>
                        <a:rPr lang="en-US" altLang="zh-CN" sz="2000" i="1" spc="70" dirty="0" smtClean="0">
                          <a:latin typeface="Cambria Math" panose="02040503050406030204" pitchFamily="18" charset="0"/>
                          <a:cs typeface="Times New Roman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,…,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n</m:t>
                          </m:r>
                        </m:sub>
                      </m:sSub>
                      <m:r>
                        <a:rPr lang="en-US" altLang="zh-CN" sz="2000" i="1" spc="5" dirty="0">
                          <a:latin typeface="Cambria Math" panose="02040503050406030204" pitchFamily="18" charset="0"/>
                          <a:cs typeface="Times New Roman"/>
                        </a:rPr>
                        <m:t>|</m:t>
                      </m:r>
                      <m:r>
                        <a:rPr lang="en-US" altLang="zh-CN" sz="2000" i="1" spc="-385" dirty="0"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r>
                        <a:rPr lang="zh-CN" altLang="en-US" sz="2000" i="1" spc="-40" dirty="0" smtClean="0">
                          <a:latin typeface="Cambria Math" panose="02040503050406030204" pitchFamily="18" charset="0"/>
                          <a:cs typeface="Symbol"/>
                        </a:rPr>
                        <m:t>𝜃</m:t>
                      </m:r>
                      <m:r>
                        <a:rPr lang="en-US" altLang="zh-CN" sz="2000" i="1" spc="-420" dirty="0"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r>
                        <a:rPr lang="en-US" altLang="zh-CN" sz="2000" i="1" spc="5" dirty="0"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latin typeface="Times New Roman"/>
                  <a:cs typeface="Times New Roman"/>
                </a:endParaRPr>
              </a:p>
              <a:p>
                <a:pPr marL="38100" marR="30480">
                  <a:lnSpc>
                    <a:spcPct val="100800"/>
                  </a:lnSpc>
                  <a:spcBef>
                    <a:spcPts val="1155"/>
                  </a:spcBef>
                  <a:tabLst>
                    <a:tab pos="6449695" algn="l"/>
                  </a:tabLst>
                </a:pPr>
                <a:r>
                  <a:rPr lang="en-US" altLang="zh-CN" sz="2400" dirty="0">
                    <a:cs typeface="Calibri"/>
                  </a:rPr>
                  <a:t>This is </a:t>
                </a:r>
                <a:r>
                  <a:rPr lang="en-US" altLang="zh-CN" sz="2400" spc="-10" dirty="0">
                    <a:cs typeface="Calibri"/>
                  </a:rPr>
                  <a:t>maximum likelihood. </a:t>
                </a:r>
                <a:endParaRPr lang="en-US" altLang="zh-CN" sz="2000" b="0" i="1" spc="70" dirty="0">
                  <a:latin typeface="Cambria Math" panose="02040503050406030204" pitchFamily="18" charset="0"/>
                  <a:cs typeface="Times New Roman"/>
                </a:endParaRPr>
              </a:p>
              <a:p>
                <a:pPr marL="0" marR="30480" indent="0">
                  <a:lnSpc>
                    <a:spcPct val="100800"/>
                  </a:lnSpc>
                  <a:spcBef>
                    <a:spcPts val="1155"/>
                  </a:spcBef>
                  <a:buNone/>
                  <a:tabLst>
                    <a:tab pos="644969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pc="70" dirty="0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pc="70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pc="70" dirty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pc="70" dirty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CN" sz="2000" b="0" i="1" spc="70" dirty="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000" b="0" i="1" spc="70" dirty="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2000" b="0" i="1" spc="70" dirty="0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pc="70" dirty="0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pc="70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  <m:r>
                            <a:rPr lang="en-US" altLang="zh-CN" sz="2000" b="0" i="1" spc="70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zh-CN" sz="2000" b="0" i="1" spc="70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pc="70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2000" b="0" i="0" spc="70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log</m:t>
                          </m:r>
                          <m:r>
                            <a:rPr lang="en-US" altLang="zh-CN" sz="2000" b="0" i="1" spc="70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⁡(</m:t>
                          </m:r>
                          <m:r>
                            <a:rPr lang="en-US" altLang="zh-CN" sz="2000" b="0" i="1" spc="5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𝑝</m:t>
                          </m:r>
                          <m:r>
                            <a:rPr lang="en-US" altLang="zh-CN" sz="2000" i="1" spc="5" dirty="0">
                              <a:latin typeface="Cambria Math" panose="02040503050406030204" pitchFamily="18" charset="0"/>
                              <a:cs typeface="Times New Roman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 spc="5" dirty="0">
                              <a:latin typeface="Cambria Math" panose="02040503050406030204" pitchFamily="18" charset="0"/>
                              <a:cs typeface="Times New Roman"/>
                            </a:rPr>
                            <m:t>|</m:t>
                          </m:r>
                          <m:r>
                            <a:rPr lang="en-US" altLang="zh-CN" sz="2000" i="1" spc="-385" dirty="0">
                              <a:latin typeface="Cambria Math" panose="02040503050406030204" pitchFamily="18" charset="0"/>
                              <a:cs typeface="Times New Roman"/>
                            </a:rPr>
                            <m:t> </m:t>
                          </m:r>
                          <m:r>
                            <a:rPr lang="zh-CN" altLang="en-US" sz="2000" i="1" spc="-40" dirty="0">
                              <a:latin typeface="Cambria Math" panose="02040503050406030204" pitchFamily="18" charset="0"/>
                              <a:cs typeface="Symbol"/>
                            </a:rPr>
                            <m:t>𝜃</m:t>
                          </m:r>
                          <m:r>
                            <a:rPr lang="en-US" altLang="zh-CN" sz="2000" i="1" spc="5" dirty="0">
                              <a:latin typeface="Cambria Math" panose="02040503050406030204" pitchFamily="18" charset="0"/>
                              <a:cs typeface="Times New Roman"/>
                            </a:rPr>
                            <m:t>)</m:t>
                          </m:r>
                          <m:r>
                            <a:rPr lang="en-US" altLang="zh-CN" sz="2000" b="0" i="1" spc="70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400" spc="-10" dirty="0">
                  <a:solidFill>
                    <a:srgbClr val="FF0000"/>
                  </a:solidFill>
                  <a:cs typeface="Calibri"/>
                </a:endParaRPr>
              </a:p>
              <a:p>
                <a:pPr marR="30480">
                  <a:lnSpc>
                    <a:spcPct val="100800"/>
                  </a:lnSpc>
                  <a:spcBef>
                    <a:spcPts val="1155"/>
                  </a:spcBef>
                  <a:tabLst>
                    <a:tab pos="6449695" algn="l"/>
                  </a:tabLst>
                </a:pPr>
                <a:r>
                  <a:rPr lang="en-US" altLang="zh-CN" sz="2400" dirty="0">
                    <a:cs typeface="Calibri"/>
                  </a:rPr>
                  <a:t>It</a:t>
                </a:r>
                <a:r>
                  <a:rPr lang="en-US" altLang="zh-CN" sz="2400" spc="20" dirty="0">
                    <a:cs typeface="Calibri"/>
                  </a:rPr>
                  <a:t>’</a:t>
                </a:r>
                <a:r>
                  <a:rPr lang="en-US" altLang="zh-CN" sz="2400" dirty="0">
                    <a:cs typeface="Calibri"/>
                  </a:rPr>
                  <a:t>s</a:t>
                </a:r>
                <a:r>
                  <a:rPr lang="en-US" altLang="zh-CN" sz="2400" spc="5" dirty="0">
                    <a:cs typeface="Calibri"/>
                  </a:rPr>
                  <a:t> often </a:t>
                </a:r>
                <a:r>
                  <a:rPr lang="en-US" altLang="zh-CN" sz="2400" spc="-5" dirty="0">
                    <a:solidFill>
                      <a:srgbClr val="FF0000"/>
                    </a:solidFill>
                    <a:cs typeface="Calibri"/>
                  </a:rPr>
                  <a:t>both </a:t>
                </a:r>
                <a:r>
                  <a:rPr lang="en-US" altLang="zh-CN" sz="2400" spc="-15" dirty="0">
                    <a:solidFill>
                      <a:srgbClr val="FF0000"/>
                    </a:solidFill>
                    <a:cs typeface="Calibri"/>
                  </a:rPr>
                  <a:t>consistent </a:t>
                </a:r>
                <a:r>
                  <a:rPr lang="en-US" altLang="zh-CN" sz="2400" dirty="0">
                    <a:solidFill>
                      <a:srgbClr val="FF0000"/>
                    </a:solidFill>
                    <a:cs typeface="Calibri"/>
                  </a:rPr>
                  <a:t>and </a:t>
                </a:r>
                <a:r>
                  <a:rPr lang="en-US" altLang="zh-CN" sz="2400" spc="-10" dirty="0">
                    <a:solidFill>
                      <a:srgbClr val="FF0000"/>
                    </a:solidFill>
                    <a:cs typeface="Calibri"/>
                  </a:rPr>
                  <a:t>efficient. </a:t>
                </a:r>
              </a:p>
              <a:p>
                <a:pPr marL="38100" marR="30480">
                  <a:lnSpc>
                    <a:spcPct val="100800"/>
                  </a:lnSpc>
                  <a:spcBef>
                    <a:spcPts val="1155"/>
                  </a:spcBef>
                  <a:tabLst>
                    <a:tab pos="6449695" algn="l"/>
                  </a:tabLst>
                </a:pPr>
                <a:r>
                  <a:rPr lang="en-US" altLang="zh-CN" sz="2400" spc="-5" dirty="0">
                    <a:cs typeface="Calibri"/>
                  </a:rPr>
                  <a:t>It </a:t>
                </a:r>
                <a:r>
                  <a:rPr lang="en-US" altLang="zh-CN" sz="2400" spc="-10" dirty="0">
                    <a:cs typeface="Calibri"/>
                  </a:rPr>
                  <a:t>provides </a:t>
                </a:r>
                <a:r>
                  <a:rPr lang="en-US" altLang="zh-CN" sz="2400" dirty="0">
                    <a:cs typeface="Calibri"/>
                  </a:rPr>
                  <a:t>a </a:t>
                </a:r>
                <a:r>
                  <a:rPr lang="en-US" altLang="zh-CN" sz="2400" spc="-15" dirty="0">
                    <a:cs typeface="Calibri"/>
                  </a:rPr>
                  <a:t>standard to </a:t>
                </a:r>
                <a:r>
                  <a:rPr lang="en-US" altLang="zh-CN" sz="2400" spc="-10" dirty="0">
                    <a:cs typeface="Calibri"/>
                  </a:rPr>
                  <a:t>compare </a:t>
                </a:r>
                <a:r>
                  <a:rPr lang="en-US" altLang="zh-CN" sz="2400" spc="-5" dirty="0">
                    <a:cs typeface="Calibri"/>
                  </a:rPr>
                  <a:t>other </a:t>
                </a:r>
                <a:r>
                  <a:rPr lang="en-US" altLang="zh-CN" sz="2400" spc="-10" dirty="0">
                    <a:cs typeface="Calibri"/>
                  </a:rPr>
                  <a:t>estimation </a:t>
                </a:r>
                <a:r>
                  <a:rPr lang="en-US" altLang="zh-CN" sz="2400" spc="-5" dirty="0">
                    <a:cs typeface="Calibri"/>
                  </a:rPr>
                  <a:t>techniques.</a:t>
                </a:r>
                <a:endParaRPr lang="en-US" altLang="zh-CN" sz="2400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77388"/>
                <a:ext cx="8254442" cy="5173884"/>
              </a:xfrm>
              <a:blipFill>
                <a:blip r:embed="rId2"/>
                <a:stretch>
                  <a:fillRect l="-960" t="-2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8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6840297" y="4488506"/>
            <a:ext cx="2042795" cy="732790"/>
            <a:chOff x="6553200" y="5161326"/>
            <a:chExt cx="2042795" cy="732790"/>
          </a:xfrm>
        </p:grpSpPr>
        <p:sp>
          <p:nvSpPr>
            <p:cNvPr id="8" name="object 11"/>
            <p:cNvSpPr/>
            <p:nvPr/>
          </p:nvSpPr>
          <p:spPr>
            <a:xfrm>
              <a:off x="6553200" y="5161326"/>
              <a:ext cx="2042795" cy="732790"/>
            </a:xfrm>
            <a:custGeom>
              <a:avLst/>
              <a:gdLst/>
              <a:ahLst/>
              <a:cxnLst/>
              <a:rect l="l" t="t" r="r" b="b"/>
              <a:pathLst>
                <a:path w="2042795" h="732789">
                  <a:moveTo>
                    <a:pt x="366367" y="0"/>
                  </a:moveTo>
                  <a:lnTo>
                    <a:pt x="0" y="366367"/>
                  </a:lnTo>
                  <a:lnTo>
                    <a:pt x="366367" y="732733"/>
                  </a:lnTo>
                  <a:lnTo>
                    <a:pt x="366367" y="628103"/>
                  </a:lnTo>
                  <a:lnTo>
                    <a:pt x="2042519" y="628103"/>
                  </a:lnTo>
                  <a:lnTo>
                    <a:pt x="2042519" y="104630"/>
                  </a:lnTo>
                  <a:lnTo>
                    <a:pt x="366367" y="104630"/>
                  </a:lnTo>
                  <a:lnTo>
                    <a:pt x="366367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3"/>
            <p:cNvSpPr txBox="1"/>
            <p:nvPr/>
          </p:nvSpPr>
          <p:spPr>
            <a:xfrm>
              <a:off x="7021623" y="5365496"/>
              <a:ext cx="136715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5" dirty="0">
                  <a:latin typeface="Calibri"/>
                  <a:cs typeface="Calibri"/>
                </a:rPr>
                <a:t>L</a:t>
              </a:r>
              <a:r>
                <a:rPr sz="1800" dirty="0">
                  <a:latin typeface="Calibri"/>
                  <a:cs typeface="Calibri"/>
                </a:rPr>
                <a:t>og</a:t>
              </a:r>
              <a:r>
                <a:rPr sz="1800" spc="-5" dirty="0">
                  <a:latin typeface="Calibri"/>
                  <a:cs typeface="Calibri"/>
                </a:rPr>
                <a:t>-</a:t>
              </a:r>
              <a:r>
                <a:rPr sz="1800" spc="5" dirty="0">
                  <a:latin typeface="Calibri"/>
                  <a:cs typeface="Calibri"/>
                </a:rPr>
                <a:t>L</a:t>
              </a:r>
              <a:r>
                <a:rPr sz="1800" dirty="0">
                  <a:latin typeface="Calibri"/>
                  <a:cs typeface="Calibri"/>
                </a:rPr>
                <a:t>i</a:t>
              </a:r>
              <a:r>
                <a:rPr sz="1800" spc="-65" dirty="0">
                  <a:latin typeface="Calibri"/>
                  <a:cs typeface="Calibri"/>
                </a:rPr>
                <a:t>k</a:t>
              </a:r>
              <a:r>
                <a:rPr sz="1800" dirty="0">
                  <a:latin typeface="Calibri"/>
                  <a:cs typeface="Calibri"/>
                </a:rPr>
                <a:t>elihood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364172" y="3483619"/>
            <a:ext cx="1518920" cy="732790"/>
            <a:chOff x="7063230" y="3228975"/>
            <a:chExt cx="1518920" cy="732790"/>
          </a:xfrm>
        </p:grpSpPr>
        <p:sp>
          <p:nvSpPr>
            <p:cNvPr id="11" name="object 15"/>
            <p:cNvSpPr/>
            <p:nvPr/>
          </p:nvSpPr>
          <p:spPr>
            <a:xfrm>
              <a:off x="7063230" y="3228975"/>
              <a:ext cx="1518920" cy="732790"/>
            </a:xfrm>
            <a:custGeom>
              <a:avLst/>
              <a:gdLst/>
              <a:ahLst/>
              <a:cxnLst/>
              <a:rect l="l" t="t" r="r" b="b"/>
              <a:pathLst>
                <a:path w="1518920" h="732789">
                  <a:moveTo>
                    <a:pt x="0" y="366367"/>
                  </a:moveTo>
                  <a:lnTo>
                    <a:pt x="366366" y="0"/>
                  </a:lnTo>
                  <a:lnTo>
                    <a:pt x="366366" y="104631"/>
                  </a:lnTo>
                  <a:lnTo>
                    <a:pt x="1518817" y="104631"/>
                  </a:lnTo>
                  <a:lnTo>
                    <a:pt x="1518817" y="628102"/>
                  </a:lnTo>
                  <a:lnTo>
                    <a:pt x="366366" y="628102"/>
                  </a:lnTo>
                  <a:lnTo>
                    <a:pt x="366366" y="732734"/>
                  </a:lnTo>
                  <a:lnTo>
                    <a:pt x="0" y="36636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6"/>
            <p:cNvSpPr txBox="1"/>
            <p:nvPr/>
          </p:nvSpPr>
          <p:spPr>
            <a:xfrm>
              <a:off x="7467444" y="3433445"/>
              <a:ext cx="97218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10" dirty="0">
                  <a:latin typeface="Calibri"/>
                  <a:cs typeface="Calibri"/>
                </a:rPr>
                <a:t>Likelihood</a:t>
              </a:r>
              <a:endParaRPr sz="1800" dirty="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5411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285" dirty="0">
                <a:cs typeface="Calibri"/>
              </a:rPr>
              <a:t>T</a:t>
            </a:r>
            <a:r>
              <a:rPr lang="en-US" altLang="zh-CN" spc="-5" dirty="0">
                <a:cs typeface="Calibri"/>
              </a:rPr>
              <a:t>o</a:t>
            </a:r>
            <a:r>
              <a:rPr lang="en-US" altLang="zh-CN" dirty="0">
                <a:cs typeface="Calibri"/>
              </a:rPr>
              <a:t>d</a:t>
            </a:r>
            <a:r>
              <a:rPr lang="en-US" altLang="zh-CN" spc="-65" dirty="0">
                <a:cs typeface="Calibri"/>
              </a:rPr>
              <a:t>a</a:t>
            </a:r>
            <a:r>
              <a:rPr lang="en-US" altLang="zh-CN" dirty="0">
                <a:cs typeface="Calibri"/>
              </a:rPr>
              <a:t>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Basic MLE</a:t>
            </a:r>
          </a:p>
          <a:p>
            <a:r>
              <a:rPr lang="en-US" altLang="zh-CN" dirty="0"/>
              <a:t>MLE for Discrete RV</a:t>
            </a:r>
          </a:p>
          <a:p>
            <a:r>
              <a:rPr lang="en-US" altLang="zh-CN" dirty="0"/>
              <a:t>MLE for Continuous RV (Gaussian)</a:t>
            </a:r>
          </a:p>
          <a:p>
            <a:r>
              <a:rPr lang="en-US" altLang="zh-CN" dirty="0"/>
              <a:t>MLE connects to Normal Equation of LR</a:t>
            </a:r>
          </a:p>
          <a:p>
            <a:r>
              <a:rPr lang="en-US" altLang="zh-CN" spc="-5" dirty="0">
                <a:cs typeface="Calibri"/>
              </a:rPr>
              <a:t>Extra: P</a:t>
            </a:r>
            <a:r>
              <a:rPr lang="en-US" altLang="zh-CN" spc="-55" dirty="0">
                <a:cs typeface="Calibri"/>
              </a:rPr>
              <a:t>r</a:t>
            </a:r>
            <a:r>
              <a:rPr lang="en-US" altLang="zh-CN" spc="-5" dirty="0">
                <a:cs typeface="Calibri"/>
              </a:rPr>
              <a:t>o</a:t>
            </a:r>
            <a:r>
              <a:rPr lang="en-US" altLang="zh-CN" dirty="0">
                <a:cs typeface="Calibri"/>
              </a:rPr>
              <a:t>p</a:t>
            </a:r>
            <a:r>
              <a:rPr lang="en-US" altLang="zh-CN" spc="-5" dirty="0">
                <a:cs typeface="Calibri"/>
              </a:rPr>
              <a:t>er</a:t>
            </a:r>
            <a:r>
              <a:rPr lang="en-US" altLang="zh-CN" spc="-10" dirty="0">
                <a:cs typeface="Calibri"/>
              </a:rPr>
              <a:t>t</a:t>
            </a:r>
            <a:r>
              <a:rPr lang="en-US" altLang="zh-CN" spc="5" dirty="0">
                <a:cs typeface="Calibri"/>
              </a:rPr>
              <a:t>i</a:t>
            </a:r>
            <a:r>
              <a:rPr lang="en-US" altLang="zh-CN" spc="-5" dirty="0">
                <a:cs typeface="Calibri"/>
              </a:rPr>
              <a:t>es</a:t>
            </a:r>
            <a:r>
              <a:rPr lang="en-US" altLang="zh-CN" dirty="0"/>
              <a:t> about Mean and Variance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0" name="object 6"/>
          <p:cNvSpPr/>
          <p:nvPr/>
        </p:nvSpPr>
        <p:spPr>
          <a:xfrm>
            <a:off x="67449" y="1999512"/>
            <a:ext cx="561201" cy="431172"/>
          </a:xfrm>
          <a:custGeom>
            <a:avLst/>
            <a:gdLst/>
            <a:ahLst/>
            <a:cxnLst/>
            <a:rect l="l" t="t" r="r" b="b"/>
            <a:pathLst>
              <a:path w="483870" h="687705">
                <a:moveTo>
                  <a:pt x="0" y="171846"/>
                </a:moveTo>
                <a:lnTo>
                  <a:pt x="241725" y="171846"/>
                </a:lnTo>
                <a:lnTo>
                  <a:pt x="241725" y="0"/>
                </a:lnTo>
                <a:lnTo>
                  <a:pt x="483576" y="343693"/>
                </a:lnTo>
                <a:lnTo>
                  <a:pt x="241725" y="687387"/>
                </a:lnTo>
                <a:lnTo>
                  <a:pt x="241725" y="515540"/>
                </a:lnTo>
                <a:lnTo>
                  <a:pt x="0" y="515540"/>
                </a:lnTo>
                <a:lnTo>
                  <a:pt x="0" y="171846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18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>
            <a:solidFill>
              <a:srgbClr val="FF0000"/>
            </a:solidFill>
            <a:ea typeface="宋体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9957</TotalTime>
  <Words>1963</Words>
  <Application>Microsoft Office PowerPoint</Application>
  <PresentationFormat>全屏显示(4:3)</PresentationFormat>
  <Paragraphs>438</Paragraphs>
  <Slides>43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4" baseType="lpstr">
      <vt:lpstr>MS PGothic</vt:lpstr>
      <vt:lpstr>等线</vt:lpstr>
      <vt:lpstr>Arial</vt:lpstr>
      <vt:lpstr>Calibri</vt:lpstr>
      <vt:lpstr>Calibri Light</vt:lpstr>
      <vt:lpstr>Cambria</vt:lpstr>
      <vt:lpstr>Cambria Math</vt:lpstr>
      <vt:lpstr>Symbol</vt:lpstr>
      <vt:lpstr>Times New Roman</vt:lpstr>
      <vt:lpstr>Wingdings</vt:lpstr>
      <vt:lpstr>Office 主题​​</vt:lpstr>
      <vt:lpstr>PowerPoint 演示文稿</vt:lpstr>
      <vt:lpstr>Last: Probability Review</vt:lpstr>
      <vt:lpstr>Sample space and Events</vt:lpstr>
      <vt:lpstr>From Events to Random Variable (RV)</vt:lpstr>
      <vt:lpstr>If hard to directly estimate from data,  most likely we can estimate</vt:lpstr>
      <vt:lpstr>Today</vt:lpstr>
      <vt:lpstr>Maximum Likelihood Estimation</vt:lpstr>
      <vt:lpstr>Maximum Likelihood Estimation</vt:lpstr>
      <vt:lpstr>Today</vt:lpstr>
      <vt:lpstr>Discrete Random Variables</vt:lpstr>
      <vt:lpstr>e.g. Coin Flips cont.</vt:lpstr>
      <vt:lpstr>Review: Bernoulli Distribution e.g. Coin Flips</vt:lpstr>
      <vt:lpstr>Calculating Likelihood</vt:lpstr>
      <vt:lpstr>Defining Likelihood for Bernoulli</vt:lpstr>
      <vt:lpstr>Deriving the Maximum Likelihood Estimate  for Bernoulli </vt:lpstr>
      <vt:lpstr>Deriving the Maximum Likelihood Estimate  for Bernoulli </vt:lpstr>
      <vt:lpstr>Deriving the Maximum Likelihood Estimate for Bernoulli </vt:lpstr>
      <vt:lpstr>Today</vt:lpstr>
      <vt:lpstr>Review: Continuous Random Variables</vt:lpstr>
      <vt:lpstr>Review: Probability of Continuous RV</vt:lpstr>
      <vt:lpstr>Review: Mean and Variance of RV </vt:lpstr>
      <vt:lpstr>Review: Mean and Variance of RV </vt:lpstr>
      <vt:lpstr>Single-Variate Gaussian Distribution </vt:lpstr>
      <vt:lpstr>Bi-Variate Gaussian Distribution</vt:lpstr>
      <vt:lpstr>Multivariate Normal (Gaussian) PDFs</vt:lpstr>
      <vt:lpstr>Example: the Bivariate Normal distribution</vt:lpstr>
      <vt:lpstr>Surface Plots of the bivariate Normal distribution</vt:lpstr>
      <vt:lpstr>Contour Plots of the bivariate Normal distribution</vt:lpstr>
      <vt:lpstr>Scatter Plots of the bivariate Normal distribution</vt:lpstr>
      <vt:lpstr>Trivariate Normal distribution </vt:lpstr>
      <vt:lpstr>Use MLE to estimate 1-D Gaussian</vt:lpstr>
      <vt:lpstr>Use MLE to estimate p-D Gaussian</vt:lpstr>
      <vt:lpstr>Today</vt:lpstr>
      <vt:lpstr>DETOUR: Probabilistic Interpretation  of Linear Regression</vt:lpstr>
      <vt:lpstr>DETOUR: Probabilistic Interpretation  of Linear Regression</vt:lpstr>
      <vt:lpstr>DETOUR: Probabilistic Interpretation  of Linear Regression</vt:lpstr>
      <vt:lpstr>MLE connects to Normal Equation of LR</vt:lpstr>
      <vt:lpstr>References</vt:lpstr>
      <vt:lpstr>Today</vt:lpstr>
      <vt:lpstr>Properties</vt:lpstr>
      <vt:lpstr>Properties</vt:lpstr>
      <vt:lpstr>Properties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06-09</dc:title>
  <dc:creator>cyx590</dc:creator>
  <cp:lastModifiedBy>Wang Wang</cp:lastModifiedBy>
  <cp:revision>340</cp:revision>
  <dcterms:created xsi:type="dcterms:W3CDTF">2019-04-07T06:41:07Z</dcterms:created>
  <dcterms:modified xsi:type="dcterms:W3CDTF">2020-04-16T14:39:39Z</dcterms:modified>
</cp:coreProperties>
</file>