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65" r:id="rId2"/>
    <p:sldId id="341" r:id="rId3"/>
    <p:sldId id="291" r:id="rId4"/>
    <p:sldId id="290" r:id="rId5"/>
    <p:sldId id="289" r:id="rId6"/>
    <p:sldId id="329" r:id="rId7"/>
    <p:sldId id="287" r:id="rId8"/>
    <p:sldId id="285" r:id="rId9"/>
    <p:sldId id="284" r:id="rId10"/>
    <p:sldId id="283" r:id="rId11"/>
    <p:sldId id="282" r:id="rId12"/>
    <p:sldId id="301" r:id="rId13"/>
    <p:sldId id="281" r:id="rId14"/>
    <p:sldId id="330" r:id="rId15"/>
    <p:sldId id="299" r:id="rId16"/>
    <p:sldId id="298" r:id="rId17"/>
    <p:sldId id="296" r:id="rId18"/>
    <p:sldId id="295" r:id="rId19"/>
    <p:sldId id="294" r:id="rId20"/>
    <p:sldId id="316" r:id="rId21"/>
    <p:sldId id="331" r:id="rId22"/>
    <p:sldId id="313" r:id="rId23"/>
    <p:sldId id="312" r:id="rId24"/>
    <p:sldId id="332" r:id="rId25"/>
    <p:sldId id="310" r:id="rId26"/>
    <p:sldId id="309" r:id="rId27"/>
    <p:sldId id="308" r:id="rId28"/>
    <p:sldId id="306" r:id="rId29"/>
    <p:sldId id="304" r:id="rId30"/>
    <p:sldId id="303" r:id="rId31"/>
    <p:sldId id="333" r:id="rId32"/>
    <p:sldId id="334" r:id="rId33"/>
    <p:sldId id="335" r:id="rId34"/>
    <p:sldId id="337" r:id="rId35"/>
    <p:sldId id="302" r:id="rId36"/>
    <p:sldId id="328" r:id="rId37"/>
    <p:sldId id="327" r:id="rId38"/>
    <p:sldId id="326" r:id="rId39"/>
    <p:sldId id="325" r:id="rId40"/>
    <p:sldId id="339" r:id="rId41"/>
    <p:sldId id="340" r:id="rId42"/>
    <p:sldId id="324" r:id="rId43"/>
    <p:sldId id="323" r:id="rId44"/>
    <p:sldId id="322" r:id="rId45"/>
    <p:sldId id="320" r:id="rId46"/>
    <p:sldId id="319" r:id="rId47"/>
    <p:sldId id="318" r:id="rId48"/>
    <p:sldId id="26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41"/>
            <p14:sldId id="291"/>
            <p14:sldId id="290"/>
            <p14:sldId id="289"/>
            <p14:sldId id="329"/>
            <p14:sldId id="287"/>
            <p14:sldId id="285"/>
            <p14:sldId id="284"/>
            <p14:sldId id="283"/>
          </p14:sldIdLst>
        </p14:section>
        <p14:section name="1" id="{03A77FA8-9860-496C-9F5D-0F6AD63AEDAE}">
          <p14:sldIdLst>
            <p14:sldId id="282"/>
            <p14:sldId id="301"/>
            <p14:sldId id="281"/>
          </p14:sldIdLst>
        </p14:section>
        <p14:section name="2" id="{715E8051-D4DF-4FA1-995A-BFBBD2F8C289}">
          <p14:sldIdLst>
            <p14:sldId id="330"/>
            <p14:sldId id="299"/>
            <p14:sldId id="298"/>
            <p14:sldId id="296"/>
            <p14:sldId id="295"/>
            <p14:sldId id="294"/>
            <p14:sldId id="316"/>
          </p14:sldIdLst>
        </p14:section>
        <p14:section name="3" id="{8D5D8C09-F6DD-4895-85C9-E1DCBD01BC58}">
          <p14:sldIdLst>
            <p14:sldId id="331"/>
            <p14:sldId id="313"/>
            <p14:sldId id="312"/>
          </p14:sldIdLst>
        </p14:section>
        <p14:section name="4" id="{F93248BD-6121-45DA-981B-F4762D218974}">
          <p14:sldIdLst>
            <p14:sldId id="332"/>
            <p14:sldId id="310"/>
            <p14:sldId id="309"/>
            <p14:sldId id="308"/>
            <p14:sldId id="306"/>
            <p14:sldId id="304"/>
            <p14:sldId id="303"/>
            <p14:sldId id="333"/>
            <p14:sldId id="334"/>
            <p14:sldId id="335"/>
            <p14:sldId id="337"/>
            <p14:sldId id="302"/>
            <p14:sldId id="328"/>
            <p14:sldId id="327"/>
            <p14:sldId id="326"/>
            <p14:sldId id="325"/>
            <p14:sldId id="339"/>
            <p14:sldId id="340"/>
            <p14:sldId id="324"/>
            <p14:sldId id="323"/>
            <p14:sldId id="322"/>
            <p14:sldId id="320"/>
            <p14:sldId id="319"/>
            <p14:sldId id="318"/>
          </p14:sldIdLst>
        </p14:section>
        <p14:section name="Final" id="{E1E3221E-6D36-4C82-B070-E76D7D2AEF9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66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2" autoAdjust="0"/>
    <p:restoredTop sz="93963" autoAdjust="0"/>
  </p:normalViewPr>
  <p:slideViewPr>
    <p:cSldViewPr snapToGrid="0">
      <p:cViewPr varScale="1">
        <p:scale>
          <a:sx n="64" d="100"/>
          <a:sy n="64" d="100"/>
        </p:scale>
        <p:origin x="9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9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5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9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0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 smtClean="0"/>
              <a:t>Beilun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71.png"/><Relationship Id="rId4" Type="http://schemas.openxmlformats.org/officeDocument/2006/relationships/image" Target="../media/image42.jpg"/><Relationship Id="rId9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36.png"/><Relationship Id="rId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9.jp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image" Target="../media/image39.jpg"/><Relationship Id="rId7" Type="http://schemas.openxmlformats.org/officeDocument/2006/relationships/image" Target="../media/image37.png"/><Relationship Id="rId12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5.png"/><Relationship Id="rId4" Type="http://schemas.openxmlformats.org/officeDocument/2006/relationships/image" Target="../media/image48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12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35.png"/><Relationship Id="rId5" Type="http://schemas.openxmlformats.org/officeDocument/2006/relationships/image" Target="../media/image39.jp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0.png"/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12" Type="http://schemas.openxmlformats.org/officeDocument/2006/relationships/image" Target="../media/image35.png"/><Relationship Id="rId2" Type="http://schemas.openxmlformats.org/officeDocument/2006/relationships/image" Target="../media/image5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jp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1.png"/><Relationship Id="rId1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 smtClean="0"/>
              <a:t>Machine</a:t>
            </a:r>
            <a:r>
              <a:rPr lang="en-US" sz="5300" spc="-35" dirty="0" smtClean="0"/>
              <a:t> </a:t>
            </a:r>
            <a:r>
              <a:rPr lang="en-US" sz="5300" spc="45" dirty="0" smtClean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496217" y="2227460"/>
            <a:ext cx="6355715" cy="21948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44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4400" spc="35" dirty="0" smtClean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19</a:t>
            </a:r>
            <a:r>
              <a:rPr sz="4400" b="0" spc="35" dirty="0" smtClean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44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Unsupervised </a:t>
            </a:r>
            <a:r>
              <a:rPr lang="en-US" sz="4400" spc="35" dirty="0" smtClean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Clustering </a:t>
            </a:r>
            <a:r>
              <a:rPr lang="en-US" sz="44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(I): Hierarchical</a:t>
            </a:r>
            <a:endParaRPr lang="en-US" altLang="zh-CN" sz="44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5300" dirty="0"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"/>
              </a:rPr>
              <a:t>Issues </a:t>
            </a:r>
            <a:r>
              <a:rPr lang="en-US" altLang="zh-CN" spc="-35" dirty="0">
                <a:cs typeface="Calibri"/>
              </a:rPr>
              <a:t>for</a:t>
            </a:r>
            <a:r>
              <a:rPr lang="en-US" altLang="zh-CN" spc="-3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a natural grouping among these objects?</a:t>
            </a:r>
          </a:p>
          <a:p>
            <a:r>
              <a:rPr lang="en-US" altLang="zh-CN" dirty="0" smtClean="0"/>
              <a:t>What </a:t>
            </a:r>
            <a:r>
              <a:rPr lang="en-US" altLang="zh-CN" dirty="0"/>
              <a:t>makes objects “related”?</a:t>
            </a:r>
          </a:p>
          <a:p>
            <a:r>
              <a:rPr lang="en-US" altLang="zh-CN" dirty="0" smtClean="0"/>
              <a:t>Representation </a:t>
            </a:r>
            <a:r>
              <a:rPr lang="en-US" altLang="zh-CN" dirty="0"/>
              <a:t>for objects</a:t>
            </a:r>
          </a:p>
          <a:p>
            <a:r>
              <a:rPr lang="en-US" altLang="zh-CN" dirty="0" smtClean="0"/>
              <a:t>How </a:t>
            </a:r>
            <a:r>
              <a:rPr lang="en-US" altLang="zh-CN" dirty="0"/>
              <a:t>many clusters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Clustering </a:t>
            </a:r>
            <a:r>
              <a:rPr lang="en-US" altLang="zh-CN" dirty="0"/>
              <a:t>Algorithms</a:t>
            </a:r>
          </a:p>
          <a:p>
            <a:r>
              <a:rPr lang="en-US" altLang="zh-CN" dirty="0" smtClean="0"/>
              <a:t>Formal </a:t>
            </a:r>
            <a:r>
              <a:rPr lang="en-US" altLang="zh-CN" dirty="0"/>
              <a:t>foundation and </a:t>
            </a:r>
            <a:r>
              <a:rPr lang="en-US" altLang="zh-CN" dirty="0" smtClean="0"/>
              <a:t>convergence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95" dirty="0" smtClean="0">
                <a:cs typeface="Calibri"/>
              </a:rPr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"groupness"</a:t>
            </a:r>
          </a:p>
          <a:p>
            <a:r>
              <a:rPr lang="en-US" altLang="zh-CN" dirty="0"/>
              <a:t>Definition of "</a:t>
            </a:r>
            <a:r>
              <a:rPr lang="en-US" altLang="zh-CN" dirty="0" smtClean="0"/>
              <a:t>similarity/distance“</a:t>
            </a:r>
          </a:p>
          <a:p>
            <a:r>
              <a:rPr lang="en-US" altLang="zh-CN" dirty="0"/>
              <a:t>Clustering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Hierarchical </a:t>
            </a:r>
            <a:r>
              <a:rPr lang="en-US" altLang="zh-CN" dirty="0" smtClean="0"/>
              <a:t>algorithms</a:t>
            </a:r>
            <a:endParaRPr lang="en-US" altLang="zh-CN" dirty="0"/>
          </a:p>
          <a:p>
            <a:pPr lvl="1"/>
            <a:r>
              <a:rPr lang="en-US" altLang="zh-CN" dirty="0" err="1"/>
              <a:t>Partitional</a:t>
            </a:r>
            <a:r>
              <a:rPr lang="en-US" altLang="zh-CN" dirty="0"/>
              <a:t> </a:t>
            </a:r>
            <a:r>
              <a:rPr lang="en-US" altLang="zh-CN" dirty="0" smtClean="0"/>
              <a:t>algorithms</a:t>
            </a:r>
          </a:p>
          <a:p>
            <a:r>
              <a:rPr lang="en-US" altLang="zh-CN" dirty="0" smtClean="0"/>
              <a:t>Formal foundation and convergence</a:t>
            </a:r>
          </a:p>
          <a:p>
            <a:r>
              <a:rPr lang="en-US" altLang="zh-CN" dirty="0" smtClean="0"/>
              <a:t>How </a:t>
            </a:r>
            <a:r>
              <a:rPr lang="en-US" altLang="zh-CN" dirty="0"/>
              <a:t>many clusters?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object 6"/>
          <p:cNvSpPr/>
          <p:nvPr/>
        </p:nvSpPr>
        <p:spPr>
          <a:xfrm>
            <a:off x="46892" y="1605911"/>
            <a:ext cx="541020" cy="344809"/>
          </a:xfrm>
          <a:custGeom>
            <a:avLst/>
            <a:gdLst/>
            <a:ahLst/>
            <a:cxnLst/>
            <a:rect l="l" t="t" r="r" b="b"/>
            <a:pathLst>
              <a:path w="541020" h="412114">
                <a:moveTo>
                  <a:pt x="334662" y="0"/>
                </a:moveTo>
                <a:lnTo>
                  <a:pt x="334662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334662" y="308899"/>
                </a:lnTo>
                <a:lnTo>
                  <a:pt x="334662" y="411866"/>
                </a:lnTo>
                <a:lnTo>
                  <a:pt x="540595" y="205933"/>
                </a:lnTo>
                <a:lnTo>
                  <a:pt x="3346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20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65127"/>
            <a:ext cx="8229600" cy="585111"/>
          </a:xfrm>
        </p:spPr>
        <p:txBody>
          <a:bodyPr/>
          <a:lstStyle/>
          <a:p>
            <a:r>
              <a:rPr lang="en-US" altLang="zh-CN" sz="3600" spc="-15" dirty="0">
                <a:cs typeface="Calibri"/>
              </a:rPr>
              <a:t>What </a:t>
            </a:r>
            <a:r>
              <a:rPr lang="en-US" altLang="zh-CN" sz="3600" spc="-5" dirty="0">
                <a:cs typeface="Calibri"/>
              </a:rPr>
              <a:t>is </a:t>
            </a:r>
            <a:r>
              <a:rPr lang="en-US" altLang="zh-CN" sz="3600" dirty="0">
                <a:cs typeface="Calibri"/>
              </a:rPr>
              <a:t>a </a:t>
            </a:r>
            <a:r>
              <a:rPr lang="en-US" altLang="zh-CN" sz="3600" spc="-25" dirty="0">
                <a:cs typeface="Calibri"/>
              </a:rPr>
              <a:t>natural </a:t>
            </a:r>
            <a:r>
              <a:rPr lang="en-US" altLang="zh-CN" sz="3600" spc="-15" dirty="0">
                <a:cs typeface="Calibri"/>
              </a:rPr>
              <a:t>grouping </a:t>
            </a:r>
            <a:r>
              <a:rPr lang="en-US" altLang="zh-CN" sz="3600" spc="-5" dirty="0">
                <a:cs typeface="Calibri"/>
              </a:rPr>
              <a:t>among them?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012032" y="3838034"/>
            <a:ext cx="2707482" cy="1114041"/>
            <a:chOff x="5967071" y="4032139"/>
            <a:chExt cx="2707482" cy="1114041"/>
          </a:xfrm>
        </p:grpSpPr>
        <p:sp>
          <p:nvSpPr>
            <p:cNvPr id="7" name="object 3"/>
            <p:cNvSpPr/>
            <p:nvPr/>
          </p:nvSpPr>
          <p:spPr>
            <a:xfrm>
              <a:off x="5967071" y="4263255"/>
              <a:ext cx="615950" cy="612140"/>
            </a:xfrm>
            <a:custGeom>
              <a:avLst/>
              <a:gdLst/>
              <a:ahLst/>
              <a:cxnLst/>
              <a:rect l="l" t="t" r="r" b="b"/>
              <a:pathLst>
                <a:path w="615950" h="612139">
                  <a:moveTo>
                    <a:pt x="521441" y="0"/>
                  </a:moveTo>
                  <a:lnTo>
                    <a:pt x="0" y="91643"/>
                  </a:lnTo>
                  <a:lnTo>
                    <a:pt x="94139" y="611993"/>
                  </a:lnTo>
                  <a:lnTo>
                    <a:pt x="615573" y="520350"/>
                  </a:lnTo>
                  <a:lnTo>
                    <a:pt x="52144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5967071" y="4263255"/>
              <a:ext cx="615950" cy="612140"/>
            </a:xfrm>
            <a:custGeom>
              <a:avLst/>
              <a:gdLst/>
              <a:ahLst/>
              <a:cxnLst/>
              <a:rect l="l" t="t" r="r" b="b"/>
              <a:pathLst>
                <a:path w="615950" h="612139">
                  <a:moveTo>
                    <a:pt x="521441" y="0"/>
                  </a:moveTo>
                  <a:lnTo>
                    <a:pt x="615573" y="520350"/>
                  </a:lnTo>
                  <a:lnTo>
                    <a:pt x="94139" y="611993"/>
                  </a:lnTo>
                  <a:lnTo>
                    <a:pt x="0" y="91643"/>
                  </a:lnTo>
                  <a:lnTo>
                    <a:pt x="521441" y="0"/>
                  </a:lnTo>
                  <a:close/>
                </a:path>
              </a:pathLst>
            </a:custGeom>
            <a:ln w="11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6088390" y="4281195"/>
              <a:ext cx="358140" cy="52641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250" b="1" spc="85" dirty="0">
                  <a:latin typeface="Book Antiqua"/>
                  <a:cs typeface="Book Antiqua"/>
                </a:rPr>
                <a:t>A</a:t>
              </a:r>
              <a:endParaRPr sz="3250" dirty="0">
                <a:latin typeface="Book Antiqua"/>
                <a:cs typeface="Book Antiqua"/>
              </a:endParaRPr>
            </a:p>
          </p:txBody>
        </p:sp>
        <p:sp>
          <p:nvSpPr>
            <p:cNvPr id="10" name="object 6"/>
            <p:cNvSpPr/>
            <p:nvPr/>
          </p:nvSpPr>
          <p:spPr>
            <a:xfrm>
              <a:off x="5967071" y="4112904"/>
              <a:ext cx="225425" cy="242570"/>
            </a:xfrm>
            <a:custGeom>
              <a:avLst/>
              <a:gdLst/>
              <a:ahLst/>
              <a:cxnLst/>
              <a:rect l="l" t="t" r="r" b="b"/>
              <a:pathLst>
                <a:path w="225425" h="242570">
                  <a:moveTo>
                    <a:pt x="0" y="241994"/>
                  </a:moveTo>
                  <a:lnTo>
                    <a:pt x="225233" y="0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6582645" y="4541323"/>
              <a:ext cx="236854" cy="242570"/>
            </a:xfrm>
            <a:custGeom>
              <a:avLst/>
              <a:gdLst/>
              <a:ahLst/>
              <a:cxnLst/>
              <a:rect l="l" t="t" r="r" b="b"/>
              <a:pathLst>
                <a:path w="236854" h="242570">
                  <a:moveTo>
                    <a:pt x="0" y="242282"/>
                  </a:moveTo>
                  <a:lnTo>
                    <a:pt x="236382" y="0"/>
                  </a:lnTo>
                </a:path>
              </a:pathLst>
            </a:custGeom>
            <a:ln w="11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6725178" y="4032140"/>
              <a:ext cx="93980" cy="509270"/>
            </a:xfrm>
            <a:custGeom>
              <a:avLst/>
              <a:gdLst/>
              <a:ahLst/>
              <a:cxnLst/>
              <a:rect l="l" t="t" r="r" b="b"/>
              <a:pathLst>
                <a:path w="93979" h="509270">
                  <a:moveTo>
                    <a:pt x="93848" y="509183"/>
                  </a:moveTo>
                  <a:lnTo>
                    <a:pt x="0" y="0"/>
                  </a:lnTo>
                </a:path>
              </a:pathLst>
            </a:custGeom>
            <a:ln w="11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6192305" y="4032140"/>
              <a:ext cx="533400" cy="81280"/>
            </a:xfrm>
            <a:custGeom>
              <a:avLst/>
              <a:gdLst/>
              <a:ahLst/>
              <a:cxnLst/>
              <a:rect l="l" t="t" r="r" b="b"/>
              <a:pathLst>
                <a:path w="533400" h="81279">
                  <a:moveTo>
                    <a:pt x="532872" y="0"/>
                  </a:moveTo>
                  <a:lnTo>
                    <a:pt x="0" y="80764"/>
                  </a:lnTo>
                </a:path>
              </a:pathLst>
            </a:custGeom>
            <a:ln w="11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5967071" y="4032139"/>
              <a:ext cx="758190" cy="323215"/>
            </a:xfrm>
            <a:custGeom>
              <a:avLst/>
              <a:gdLst/>
              <a:ahLst/>
              <a:cxnLst/>
              <a:rect l="l" t="t" r="r" b="b"/>
              <a:pathLst>
                <a:path w="758190" h="323214">
                  <a:moveTo>
                    <a:pt x="758106" y="0"/>
                  </a:moveTo>
                  <a:lnTo>
                    <a:pt x="225233" y="80764"/>
                  </a:lnTo>
                  <a:lnTo>
                    <a:pt x="0" y="322758"/>
                  </a:lnTo>
                  <a:lnTo>
                    <a:pt x="521441" y="231115"/>
                  </a:lnTo>
                  <a:lnTo>
                    <a:pt x="75810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6488512" y="4032140"/>
              <a:ext cx="236854" cy="231140"/>
            </a:xfrm>
            <a:custGeom>
              <a:avLst/>
              <a:gdLst/>
              <a:ahLst/>
              <a:cxnLst/>
              <a:rect l="l" t="t" r="r" b="b"/>
              <a:pathLst>
                <a:path w="236854" h="231139">
                  <a:moveTo>
                    <a:pt x="236665" y="0"/>
                  </a:moveTo>
                  <a:lnTo>
                    <a:pt x="0" y="231115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5967071" y="4032140"/>
              <a:ext cx="758190" cy="323215"/>
            </a:xfrm>
            <a:custGeom>
              <a:avLst/>
              <a:gdLst/>
              <a:ahLst/>
              <a:cxnLst/>
              <a:rect l="l" t="t" r="r" b="b"/>
              <a:pathLst>
                <a:path w="758190" h="323214">
                  <a:moveTo>
                    <a:pt x="0" y="322758"/>
                  </a:moveTo>
                  <a:lnTo>
                    <a:pt x="225233" y="80764"/>
                  </a:lnTo>
                  <a:lnTo>
                    <a:pt x="758106" y="0"/>
                  </a:lnTo>
                  <a:lnTo>
                    <a:pt x="521441" y="231115"/>
                  </a:lnTo>
                  <a:lnTo>
                    <a:pt x="0" y="322758"/>
                  </a:lnTo>
                  <a:close/>
                </a:path>
              </a:pathLst>
            </a:custGeom>
            <a:ln w="11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6488512" y="4032139"/>
              <a:ext cx="330835" cy="751840"/>
            </a:xfrm>
            <a:custGeom>
              <a:avLst/>
              <a:gdLst/>
              <a:ahLst/>
              <a:cxnLst/>
              <a:rect l="l" t="t" r="r" b="b"/>
              <a:pathLst>
                <a:path w="330834" h="751839">
                  <a:moveTo>
                    <a:pt x="236665" y="0"/>
                  </a:moveTo>
                  <a:lnTo>
                    <a:pt x="0" y="231115"/>
                  </a:lnTo>
                  <a:lnTo>
                    <a:pt x="94132" y="751466"/>
                  </a:lnTo>
                  <a:lnTo>
                    <a:pt x="330514" y="509183"/>
                  </a:lnTo>
                  <a:lnTo>
                    <a:pt x="23666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6488512" y="4032140"/>
              <a:ext cx="330835" cy="751840"/>
            </a:xfrm>
            <a:custGeom>
              <a:avLst/>
              <a:gdLst/>
              <a:ahLst/>
              <a:cxnLst/>
              <a:rect l="l" t="t" r="r" b="b"/>
              <a:pathLst>
                <a:path w="330834" h="751839">
                  <a:moveTo>
                    <a:pt x="0" y="231115"/>
                  </a:moveTo>
                  <a:lnTo>
                    <a:pt x="236665" y="0"/>
                  </a:lnTo>
                  <a:lnTo>
                    <a:pt x="330514" y="509183"/>
                  </a:lnTo>
                  <a:lnTo>
                    <a:pt x="94132" y="751466"/>
                  </a:lnTo>
                  <a:lnTo>
                    <a:pt x="0" y="231115"/>
                  </a:lnTo>
                  <a:close/>
                </a:path>
              </a:pathLst>
            </a:custGeom>
            <a:ln w="11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6619598" y="4538750"/>
              <a:ext cx="627380" cy="607060"/>
            </a:xfrm>
            <a:custGeom>
              <a:avLst/>
              <a:gdLst/>
              <a:ahLst/>
              <a:cxnLst/>
              <a:rect l="l" t="t" r="r" b="b"/>
              <a:pathLst>
                <a:path w="627379" h="607060">
                  <a:moveTo>
                    <a:pt x="105579" y="0"/>
                  </a:moveTo>
                  <a:lnTo>
                    <a:pt x="0" y="506317"/>
                  </a:lnTo>
                  <a:lnTo>
                    <a:pt x="493494" y="606837"/>
                  </a:lnTo>
                  <a:lnTo>
                    <a:pt x="519874" y="606837"/>
                  </a:lnTo>
                  <a:lnTo>
                    <a:pt x="627005" y="91643"/>
                  </a:lnTo>
                  <a:lnTo>
                    <a:pt x="1055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/>
            <p:cNvSpPr/>
            <p:nvPr/>
          </p:nvSpPr>
          <p:spPr>
            <a:xfrm>
              <a:off x="6619598" y="4538751"/>
              <a:ext cx="627380" cy="607060"/>
            </a:xfrm>
            <a:custGeom>
              <a:avLst/>
              <a:gdLst/>
              <a:ahLst/>
              <a:cxnLst/>
              <a:rect l="l" t="t" r="r" b="b"/>
              <a:pathLst>
                <a:path w="627379" h="607060">
                  <a:moveTo>
                    <a:pt x="105579" y="0"/>
                  </a:moveTo>
                  <a:lnTo>
                    <a:pt x="627005" y="91643"/>
                  </a:lnTo>
                  <a:lnTo>
                    <a:pt x="519874" y="606837"/>
                  </a:lnTo>
                  <a:lnTo>
                    <a:pt x="493494" y="606837"/>
                  </a:lnTo>
                  <a:lnTo>
                    <a:pt x="0" y="506317"/>
                  </a:lnTo>
                  <a:lnTo>
                    <a:pt x="105579" y="0"/>
                  </a:lnTo>
                </a:path>
              </a:pathLst>
            </a:custGeom>
            <a:ln w="11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 txBox="1"/>
            <p:nvPr/>
          </p:nvSpPr>
          <p:spPr>
            <a:xfrm>
              <a:off x="6766443" y="4550968"/>
              <a:ext cx="358140" cy="52641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250" b="1" spc="85" dirty="0">
                  <a:latin typeface="Book Antiqua"/>
                  <a:cs typeface="Book Antiqua"/>
                </a:rPr>
                <a:t>A</a:t>
              </a:r>
              <a:endParaRPr sz="3250">
                <a:latin typeface="Book Antiqua"/>
                <a:cs typeface="Book Antiqua"/>
              </a:endParaRPr>
            </a:p>
          </p:txBody>
        </p:sp>
        <p:sp>
          <p:nvSpPr>
            <p:cNvPr id="34" name="object 30"/>
            <p:cNvSpPr/>
            <p:nvPr/>
          </p:nvSpPr>
          <p:spPr>
            <a:xfrm>
              <a:off x="6725178" y="4399566"/>
              <a:ext cx="296545" cy="139700"/>
            </a:xfrm>
            <a:custGeom>
              <a:avLst/>
              <a:gdLst/>
              <a:ahLst/>
              <a:cxnLst/>
              <a:rect l="l" t="t" r="r" b="b"/>
              <a:pathLst>
                <a:path w="296545" h="139700">
                  <a:moveTo>
                    <a:pt x="0" y="139183"/>
                  </a:moveTo>
                  <a:lnTo>
                    <a:pt x="296207" y="0"/>
                  </a:lnTo>
                </a:path>
              </a:pathLst>
            </a:custGeom>
            <a:ln w="11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7149794" y="5011560"/>
              <a:ext cx="296545" cy="134620"/>
            </a:xfrm>
            <a:custGeom>
              <a:avLst/>
              <a:gdLst/>
              <a:ahLst/>
              <a:cxnLst/>
              <a:rect l="l" t="t" r="r" b="b"/>
              <a:pathLst>
                <a:path w="296545" h="134620">
                  <a:moveTo>
                    <a:pt x="0" y="134027"/>
                  </a:moveTo>
                  <a:lnTo>
                    <a:pt x="296225" y="0"/>
                  </a:lnTo>
                </a:path>
              </a:pathLst>
            </a:custGeom>
            <a:ln w="11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7446020" y="4491210"/>
              <a:ext cx="108585" cy="520700"/>
            </a:xfrm>
            <a:custGeom>
              <a:avLst/>
              <a:gdLst/>
              <a:ahLst/>
              <a:cxnLst/>
              <a:rect l="l" t="t" r="r" b="b"/>
              <a:pathLst>
                <a:path w="108584" h="520700">
                  <a:moveTo>
                    <a:pt x="0" y="520350"/>
                  </a:moveTo>
                  <a:lnTo>
                    <a:pt x="108214" y="0"/>
                  </a:lnTo>
                </a:path>
              </a:pathLst>
            </a:custGeom>
            <a:ln w="11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7021385" y="4399566"/>
              <a:ext cx="533400" cy="92075"/>
            </a:xfrm>
            <a:custGeom>
              <a:avLst/>
              <a:gdLst/>
              <a:ahLst/>
              <a:cxnLst/>
              <a:rect l="l" t="t" r="r" b="b"/>
              <a:pathLst>
                <a:path w="533400" h="92075">
                  <a:moveTo>
                    <a:pt x="532849" y="91643"/>
                  </a:moveTo>
                  <a:lnTo>
                    <a:pt x="0" y="0"/>
                  </a:lnTo>
                </a:path>
              </a:pathLst>
            </a:custGeom>
            <a:ln w="11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6725178" y="4399566"/>
              <a:ext cx="829310" cy="231140"/>
            </a:xfrm>
            <a:custGeom>
              <a:avLst/>
              <a:gdLst/>
              <a:ahLst/>
              <a:cxnLst/>
              <a:rect l="l" t="t" r="r" b="b"/>
              <a:pathLst>
                <a:path w="829309" h="231139">
                  <a:moveTo>
                    <a:pt x="296207" y="0"/>
                  </a:moveTo>
                  <a:lnTo>
                    <a:pt x="0" y="139183"/>
                  </a:lnTo>
                  <a:lnTo>
                    <a:pt x="521425" y="230827"/>
                  </a:lnTo>
                  <a:lnTo>
                    <a:pt x="829056" y="91643"/>
                  </a:lnTo>
                  <a:lnTo>
                    <a:pt x="2962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7246603" y="4491210"/>
              <a:ext cx="307975" cy="139700"/>
            </a:xfrm>
            <a:custGeom>
              <a:avLst/>
              <a:gdLst/>
              <a:ahLst/>
              <a:cxnLst/>
              <a:rect l="l" t="t" r="r" b="b"/>
              <a:pathLst>
                <a:path w="307975" h="139700">
                  <a:moveTo>
                    <a:pt x="307631" y="0"/>
                  </a:moveTo>
                  <a:lnTo>
                    <a:pt x="0" y="139183"/>
                  </a:lnTo>
                </a:path>
              </a:pathLst>
            </a:custGeom>
            <a:ln w="11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6725178" y="4399566"/>
              <a:ext cx="829310" cy="231140"/>
            </a:xfrm>
            <a:custGeom>
              <a:avLst/>
              <a:gdLst/>
              <a:ahLst/>
              <a:cxnLst/>
              <a:rect l="l" t="t" r="r" b="b"/>
              <a:pathLst>
                <a:path w="829309" h="231139">
                  <a:moveTo>
                    <a:pt x="0" y="139183"/>
                  </a:moveTo>
                  <a:lnTo>
                    <a:pt x="296207" y="0"/>
                  </a:lnTo>
                  <a:lnTo>
                    <a:pt x="829056" y="91643"/>
                  </a:lnTo>
                  <a:lnTo>
                    <a:pt x="521425" y="230827"/>
                  </a:lnTo>
                  <a:lnTo>
                    <a:pt x="0" y="139183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39473" y="4491210"/>
              <a:ext cx="415290" cy="654685"/>
            </a:xfrm>
            <a:custGeom>
              <a:avLst/>
              <a:gdLst/>
              <a:ahLst/>
              <a:cxnLst/>
              <a:rect l="l" t="t" r="r" b="b"/>
              <a:pathLst>
                <a:path w="415290" h="654685">
                  <a:moveTo>
                    <a:pt x="414761" y="0"/>
                  </a:moveTo>
                  <a:lnTo>
                    <a:pt x="107130" y="139183"/>
                  </a:lnTo>
                  <a:lnTo>
                    <a:pt x="0" y="654377"/>
                  </a:lnTo>
                  <a:lnTo>
                    <a:pt x="10321" y="654377"/>
                  </a:lnTo>
                  <a:lnTo>
                    <a:pt x="306547" y="520350"/>
                  </a:lnTo>
                  <a:lnTo>
                    <a:pt x="4147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7139473" y="4491210"/>
              <a:ext cx="415290" cy="654685"/>
            </a:xfrm>
            <a:custGeom>
              <a:avLst/>
              <a:gdLst/>
              <a:ahLst/>
              <a:cxnLst/>
              <a:rect l="l" t="t" r="r" b="b"/>
              <a:pathLst>
                <a:path w="415290" h="654685">
                  <a:moveTo>
                    <a:pt x="107130" y="139183"/>
                  </a:moveTo>
                  <a:lnTo>
                    <a:pt x="414761" y="0"/>
                  </a:lnTo>
                  <a:lnTo>
                    <a:pt x="306547" y="520350"/>
                  </a:lnTo>
                  <a:lnTo>
                    <a:pt x="10321" y="654377"/>
                  </a:lnTo>
                  <a:lnTo>
                    <a:pt x="0" y="654377"/>
                  </a:lnTo>
                  <a:lnTo>
                    <a:pt x="107130" y="139183"/>
                  </a:lnTo>
                </a:path>
              </a:pathLst>
            </a:custGeom>
            <a:ln w="11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/>
            <p:cNvSpPr/>
            <p:nvPr/>
          </p:nvSpPr>
          <p:spPr>
            <a:xfrm>
              <a:off x="7691156" y="4360620"/>
              <a:ext cx="664210" cy="648335"/>
            </a:xfrm>
            <a:custGeom>
              <a:avLst/>
              <a:gdLst/>
              <a:ahLst/>
              <a:cxnLst/>
              <a:rect l="l" t="t" r="r" b="b"/>
              <a:pathLst>
                <a:path w="664209" h="648335">
                  <a:moveTo>
                    <a:pt x="153697" y="0"/>
                  </a:moveTo>
                  <a:lnTo>
                    <a:pt x="0" y="498016"/>
                  </a:lnTo>
                  <a:lnTo>
                    <a:pt x="510001" y="648079"/>
                  </a:lnTo>
                  <a:lnTo>
                    <a:pt x="663698" y="150062"/>
                  </a:lnTo>
                  <a:lnTo>
                    <a:pt x="1536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/>
            <p:cNvSpPr/>
            <p:nvPr/>
          </p:nvSpPr>
          <p:spPr>
            <a:xfrm>
              <a:off x="7691156" y="4360620"/>
              <a:ext cx="664210" cy="648335"/>
            </a:xfrm>
            <a:custGeom>
              <a:avLst/>
              <a:gdLst/>
              <a:ahLst/>
              <a:cxnLst/>
              <a:rect l="l" t="t" r="r" b="b"/>
              <a:pathLst>
                <a:path w="664209" h="648335">
                  <a:moveTo>
                    <a:pt x="153697" y="0"/>
                  </a:moveTo>
                  <a:lnTo>
                    <a:pt x="663698" y="150062"/>
                  </a:lnTo>
                  <a:lnTo>
                    <a:pt x="510001" y="648078"/>
                  </a:lnTo>
                  <a:lnTo>
                    <a:pt x="0" y="498016"/>
                  </a:lnTo>
                  <a:lnTo>
                    <a:pt x="153697" y="0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/>
            <p:cNvSpPr txBox="1"/>
            <p:nvPr/>
          </p:nvSpPr>
          <p:spPr>
            <a:xfrm>
              <a:off x="7820694" y="4409212"/>
              <a:ext cx="358140" cy="52641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250" b="1" spc="85" dirty="0">
                  <a:latin typeface="Book Antiqua"/>
                  <a:cs typeface="Book Antiqua"/>
                </a:rPr>
                <a:t>A</a:t>
              </a:r>
              <a:endParaRPr sz="3250" dirty="0">
                <a:latin typeface="Book Antiqua"/>
                <a:cs typeface="Book Antiqua"/>
              </a:endParaRPr>
            </a:p>
          </p:txBody>
        </p:sp>
        <p:sp>
          <p:nvSpPr>
            <p:cNvPr id="58" name="object 54"/>
            <p:cNvSpPr/>
            <p:nvPr/>
          </p:nvSpPr>
          <p:spPr>
            <a:xfrm>
              <a:off x="7844854" y="4243782"/>
              <a:ext cx="322580" cy="116839"/>
            </a:xfrm>
            <a:custGeom>
              <a:avLst/>
              <a:gdLst/>
              <a:ahLst/>
              <a:cxnLst/>
              <a:rect l="l" t="t" r="r" b="b"/>
              <a:pathLst>
                <a:path w="322579" h="116839">
                  <a:moveTo>
                    <a:pt x="0" y="116838"/>
                  </a:moveTo>
                  <a:lnTo>
                    <a:pt x="322044" y="0"/>
                  </a:lnTo>
                </a:path>
              </a:pathLst>
            </a:custGeom>
            <a:ln w="11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/>
            <p:cNvSpPr/>
            <p:nvPr/>
          </p:nvSpPr>
          <p:spPr>
            <a:xfrm>
              <a:off x="8201158" y="4891861"/>
              <a:ext cx="319405" cy="116839"/>
            </a:xfrm>
            <a:custGeom>
              <a:avLst/>
              <a:gdLst/>
              <a:ahLst/>
              <a:cxnLst/>
              <a:rect l="l" t="t" r="r" b="b"/>
              <a:pathLst>
                <a:path w="319404" h="116839">
                  <a:moveTo>
                    <a:pt x="0" y="116838"/>
                  </a:moveTo>
                  <a:lnTo>
                    <a:pt x="319090" y="0"/>
                  </a:lnTo>
                </a:path>
              </a:pathLst>
            </a:custGeom>
            <a:ln w="11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/>
            <p:cNvSpPr/>
            <p:nvPr/>
          </p:nvSpPr>
          <p:spPr>
            <a:xfrm>
              <a:off x="8520248" y="4393845"/>
              <a:ext cx="154305" cy="498475"/>
            </a:xfrm>
            <a:custGeom>
              <a:avLst/>
              <a:gdLst/>
              <a:ahLst/>
              <a:cxnLst/>
              <a:rect l="l" t="t" r="r" b="b"/>
              <a:pathLst>
                <a:path w="154304" h="498475">
                  <a:moveTo>
                    <a:pt x="0" y="498016"/>
                  </a:moveTo>
                  <a:lnTo>
                    <a:pt x="153697" y="0"/>
                  </a:lnTo>
                </a:path>
              </a:pathLst>
            </a:custGeom>
            <a:ln w="11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8163944" y="4243782"/>
              <a:ext cx="510540" cy="150495"/>
            </a:xfrm>
            <a:custGeom>
              <a:avLst/>
              <a:gdLst/>
              <a:ahLst/>
              <a:cxnLst/>
              <a:rect l="l" t="t" r="r" b="b"/>
              <a:pathLst>
                <a:path w="510540" h="150495">
                  <a:moveTo>
                    <a:pt x="510001" y="150062"/>
                  </a:moveTo>
                  <a:lnTo>
                    <a:pt x="0" y="0"/>
                  </a:lnTo>
                </a:path>
              </a:pathLst>
            </a:custGeom>
            <a:ln w="11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7844854" y="4243782"/>
              <a:ext cx="829310" cy="267335"/>
            </a:xfrm>
            <a:custGeom>
              <a:avLst/>
              <a:gdLst/>
              <a:ahLst/>
              <a:cxnLst/>
              <a:rect l="l" t="t" r="r" b="b"/>
              <a:pathLst>
                <a:path w="829309" h="267335">
                  <a:moveTo>
                    <a:pt x="322044" y="0"/>
                  </a:moveTo>
                  <a:lnTo>
                    <a:pt x="0" y="116838"/>
                  </a:lnTo>
                  <a:lnTo>
                    <a:pt x="510001" y="266900"/>
                  </a:lnTo>
                  <a:lnTo>
                    <a:pt x="829092" y="150062"/>
                  </a:lnTo>
                  <a:lnTo>
                    <a:pt x="3220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8354855" y="4393845"/>
              <a:ext cx="319405" cy="116839"/>
            </a:xfrm>
            <a:custGeom>
              <a:avLst/>
              <a:gdLst/>
              <a:ahLst/>
              <a:cxnLst/>
              <a:rect l="l" t="t" r="r" b="b"/>
              <a:pathLst>
                <a:path w="319404" h="116839">
                  <a:moveTo>
                    <a:pt x="319090" y="0"/>
                  </a:moveTo>
                  <a:lnTo>
                    <a:pt x="0" y="116838"/>
                  </a:lnTo>
                </a:path>
              </a:pathLst>
            </a:custGeom>
            <a:ln w="11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7844854" y="4243782"/>
              <a:ext cx="829310" cy="267335"/>
            </a:xfrm>
            <a:custGeom>
              <a:avLst/>
              <a:gdLst/>
              <a:ahLst/>
              <a:cxnLst/>
              <a:rect l="l" t="t" r="r" b="b"/>
              <a:pathLst>
                <a:path w="829309" h="267335">
                  <a:moveTo>
                    <a:pt x="0" y="116838"/>
                  </a:moveTo>
                  <a:lnTo>
                    <a:pt x="322044" y="0"/>
                  </a:lnTo>
                  <a:lnTo>
                    <a:pt x="829092" y="150062"/>
                  </a:lnTo>
                  <a:lnTo>
                    <a:pt x="510001" y="266900"/>
                  </a:lnTo>
                  <a:lnTo>
                    <a:pt x="0" y="116838"/>
                  </a:lnTo>
                  <a:close/>
                </a:path>
              </a:pathLst>
            </a:custGeom>
            <a:ln w="11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8201158" y="4393845"/>
              <a:ext cx="473075" cy="615315"/>
            </a:xfrm>
            <a:custGeom>
              <a:avLst/>
              <a:gdLst/>
              <a:ahLst/>
              <a:cxnLst/>
              <a:rect l="l" t="t" r="r" b="b"/>
              <a:pathLst>
                <a:path w="473075" h="615314">
                  <a:moveTo>
                    <a:pt x="472788" y="0"/>
                  </a:moveTo>
                  <a:lnTo>
                    <a:pt x="153697" y="116838"/>
                  </a:lnTo>
                  <a:lnTo>
                    <a:pt x="0" y="614854"/>
                  </a:lnTo>
                  <a:lnTo>
                    <a:pt x="319090" y="498016"/>
                  </a:lnTo>
                  <a:lnTo>
                    <a:pt x="4727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8201158" y="4393845"/>
              <a:ext cx="473075" cy="615315"/>
            </a:xfrm>
            <a:custGeom>
              <a:avLst/>
              <a:gdLst/>
              <a:ahLst/>
              <a:cxnLst/>
              <a:rect l="l" t="t" r="r" b="b"/>
              <a:pathLst>
                <a:path w="473075" h="615314">
                  <a:moveTo>
                    <a:pt x="153697" y="116838"/>
                  </a:moveTo>
                  <a:lnTo>
                    <a:pt x="472788" y="0"/>
                  </a:lnTo>
                  <a:lnTo>
                    <a:pt x="319090" y="498016"/>
                  </a:lnTo>
                  <a:lnTo>
                    <a:pt x="0" y="614854"/>
                  </a:lnTo>
                  <a:lnTo>
                    <a:pt x="153697" y="116838"/>
                  </a:lnTo>
                  <a:close/>
                </a:path>
              </a:pathLst>
            </a:custGeom>
            <a:ln w="11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1001888" y="5317076"/>
            <a:ext cx="2556319" cy="1004617"/>
            <a:chOff x="5978508" y="2463082"/>
            <a:chExt cx="2556319" cy="1004617"/>
          </a:xfrm>
        </p:grpSpPr>
        <p:sp>
          <p:nvSpPr>
            <p:cNvPr id="19" name="object 15"/>
            <p:cNvSpPr/>
            <p:nvPr/>
          </p:nvSpPr>
          <p:spPr>
            <a:xfrm>
              <a:off x="6776497" y="2738565"/>
              <a:ext cx="527050" cy="514984"/>
            </a:xfrm>
            <a:custGeom>
              <a:avLst/>
              <a:gdLst/>
              <a:ahLst/>
              <a:cxnLst/>
              <a:rect l="l" t="t" r="r" b="b"/>
              <a:pathLst>
                <a:path w="527050" h="514985">
                  <a:moveTo>
                    <a:pt x="0" y="514628"/>
                  </a:moveTo>
                  <a:lnTo>
                    <a:pt x="527013" y="514628"/>
                  </a:lnTo>
                  <a:lnTo>
                    <a:pt x="527013" y="0"/>
                  </a:lnTo>
                  <a:lnTo>
                    <a:pt x="0" y="0"/>
                  </a:lnTo>
                  <a:lnTo>
                    <a:pt x="0" y="5146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6776497" y="2738565"/>
              <a:ext cx="527050" cy="514984"/>
            </a:xfrm>
            <a:custGeom>
              <a:avLst/>
              <a:gdLst/>
              <a:ahLst/>
              <a:cxnLst/>
              <a:rect l="l" t="t" r="r" b="b"/>
              <a:pathLst>
                <a:path w="527050" h="514985">
                  <a:moveTo>
                    <a:pt x="0" y="514628"/>
                  </a:moveTo>
                  <a:lnTo>
                    <a:pt x="527013" y="514628"/>
                  </a:lnTo>
                  <a:lnTo>
                    <a:pt x="527013" y="0"/>
                  </a:lnTo>
                  <a:lnTo>
                    <a:pt x="0" y="0"/>
                  </a:lnTo>
                  <a:lnTo>
                    <a:pt x="0" y="514628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 txBox="1"/>
            <p:nvPr/>
          </p:nvSpPr>
          <p:spPr>
            <a:xfrm>
              <a:off x="6863517" y="2734183"/>
              <a:ext cx="310515" cy="52641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250" b="1" spc="75" dirty="0">
                  <a:latin typeface="Book Antiqua"/>
                  <a:cs typeface="Book Antiqua"/>
                </a:rPr>
                <a:t>B</a:t>
              </a:r>
              <a:endParaRPr sz="3250" dirty="0">
                <a:latin typeface="Book Antiqua"/>
                <a:cs typeface="Book Antiqua"/>
              </a:endParaRPr>
            </a:p>
          </p:txBody>
        </p:sp>
        <p:sp>
          <p:nvSpPr>
            <p:cNvPr id="22" name="object 18"/>
            <p:cNvSpPr/>
            <p:nvPr/>
          </p:nvSpPr>
          <p:spPr>
            <a:xfrm>
              <a:off x="6770637" y="2535529"/>
              <a:ext cx="271145" cy="198120"/>
            </a:xfrm>
            <a:custGeom>
              <a:avLst/>
              <a:gdLst/>
              <a:ahLst/>
              <a:cxnLst/>
              <a:rect l="l" t="t" r="r" b="b"/>
              <a:pathLst>
                <a:path w="271145" h="198119">
                  <a:moveTo>
                    <a:pt x="0" y="197614"/>
                  </a:moveTo>
                  <a:lnTo>
                    <a:pt x="270689" y="0"/>
                  </a:lnTo>
                </a:path>
              </a:pathLst>
            </a:custGeom>
            <a:ln w="11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7303546" y="3058464"/>
              <a:ext cx="271145" cy="194945"/>
            </a:xfrm>
            <a:custGeom>
              <a:avLst/>
              <a:gdLst/>
              <a:ahLst/>
              <a:cxnLst/>
              <a:rect l="l" t="t" r="r" b="b"/>
              <a:pathLst>
                <a:path w="271145" h="194945">
                  <a:moveTo>
                    <a:pt x="0" y="194730"/>
                  </a:moveTo>
                  <a:lnTo>
                    <a:pt x="270654" y="0"/>
                  </a:lnTo>
                </a:path>
              </a:pathLst>
            </a:custGeom>
            <a:ln w="11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7574200" y="2535529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39">
                  <a:moveTo>
                    <a:pt x="0" y="522934"/>
                  </a:moveTo>
                  <a:lnTo>
                    <a:pt x="0" y="0"/>
                  </a:lnTo>
                </a:path>
              </a:pathLst>
            </a:custGeom>
            <a:ln w="11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7041327" y="2535529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2872" y="0"/>
                  </a:moveTo>
                  <a:lnTo>
                    <a:pt x="0" y="0"/>
                  </a:lnTo>
                </a:path>
              </a:pathLst>
            </a:custGeom>
            <a:ln w="11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6770637" y="2535529"/>
              <a:ext cx="803910" cy="198120"/>
            </a:xfrm>
            <a:custGeom>
              <a:avLst/>
              <a:gdLst/>
              <a:ahLst/>
              <a:cxnLst/>
              <a:rect l="l" t="t" r="r" b="b"/>
              <a:pathLst>
                <a:path w="803909" h="198119">
                  <a:moveTo>
                    <a:pt x="803562" y="0"/>
                  </a:moveTo>
                  <a:lnTo>
                    <a:pt x="270689" y="0"/>
                  </a:lnTo>
                  <a:lnTo>
                    <a:pt x="0" y="197614"/>
                  </a:lnTo>
                  <a:lnTo>
                    <a:pt x="532908" y="197614"/>
                  </a:lnTo>
                  <a:lnTo>
                    <a:pt x="8035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7303546" y="2535529"/>
              <a:ext cx="271145" cy="198120"/>
            </a:xfrm>
            <a:custGeom>
              <a:avLst/>
              <a:gdLst/>
              <a:ahLst/>
              <a:cxnLst/>
              <a:rect l="l" t="t" r="r" b="b"/>
              <a:pathLst>
                <a:path w="271145" h="198119">
                  <a:moveTo>
                    <a:pt x="270654" y="0"/>
                  </a:moveTo>
                  <a:lnTo>
                    <a:pt x="0" y="197614"/>
                  </a:lnTo>
                </a:path>
              </a:pathLst>
            </a:custGeom>
            <a:ln w="11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/>
            <p:cNvSpPr/>
            <p:nvPr/>
          </p:nvSpPr>
          <p:spPr>
            <a:xfrm>
              <a:off x="6770637" y="2535529"/>
              <a:ext cx="803910" cy="198120"/>
            </a:xfrm>
            <a:custGeom>
              <a:avLst/>
              <a:gdLst/>
              <a:ahLst/>
              <a:cxnLst/>
              <a:rect l="l" t="t" r="r" b="b"/>
              <a:pathLst>
                <a:path w="803909" h="198119">
                  <a:moveTo>
                    <a:pt x="0" y="197614"/>
                  </a:moveTo>
                  <a:lnTo>
                    <a:pt x="270689" y="0"/>
                  </a:lnTo>
                  <a:lnTo>
                    <a:pt x="803562" y="0"/>
                  </a:lnTo>
                  <a:lnTo>
                    <a:pt x="532908" y="197614"/>
                  </a:lnTo>
                  <a:lnTo>
                    <a:pt x="0" y="197614"/>
                  </a:lnTo>
                  <a:close/>
                </a:path>
              </a:pathLst>
            </a:custGeom>
            <a:ln w="11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/>
            <p:nvPr/>
          </p:nvSpPr>
          <p:spPr>
            <a:xfrm>
              <a:off x="7303546" y="2535529"/>
              <a:ext cx="271145" cy="718185"/>
            </a:xfrm>
            <a:custGeom>
              <a:avLst/>
              <a:gdLst/>
              <a:ahLst/>
              <a:cxnLst/>
              <a:rect l="l" t="t" r="r" b="b"/>
              <a:pathLst>
                <a:path w="271145" h="718185">
                  <a:moveTo>
                    <a:pt x="270654" y="0"/>
                  </a:moveTo>
                  <a:lnTo>
                    <a:pt x="0" y="197614"/>
                  </a:lnTo>
                  <a:lnTo>
                    <a:pt x="0" y="717665"/>
                  </a:lnTo>
                  <a:lnTo>
                    <a:pt x="270654" y="522934"/>
                  </a:lnTo>
                  <a:lnTo>
                    <a:pt x="2706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/>
            <p:cNvSpPr/>
            <p:nvPr/>
          </p:nvSpPr>
          <p:spPr>
            <a:xfrm>
              <a:off x="7303546" y="2535529"/>
              <a:ext cx="271145" cy="718185"/>
            </a:xfrm>
            <a:custGeom>
              <a:avLst/>
              <a:gdLst/>
              <a:ahLst/>
              <a:cxnLst/>
              <a:rect l="l" t="t" r="r" b="b"/>
              <a:pathLst>
                <a:path w="271145" h="718185">
                  <a:moveTo>
                    <a:pt x="0" y="197614"/>
                  </a:moveTo>
                  <a:lnTo>
                    <a:pt x="270654" y="0"/>
                  </a:lnTo>
                  <a:lnTo>
                    <a:pt x="270654" y="522934"/>
                  </a:lnTo>
                  <a:lnTo>
                    <a:pt x="0" y="717665"/>
                  </a:lnTo>
                  <a:lnTo>
                    <a:pt x="0" y="197614"/>
                  </a:lnTo>
                  <a:close/>
                </a:path>
              </a:pathLst>
            </a:custGeom>
            <a:ln w="11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7671309" y="2763484"/>
              <a:ext cx="723900" cy="704215"/>
            </a:xfrm>
            <a:custGeom>
              <a:avLst/>
              <a:gdLst/>
              <a:ahLst/>
              <a:cxnLst/>
              <a:rect l="l" t="t" r="r" b="b"/>
              <a:pathLst>
                <a:path w="723900" h="704214">
                  <a:moveTo>
                    <a:pt x="461328" y="0"/>
                  </a:moveTo>
                  <a:lnTo>
                    <a:pt x="0" y="242259"/>
                  </a:lnTo>
                  <a:lnTo>
                    <a:pt x="247735" y="703937"/>
                  </a:lnTo>
                  <a:lnTo>
                    <a:pt x="723476" y="448180"/>
                  </a:lnTo>
                  <a:lnTo>
                    <a:pt x="46132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7671309" y="2763484"/>
              <a:ext cx="723900" cy="704215"/>
            </a:xfrm>
            <a:custGeom>
              <a:avLst/>
              <a:gdLst/>
              <a:ahLst/>
              <a:cxnLst/>
              <a:rect l="l" t="t" r="r" b="b"/>
              <a:pathLst>
                <a:path w="723900" h="704214">
                  <a:moveTo>
                    <a:pt x="461328" y="0"/>
                  </a:moveTo>
                  <a:lnTo>
                    <a:pt x="723476" y="448180"/>
                  </a:lnTo>
                  <a:lnTo>
                    <a:pt x="247735" y="703937"/>
                  </a:lnTo>
                  <a:lnTo>
                    <a:pt x="0" y="242259"/>
                  </a:lnTo>
                  <a:lnTo>
                    <a:pt x="461328" y="0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/>
            <p:cNvSpPr txBox="1"/>
            <p:nvPr/>
          </p:nvSpPr>
          <p:spPr>
            <a:xfrm>
              <a:off x="7880590" y="2865003"/>
              <a:ext cx="310515" cy="52641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250" b="1" spc="75" dirty="0">
                  <a:latin typeface="Book Antiqua"/>
                  <a:cs typeface="Book Antiqua"/>
                </a:rPr>
                <a:t>B</a:t>
              </a:r>
              <a:endParaRPr sz="3250">
                <a:latin typeface="Book Antiqua"/>
                <a:cs typeface="Book Antiqua"/>
              </a:endParaRPr>
            </a:p>
          </p:txBody>
        </p:sp>
        <p:sp>
          <p:nvSpPr>
            <p:cNvPr id="46" name="object 42"/>
            <p:cNvSpPr/>
            <p:nvPr/>
          </p:nvSpPr>
          <p:spPr>
            <a:xfrm>
              <a:off x="7671309" y="2716185"/>
              <a:ext cx="130810" cy="289560"/>
            </a:xfrm>
            <a:custGeom>
              <a:avLst/>
              <a:gdLst/>
              <a:ahLst/>
              <a:cxnLst/>
              <a:rect l="l" t="t" r="r" b="b"/>
              <a:pathLst>
                <a:path w="130809" h="289560">
                  <a:moveTo>
                    <a:pt x="0" y="289557"/>
                  </a:moveTo>
                  <a:lnTo>
                    <a:pt x="130778" y="0"/>
                  </a:lnTo>
                </a:path>
              </a:pathLst>
            </a:custGeom>
            <a:ln w="11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8394786" y="2910916"/>
              <a:ext cx="139700" cy="300990"/>
            </a:xfrm>
            <a:custGeom>
              <a:avLst/>
              <a:gdLst/>
              <a:ahLst/>
              <a:cxnLst/>
              <a:rect l="l" t="t" r="r" b="b"/>
              <a:pathLst>
                <a:path w="139700" h="300989">
                  <a:moveTo>
                    <a:pt x="0" y="300747"/>
                  </a:moveTo>
                  <a:lnTo>
                    <a:pt x="139639" y="0"/>
                  </a:lnTo>
                </a:path>
              </a:pathLst>
            </a:custGeom>
            <a:ln w="11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8275112" y="2463082"/>
              <a:ext cx="259715" cy="448309"/>
            </a:xfrm>
            <a:custGeom>
              <a:avLst/>
              <a:gdLst/>
              <a:ahLst/>
              <a:cxnLst/>
              <a:rect l="l" t="t" r="r" b="b"/>
              <a:pathLst>
                <a:path w="259715" h="448310">
                  <a:moveTo>
                    <a:pt x="259312" y="447834"/>
                  </a:moveTo>
                  <a:lnTo>
                    <a:pt x="0" y="0"/>
                  </a:lnTo>
                </a:path>
              </a:pathLst>
            </a:custGeom>
            <a:ln w="11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/>
            <p:cNvSpPr/>
            <p:nvPr/>
          </p:nvSpPr>
          <p:spPr>
            <a:xfrm>
              <a:off x="7802088" y="2463082"/>
              <a:ext cx="473075" cy="253365"/>
            </a:xfrm>
            <a:custGeom>
              <a:avLst/>
              <a:gdLst/>
              <a:ahLst/>
              <a:cxnLst/>
              <a:rect l="l" t="t" r="r" b="b"/>
              <a:pathLst>
                <a:path w="473075" h="253364">
                  <a:moveTo>
                    <a:pt x="473024" y="0"/>
                  </a:moveTo>
                  <a:lnTo>
                    <a:pt x="0" y="253103"/>
                  </a:lnTo>
                </a:path>
              </a:pathLst>
            </a:custGeom>
            <a:ln w="11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/>
            <p:cNvSpPr/>
            <p:nvPr/>
          </p:nvSpPr>
          <p:spPr>
            <a:xfrm>
              <a:off x="7671309" y="2463082"/>
              <a:ext cx="603885" cy="542925"/>
            </a:xfrm>
            <a:custGeom>
              <a:avLst/>
              <a:gdLst/>
              <a:ahLst/>
              <a:cxnLst/>
              <a:rect l="l" t="t" r="r" b="b"/>
              <a:pathLst>
                <a:path w="603884" h="542925">
                  <a:moveTo>
                    <a:pt x="603802" y="0"/>
                  </a:moveTo>
                  <a:lnTo>
                    <a:pt x="130778" y="253103"/>
                  </a:lnTo>
                  <a:lnTo>
                    <a:pt x="0" y="542661"/>
                  </a:lnTo>
                  <a:lnTo>
                    <a:pt x="461328" y="300401"/>
                  </a:lnTo>
                  <a:lnTo>
                    <a:pt x="60380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/>
            <p:cNvSpPr/>
            <p:nvPr/>
          </p:nvSpPr>
          <p:spPr>
            <a:xfrm>
              <a:off x="8132638" y="2463082"/>
              <a:ext cx="142875" cy="300990"/>
            </a:xfrm>
            <a:custGeom>
              <a:avLst/>
              <a:gdLst/>
              <a:ahLst/>
              <a:cxnLst/>
              <a:rect l="l" t="t" r="r" b="b"/>
              <a:pathLst>
                <a:path w="142875" h="300989">
                  <a:moveTo>
                    <a:pt x="142474" y="0"/>
                  </a:moveTo>
                  <a:lnTo>
                    <a:pt x="0" y="300401"/>
                  </a:lnTo>
                </a:path>
              </a:pathLst>
            </a:custGeom>
            <a:ln w="11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/>
            <p:cNvSpPr/>
            <p:nvPr/>
          </p:nvSpPr>
          <p:spPr>
            <a:xfrm>
              <a:off x="7671309" y="2463082"/>
              <a:ext cx="603885" cy="542925"/>
            </a:xfrm>
            <a:custGeom>
              <a:avLst/>
              <a:gdLst/>
              <a:ahLst/>
              <a:cxnLst/>
              <a:rect l="l" t="t" r="r" b="b"/>
              <a:pathLst>
                <a:path w="603884" h="542925">
                  <a:moveTo>
                    <a:pt x="0" y="542661"/>
                  </a:moveTo>
                  <a:lnTo>
                    <a:pt x="130778" y="253103"/>
                  </a:lnTo>
                  <a:lnTo>
                    <a:pt x="603803" y="0"/>
                  </a:lnTo>
                  <a:lnTo>
                    <a:pt x="461328" y="300401"/>
                  </a:lnTo>
                  <a:lnTo>
                    <a:pt x="0" y="542661"/>
                  </a:lnTo>
                  <a:close/>
                </a:path>
              </a:pathLst>
            </a:custGeom>
            <a:ln w="11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/>
            <p:cNvSpPr/>
            <p:nvPr/>
          </p:nvSpPr>
          <p:spPr>
            <a:xfrm>
              <a:off x="8132638" y="2463082"/>
              <a:ext cx="401955" cy="748665"/>
            </a:xfrm>
            <a:custGeom>
              <a:avLst/>
              <a:gdLst/>
              <a:ahLst/>
              <a:cxnLst/>
              <a:rect l="l" t="t" r="r" b="b"/>
              <a:pathLst>
                <a:path w="401954" h="748664">
                  <a:moveTo>
                    <a:pt x="142474" y="0"/>
                  </a:moveTo>
                  <a:lnTo>
                    <a:pt x="0" y="300401"/>
                  </a:lnTo>
                  <a:lnTo>
                    <a:pt x="259549" y="748582"/>
                  </a:lnTo>
                  <a:lnTo>
                    <a:pt x="401787" y="447834"/>
                  </a:lnTo>
                  <a:lnTo>
                    <a:pt x="14247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/>
            <p:cNvSpPr/>
            <p:nvPr/>
          </p:nvSpPr>
          <p:spPr>
            <a:xfrm>
              <a:off x="8132638" y="2463082"/>
              <a:ext cx="401955" cy="748665"/>
            </a:xfrm>
            <a:custGeom>
              <a:avLst/>
              <a:gdLst/>
              <a:ahLst/>
              <a:cxnLst/>
              <a:rect l="l" t="t" r="r" b="b"/>
              <a:pathLst>
                <a:path w="401954" h="748664">
                  <a:moveTo>
                    <a:pt x="0" y="300401"/>
                  </a:moveTo>
                  <a:lnTo>
                    <a:pt x="142474" y="0"/>
                  </a:lnTo>
                  <a:lnTo>
                    <a:pt x="401787" y="447834"/>
                  </a:lnTo>
                  <a:lnTo>
                    <a:pt x="259549" y="748582"/>
                  </a:lnTo>
                  <a:lnTo>
                    <a:pt x="0" y="300401"/>
                  </a:lnTo>
                  <a:close/>
                </a:path>
              </a:pathLst>
            </a:custGeom>
            <a:ln w="11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5978508" y="2730259"/>
              <a:ext cx="641350" cy="623570"/>
            </a:xfrm>
            <a:custGeom>
              <a:avLst/>
              <a:gdLst/>
              <a:ahLst/>
              <a:cxnLst/>
              <a:rect l="l" t="t" r="r" b="b"/>
              <a:pathLst>
                <a:path w="641350" h="623570">
                  <a:moveTo>
                    <a:pt x="521439" y="0"/>
                  </a:moveTo>
                  <a:lnTo>
                    <a:pt x="0" y="113977"/>
                  </a:lnTo>
                  <a:lnTo>
                    <a:pt x="119652" y="623183"/>
                  </a:lnTo>
                  <a:lnTo>
                    <a:pt x="641089" y="506322"/>
                  </a:lnTo>
                  <a:lnTo>
                    <a:pt x="52143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5978508" y="2730260"/>
              <a:ext cx="641350" cy="623570"/>
            </a:xfrm>
            <a:custGeom>
              <a:avLst/>
              <a:gdLst/>
              <a:ahLst/>
              <a:cxnLst/>
              <a:rect l="l" t="t" r="r" b="b"/>
              <a:pathLst>
                <a:path w="641350" h="623570">
                  <a:moveTo>
                    <a:pt x="521439" y="0"/>
                  </a:moveTo>
                  <a:lnTo>
                    <a:pt x="641089" y="506322"/>
                  </a:lnTo>
                  <a:lnTo>
                    <a:pt x="119652" y="623183"/>
                  </a:lnTo>
                  <a:lnTo>
                    <a:pt x="0" y="113977"/>
                  </a:lnTo>
                  <a:lnTo>
                    <a:pt x="521439" y="0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 txBox="1"/>
            <p:nvPr/>
          </p:nvSpPr>
          <p:spPr>
            <a:xfrm>
              <a:off x="6125344" y="2759332"/>
              <a:ext cx="310515" cy="52641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250" b="1" spc="75" dirty="0">
                  <a:latin typeface="Book Antiqua"/>
                  <a:cs typeface="Book Antiqua"/>
                </a:rPr>
                <a:t>B</a:t>
              </a:r>
              <a:endParaRPr sz="3250">
                <a:latin typeface="Book Antiqua"/>
                <a:cs typeface="Book Antiqua"/>
              </a:endParaRPr>
            </a:p>
          </p:txBody>
        </p:sp>
        <p:sp>
          <p:nvSpPr>
            <p:cNvPr id="70" name="object 66"/>
            <p:cNvSpPr/>
            <p:nvPr/>
          </p:nvSpPr>
          <p:spPr>
            <a:xfrm>
              <a:off x="5978508" y="2591133"/>
              <a:ext cx="225425" cy="253365"/>
            </a:xfrm>
            <a:custGeom>
              <a:avLst/>
              <a:gdLst/>
              <a:ahLst/>
              <a:cxnLst/>
              <a:rect l="l" t="t" r="r" b="b"/>
              <a:pathLst>
                <a:path w="225425" h="253364">
                  <a:moveTo>
                    <a:pt x="0" y="253103"/>
                  </a:moveTo>
                  <a:lnTo>
                    <a:pt x="225232" y="0"/>
                  </a:lnTo>
                </a:path>
              </a:pathLst>
            </a:custGeom>
            <a:ln w="11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6619598" y="2994553"/>
              <a:ext cx="211454" cy="242570"/>
            </a:xfrm>
            <a:custGeom>
              <a:avLst/>
              <a:gdLst/>
              <a:ahLst/>
              <a:cxnLst/>
              <a:rect l="l" t="t" r="r" b="b"/>
              <a:pathLst>
                <a:path w="211454" h="242570">
                  <a:moveTo>
                    <a:pt x="0" y="242028"/>
                  </a:moveTo>
                  <a:lnTo>
                    <a:pt x="210864" y="0"/>
                  </a:lnTo>
                </a:path>
              </a:pathLst>
            </a:custGeom>
            <a:ln w="11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6725178" y="2485462"/>
              <a:ext cx="105410" cy="509270"/>
            </a:xfrm>
            <a:custGeom>
              <a:avLst/>
              <a:gdLst/>
              <a:ahLst/>
              <a:cxnLst/>
              <a:rect l="l" t="t" r="r" b="b"/>
              <a:pathLst>
                <a:path w="105409" h="509269">
                  <a:moveTo>
                    <a:pt x="105284" y="509091"/>
                  </a:moveTo>
                  <a:lnTo>
                    <a:pt x="0" y="0"/>
                  </a:lnTo>
                </a:path>
              </a:pathLst>
            </a:custGeom>
            <a:ln w="11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6203740" y="2485462"/>
              <a:ext cx="521970" cy="106045"/>
            </a:xfrm>
            <a:custGeom>
              <a:avLst/>
              <a:gdLst/>
              <a:ahLst/>
              <a:cxnLst/>
              <a:rect l="l" t="t" r="r" b="b"/>
              <a:pathLst>
                <a:path w="521970" h="106044">
                  <a:moveTo>
                    <a:pt x="521437" y="0"/>
                  </a:moveTo>
                  <a:lnTo>
                    <a:pt x="0" y="105671"/>
                  </a:lnTo>
                </a:path>
              </a:pathLst>
            </a:custGeom>
            <a:ln w="111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/>
            <p:cNvSpPr/>
            <p:nvPr/>
          </p:nvSpPr>
          <p:spPr>
            <a:xfrm>
              <a:off x="5978508" y="2485462"/>
              <a:ext cx="746760" cy="358775"/>
            </a:xfrm>
            <a:custGeom>
              <a:avLst/>
              <a:gdLst/>
              <a:ahLst/>
              <a:cxnLst/>
              <a:rect l="l" t="t" r="r" b="b"/>
              <a:pathLst>
                <a:path w="746759" h="358775">
                  <a:moveTo>
                    <a:pt x="746669" y="0"/>
                  </a:moveTo>
                  <a:lnTo>
                    <a:pt x="225232" y="105671"/>
                  </a:lnTo>
                  <a:lnTo>
                    <a:pt x="0" y="358774"/>
                  </a:lnTo>
                  <a:lnTo>
                    <a:pt x="521439" y="244797"/>
                  </a:lnTo>
                  <a:lnTo>
                    <a:pt x="74666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499948" y="2485462"/>
              <a:ext cx="225425" cy="245110"/>
            </a:xfrm>
            <a:custGeom>
              <a:avLst/>
              <a:gdLst/>
              <a:ahLst/>
              <a:cxnLst/>
              <a:rect l="l" t="t" r="r" b="b"/>
              <a:pathLst>
                <a:path w="225425" h="245110">
                  <a:moveTo>
                    <a:pt x="225229" y="0"/>
                  </a:moveTo>
                  <a:lnTo>
                    <a:pt x="0" y="244797"/>
                  </a:lnTo>
                </a:path>
              </a:pathLst>
            </a:custGeom>
            <a:ln w="11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5978508" y="2485462"/>
              <a:ext cx="746760" cy="358775"/>
            </a:xfrm>
            <a:custGeom>
              <a:avLst/>
              <a:gdLst/>
              <a:ahLst/>
              <a:cxnLst/>
              <a:rect l="l" t="t" r="r" b="b"/>
              <a:pathLst>
                <a:path w="746759" h="358775">
                  <a:moveTo>
                    <a:pt x="0" y="358774"/>
                  </a:moveTo>
                  <a:lnTo>
                    <a:pt x="225232" y="105671"/>
                  </a:lnTo>
                  <a:lnTo>
                    <a:pt x="746669" y="0"/>
                  </a:lnTo>
                  <a:lnTo>
                    <a:pt x="521439" y="244797"/>
                  </a:lnTo>
                  <a:lnTo>
                    <a:pt x="0" y="358774"/>
                  </a:lnTo>
                  <a:close/>
                </a:path>
              </a:pathLst>
            </a:custGeom>
            <a:ln w="11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/>
            <p:nvPr/>
          </p:nvSpPr>
          <p:spPr>
            <a:xfrm>
              <a:off x="6499948" y="2485462"/>
              <a:ext cx="330835" cy="751205"/>
            </a:xfrm>
            <a:custGeom>
              <a:avLst/>
              <a:gdLst/>
              <a:ahLst/>
              <a:cxnLst/>
              <a:rect l="l" t="t" r="r" b="b"/>
              <a:pathLst>
                <a:path w="330834" h="751204">
                  <a:moveTo>
                    <a:pt x="225229" y="0"/>
                  </a:moveTo>
                  <a:lnTo>
                    <a:pt x="0" y="244797"/>
                  </a:lnTo>
                  <a:lnTo>
                    <a:pt x="119650" y="751120"/>
                  </a:lnTo>
                  <a:lnTo>
                    <a:pt x="330514" y="509091"/>
                  </a:lnTo>
                  <a:lnTo>
                    <a:pt x="22522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6499948" y="2485462"/>
              <a:ext cx="330835" cy="751205"/>
            </a:xfrm>
            <a:custGeom>
              <a:avLst/>
              <a:gdLst/>
              <a:ahLst/>
              <a:cxnLst/>
              <a:rect l="l" t="t" r="r" b="b"/>
              <a:pathLst>
                <a:path w="330834" h="751204">
                  <a:moveTo>
                    <a:pt x="0" y="244797"/>
                  </a:moveTo>
                  <a:lnTo>
                    <a:pt x="225229" y="0"/>
                  </a:lnTo>
                  <a:lnTo>
                    <a:pt x="330514" y="509091"/>
                  </a:lnTo>
                  <a:lnTo>
                    <a:pt x="119650" y="751120"/>
                  </a:lnTo>
                  <a:lnTo>
                    <a:pt x="0" y="244797"/>
                  </a:lnTo>
                  <a:close/>
                </a:path>
              </a:pathLst>
            </a:custGeom>
            <a:ln w="11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378004" y="4059397"/>
            <a:ext cx="2896059" cy="877442"/>
            <a:chOff x="469446" y="2460206"/>
            <a:chExt cx="2896059" cy="877442"/>
          </a:xfrm>
        </p:grpSpPr>
        <p:sp>
          <p:nvSpPr>
            <p:cNvPr id="91" name="object 87"/>
            <p:cNvSpPr txBox="1"/>
            <p:nvPr/>
          </p:nvSpPr>
          <p:spPr>
            <a:xfrm>
              <a:off x="1494524" y="2762883"/>
              <a:ext cx="527050" cy="513715"/>
            </a:xfrm>
            <a:prstGeom prst="rect">
              <a:avLst/>
            </a:prstGeom>
            <a:solidFill>
              <a:srgbClr val="FF0000"/>
            </a:solidFill>
            <a:ln w="11309">
              <a:solidFill>
                <a:srgbClr val="000000"/>
              </a:solidFill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 marL="99060">
                <a:lnSpc>
                  <a:spcPct val="100000"/>
                </a:lnSpc>
                <a:spcBef>
                  <a:spcPts val="90"/>
                </a:spcBef>
              </a:pPr>
              <a:r>
                <a:rPr sz="3250" b="1" spc="65" dirty="0">
                  <a:latin typeface="Book Antiqua"/>
                  <a:cs typeface="Book Antiqua"/>
                </a:rPr>
                <a:t>B</a:t>
              </a:r>
              <a:endParaRPr sz="3250" dirty="0">
                <a:latin typeface="Book Antiqua"/>
                <a:cs typeface="Book Antiqua"/>
              </a:endParaRPr>
            </a:p>
          </p:txBody>
        </p:sp>
        <p:sp>
          <p:nvSpPr>
            <p:cNvPr id="92" name="object 88"/>
            <p:cNvSpPr/>
            <p:nvPr/>
          </p:nvSpPr>
          <p:spPr>
            <a:xfrm>
              <a:off x="1486023" y="2560274"/>
              <a:ext cx="273685" cy="197485"/>
            </a:xfrm>
            <a:custGeom>
              <a:avLst/>
              <a:gdLst/>
              <a:ahLst/>
              <a:cxnLst/>
              <a:rect l="l" t="t" r="r" b="b"/>
              <a:pathLst>
                <a:path w="273685" h="197485">
                  <a:moveTo>
                    <a:pt x="0" y="197131"/>
                  </a:moveTo>
                  <a:lnTo>
                    <a:pt x="273204" y="0"/>
                  </a:lnTo>
                </a:path>
              </a:pathLst>
            </a:custGeom>
            <a:ln w="11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2021249" y="3079218"/>
              <a:ext cx="270510" cy="194310"/>
            </a:xfrm>
            <a:custGeom>
              <a:avLst/>
              <a:gdLst/>
              <a:ahLst/>
              <a:cxnLst/>
              <a:rect l="l" t="t" r="r" b="b"/>
              <a:pathLst>
                <a:path w="270510" h="194310">
                  <a:moveTo>
                    <a:pt x="0" y="194242"/>
                  </a:moveTo>
                  <a:lnTo>
                    <a:pt x="270287" y="0"/>
                  </a:lnTo>
                </a:path>
              </a:pathLst>
            </a:custGeom>
            <a:ln w="11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2291537" y="2560274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30">
                  <a:moveTo>
                    <a:pt x="0" y="518944"/>
                  </a:moveTo>
                  <a:lnTo>
                    <a:pt x="0" y="0"/>
                  </a:lnTo>
                </a:path>
              </a:pathLst>
            </a:custGeom>
            <a:ln w="11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/>
            <p:cNvSpPr/>
            <p:nvPr/>
          </p:nvSpPr>
          <p:spPr>
            <a:xfrm>
              <a:off x="1759227" y="2560274"/>
              <a:ext cx="532765" cy="0"/>
            </a:xfrm>
            <a:custGeom>
              <a:avLst/>
              <a:gdLst/>
              <a:ahLst/>
              <a:cxnLst/>
              <a:rect l="l" t="t" r="r" b="b"/>
              <a:pathLst>
                <a:path w="532764">
                  <a:moveTo>
                    <a:pt x="532309" y="0"/>
                  </a:moveTo>
                  <a:lnTo>
                    <a:pt x="0" y="0"/>
                  </a:lnTo>
                </a:path>
              </a:pathLst>
            </a:custGeom>
            <a:ln w="11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2"/>
            <p:cNvSpPr/>
            <p:nvPr/>
          </p:nvSpPr>
          <p:spPr>
            <a:xfrm>
              <a:off x="1486023" y="2560274"/>
              <a:ext cx="805815" cy="197485"/>
            </a:xfrm>
            <a:custGeom>
              <a:avLst/>
              <a:gdLst/>
              <a:ahLst/>
              <a:cxnLst/>
              <a:rect l="l" t="t" r="r" b="b"/>
              <a:pathLst>
                <a:path w="805814" h="197485">
                  <a:moveTo>
                    <a:pt x="805514" y="0"/>
                  </a:moveTo>
                  <a:lnTo>
                    <a:pt x="273204" y="0"/>
                  </a:lnTo>
                  <a:lnTo>
                    <a:pt x="0" y="197131"/>
                  </a:lnTo>
                  <a:lnTo>
                    <a:pt x="535226" y="197131"/>
                  </a:lnTo>
                  <a:lnTo>
                    <a:pt x="8055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/>
            <p:cNvSpPr/>
            <p:nvPr/>
          </p:nvSpPr>
          <p:spPr>
            <a:xfrm>
              <a:off x="2021249" y="2560274"/>
              <a:ext cx="270510" cy="197485"/>
            </a:xfrm>
            <a:custGeom>
              <a:avLst/>
              <a:gdLst/>
              <a:ahLst/>
              <a:cxnLst/>
              <a:rect l="l" t="t" r="r" b="b"/>
              <a:pathLst>
                <a:path w="270510" h="197485">
                  <a:moveTo>
                    <a:pt x="270287" y="0"/>
                  </a:moveTo>
                  <a:lnTo>
                    <a:pt x="0" y="197131"/>
                  </a:lnTo>
                </a:path>
              </a:pathLst>
            </a:custGeom>
            <a:ln w="11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4"/>
            <p:cNvSpPr/>
            <p:nvPr/>
          </p:nvSpPr>
          <p:spPr>
            <a:xfrm>
              <a:off x="1486023" y="2560274"/>
              <a:ext cx="805815" cy="197485"/>
            </a:xfrm>
            <a:custGeom>
              <a:avLst/>
              <a:gdLst/>
              <a:ahLst/>
              <a:cxnLst/>
              <a:rect l="l" t="t" r="r" b="b"/>
              <a:pathLst>
                <a:path w="805814" h="197485">
                  <a:moveTo>
                    <a:pt x="0" y="197131"/>
                  </a:moveTo>
                  <a:lnTo>
                    <a:pt x="273204" y="0"/>
                  </a:lnTo>
                  <a:lnTo>
                    <a:pt x="805514" y="0"/>
                  </a:lnTo>
                  <a:lnTo>
                    <a:pt x="535226" y="197131"/>
                  </a:lnTo>
                  <a:lnTo>
                    <a:pt x="0" y="197131"/>
                  </a:lnTo>
                  <a:close/>
                </a:path>
              </a:pathLst>
            </a:custGeom>
            <a:ln w="11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/>
            <p:cNvSpPr/>
            <p:nvPr/>
          </p:nvSpPr>
          <p:spPr>
            <a:xfrm>
              <a:off x="2021249" y="2560274"/>
              <a:ext cx="270510" cy="716280"/>
            </a:xfrm>
            <a:custGeom>
              <a:avLst/>
              <a:gdLst/>
              <a:ahLst/>
              <a:cxnLst/>
              <a:rect l="l" t="t" r="r" b="b"/>
              <a:pathLst>
                <a:path w="270510" h="716279">
                  <a:moveTo>
                    <a:pt x="270287" y="0"/>
                  </a:moveTo>
                  <a:lnTo>
                    <a:pt x="0" y="197131"/>
                  </a:lnTo>
                  <a:lnTo>
                    <a:pt x="0" y="716075"/>
                  </a:lnTo>
                  <a:lnTo>
                    <a:pt x="270287" y="518944"/>
                  </a:lnTo>
                  <a:lnTo>
                    <a:pt x="2702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/>
            <p:cNvSpPr/>
            <p:nvPr/>
          </p:nvSpPr>
          <p:spPr>
            <a:xfrm>
              <a:off x="2021249" y="2560274"/>
              <a:ext cx="270510" cy="716280"/>
            </a:xfrm>
            <a:custGeom>
              <a:avLst/>
              <a:gdLst/>
              <a:ahLst/>
              <a:cxnLst/>
              <a:rect l="l" t="t" r="r" b="b"/>
              <a:pathLst>
                <a:path w="270510" h="716279">
                  <a:moveTo>
                    <a:pt x="0" y="197131"/>
                  </a:moveTo>
                  <a:lnTo>
                    <a:pt x="270287" y="0"/>
                  </a:lnTo>
                  <a:lnTo>
                    <a:pt x="270287" y="518944"/>
                  </a:lnTo>
                  <a:lnTo>
                    <a:pt x="0" y="716075"/>
                  </a:lnTo>
                  <a:lnTo>
                    <a:pt x="0" y="197131"/>
                  </a:lnTo>
                  <a:close/>
                </a:path>
              </a:pathLst>
            </a:custGeom>
            <a:ln w="11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/>
            <p:cNvSpPr/>
            <p:nvPr/>
          </p:nvSpPr>
          <p:spPr>
            <a:xfrm>
              <a:off x="2431109" y="2726669"/>
              <a:ext cx="626745" cy="610870"/>
            </a:xfrm>
            <a:custGeom>
              <a:avLst/>
              <a:gdLst/>
              <a:ahLst/>
              <a:cxnLst/>
              <a:rect l="l" t="t" r="r" b="b"/>
              <a:pathLst>
                <a:path w="626744" h="610870">
                  <a:moveTo>
                    <a:pt x="105446" y="0"/>
                  </a:moveTo>
                  <a:lnTo>
                    <a:pt x="0" y="508082"/>
                  </a:lnTo>
                  <a:lnTo>
                    <a:pt x="521210" y="610692"/>
                  </a:lnTo>
                  <a:lnTo>
                    <a:pt x="626420" y="91517"/>
                  </a:lnTo>
                  <a:lnTo>
                    <a:pt x="1054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8"/>
            <p:cNvSpPr/>
            <p:nvPr/>
          </p:nvSpPr>
          <p:spPr>
            <a:xfrm>
              <a:off x="2431109" y="2726669"/>
              <a:ext cx="626745" cy="610870"/>
            </a:xfrm>
            <a:custGeom>
              <a:avLst/>
              <a:gdLst/>
              <a:ahLst/>
              <a:cxnLst/>
              <a:rect l="l" t="t" r="r" b="b"/>
              <a:pathLst>
                <a:path w="626744" h="610870">
                  <a:moveTo>
                    <a:pt x="105446" y="0"/>
                  </a:moveTo>
                  <a:lnTo>
                    <a:pt x="626420" y="91517"/>
                  </a:lnTo>
                  <a:lnTo>
                    <a:pt x="521210" y="610692"/>
                  </a:lnTo>
                  <a:lnTo>
                    <a:pt x="0" y="508082"/>
                  </a:lnTo>
                  <a:lnTo>
                    <a:pt x="105446" y="0"/>
                  </a:lnTo>
                  <a:close/>
                </a:path>
              </a:pathLst>
            </a:custGeom>
            <a:ln w="11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/>
            <p:cNvSpPr txBox="1"/>
            <p:nvPr/>
          </p:nvSpPr>
          <p:spPr>
            <a:xfrm>
              <a:off x="2577819" y="2738928"/>
              <a:ext cx="356235" cy="5251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50" b="1" spc="75" dirty="0">
                  <a:latin typeface="Book Antiqua"/>
                  <a:cs typeface="Book Antiqua"/>
                </a:rPr>
                <a:t>A</a:t>
              </a:r>
              <a:endParaRPr sz="3250" dirty="0">
                <a:latin typeface="Book Antiqua"/>
                <a:cs typeface="Book Antiqua"/>
              </a:endParaRPr>
            </a:p>
          </p:txBody>
        </p:sp>
        <p:sp>
          <p:nvSpPr>
            <p:cNvPr id="104" name="object 100"/>
            <p:cNvSpPr/>
            <p:nvPr/>
          </p:nvSpPr>
          <p:spPr>
            <a:xfrm>
              <a:off x="2536555" y="2587891"/>
              <a:ext cx="296545" cy="139065"/>
            </a:xfrm>
            <a:custGeom>
              <a:avLst/>
              <a:gdLst/>
              <a:ahLst/>
              <a:cxnLst/>
              <a:rect l="l" t="t" r="r" b="b"/>
              <a:pathLst>
                <a:path w="296544" h="139064">
                  <a:moveTo>
                    <a:pt x="0" y="138777"/>
                  </a:moveTo>
                  <a:lnTo>
                    <a:pt x="296147" y="0"/>
                  </a:lnTo>
                </a:path>
              </a:pathLst>
            </a:custGeom>
            <a:ln w="112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2952319" y="3198583"/>
              <a:ext cx="307975" cy="139065"/>
            </a:xfrm>
            <a:custGeom>
              <a:avLst/>
              <a:gdLst/>
              <a:ahLst/>
              <a:cxnLst/>
              <a:rect l="l" t="t" r="r" b="b"/>
              <a:pathLst>
                <a:path w="307975" h="139064">
                  <a:moveTo>
                    <a:pt x="0" y="138777"/>
                  </a:moveTo>
                  <a:lnTo>
                    <a:pt x="307483" y="0"/>
                  </a:lnTo>
                </a:path>
              </a:pathLst>
            </a:custGeom>
            <a:ln w="11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/>
            <p:cNvSpPr/>
            <p:nvPr/>
          </p:nvSpPr>
          <p:spPr>
            <a:xfrm>
              <a:off x="3259803" y="2679639"/>
              <a:ext cx="105410" cy="519430"/>
            </a:xfrm>
            <a:custGeom>
              <a:avLst/>
              <a:gdLst/>
              <a:ahLst/>
              <a:cxnLst/>
              <a:rect l="l" t="t" r="r" b="b"/>
              <a:pathLst>
                <a:path w="105410" h="519429">
                  <a:moveTo>
                    <a:pt x="0" y="518944"/>
                  </a:moveTo>
                  <a:lnTo>
                    <a:pt x="105210" y="0"/>
                  </a:lnTo>
                </a:path>
              </a:pathLst>
            </a:custGeom>
            <a:ln w="1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/>
            <p:cNvSpPr/>
            <p:nvPr/>
          </p:nvSpPr>
          <p:spPr>
            <a:xfrm>
              <a:off x="2832703" y="2587891"/>
              <a:ext cx="532765" cy="92075"/>
            </a:xfrm>
            <a:custGeom>
              <a:avLst/>
              <a:gdLst/>
              <a:ahLst/>
              <a:cxnLst/>
              <a:rect l="l" t="t" r="r" b="b"/>
              <a:pathLst>
                <a:path w="532764" h="92075">
                  <a:moveTo>
                    <a:pt x="532309" y="91748"/>
                  </a:moveTo>
                  <a:lnTo>
                    <a:pt x="0" y="0"/>
                  </a:lnTo>
                </a:path>
              </a:pathLst>
            </a:custGeom>
            <a:ln w="11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/>
            <p:cNvSpPr/>
            <p:nvPr/>
          </p:nvSpPr>
          <p:spPr>
            <a:xfrm>
              <a:off x="2536555" y="2587891"/>
              <a:ext cx="828675" cy="230504"/>
            </a:xfrm>
            <a:custGeom>
              <a:avLst/>
              <a:gdLst/>
              <a:ahLst/>
              <a:cxnLst/>
              <a:rect l="l" t="t" r="r" b="b"/>
              <a:pathLst>
                <a:path w="828675" h="230505">
                  <a:moveTo>
                    <a:pt x="296147" y="0"/>
                  </a:moveTo>
                  <a:lnTo>
                    <a:pt x="0" y="138777"/>
                  </a:lnTo>
                  <a:lnTo>
                    <a:pt x="520974" y="230295"/>
                  </a:lnTo>
                  <a:lnTo>
                    <a:pt x="828457" y="91748"/>
                  </a:lnTo>
                  <a:lnTo>
                    <a:pt x="2961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3057530" y="2679639"/>
              <a:ext cx="307975" cy="139065"/>
            </a:xfrm>
            <a:custGeom>
              <a:avLst/>
              <a:gdLst/>
              <a:ahLst/>
              <a:cxnLst/>
              <a:rect l="l" t="t" r="r" b="b"/>
              <a:pathLst>
                <a:path w="307975" h="139064">
                  <a:moveTo>
                    <a:pt x="307483" y="0"/>
                  </a:moveTo>
                  <a:lnTo>
                    <a:pt x="0" y="138546"/>
                  </a:lnTo>
                </a:path>
              </a:pathLst>
            </a:custGeom>
            <a:ln w="11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/>
            <p:cNvSpPr/>
            <p:nvPr/>
          </p:nvSpPr>
          <p:spPr>
            <a:xfrm>
              <a:off x="2536555" y="2587891"/>
              <a:ext cx="828675" cy="230504"/>
            </a:xfrm>
            <a:custGeom>
              <a:avLst/>
              <a:gdLst/>
              <a:ahLst/>
              <a:cxnLst/>
              <a:rect l="l" t="t" r="r" b="b"/>
              <a:pathLst>
                <a:path w="828675" h="230505">
                  <a:moveTo>
                    <a:pt x="0" y="138777"/>
                  </a:moveTo>
                  <a:lnTo>
                    <a:pt x="296147" y="0"/>
                  </a:lnTo>
                  <a:lnTo>
                    <a:pt x="828457" y="91748"/>
                  </a:lnTo>
                  <a:lnTo>
                    <a:pt x="520974" y="230295"/>
                  </a:lnTo>
                  <a:lnTo>
                    <a:pt x="0" y="138777"/>
                  </a:lnTo>
                  <a:close/>
                </a:path>
              </a:pathLst>
            </a:custGeom>
            <a:ln w="11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/>
            <p:cNvSpPr/>
            <p:nvPr/>
          </p:nvSpPr>
          <p:spPr>
            <a:xfrm>
              <a:off x="2952319" y="2679639"/>
              <a:ext cx="412750" cy="657860"/>
            </a:xfrm>
            <a:custGeom>
              <a:avLst/>
              <a:gdLst/>
              <a:ahLst/>
              <a:cxnLst/>
              <a:rect l="l" t="t" r="r" b="b"/>
              <a:pathLst>
                <a:path w="412750" h="657860">
                  <a:moveTo>
                    <a:pt x="412693" y="0"/>
                  </a:moveTo>
                  <a:lnTo>
                    <a:pt x="105210" y="138546"/>
                  </a:lnTo>
                  <a:lnTo>
                    <a:pt x="0" y="657722"/>
                  </a:lnTo>
                  <a:lnTo>
                    <a:pt x="307483" y="518944"/>
                  </a:lnTo>
                  <a:lnTo>
                    <a:pt x="4126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/>
            <p:cNvSpPr/>
            <p:nvPr/>
          </p:nvSpPr>
          <p:spPr>
            <a:xfrm>
              <a:off x="2952319" y="2679639"/>
              <a:ext cx="412750" cy="657860"/>
            </a:xfrm>
            <a:custGeom>
              <a:avLst/>
              <a:gdLst/>
              <a:ahLst/>
              <a:cxnLst/>
              <a:rect l="l" t="t" r="r" b="b"/>
              <a:pathLst>
                <a:path w="412750" h="657860">
                  <a:moveTo>
                    <a:pt x="105210" y="138546"/>
                  </a:moveTo>
                  <a:lnTo>
                    <a:pt x="412693" y="0"/>
                  </a:lnTo>
                  <a:lnTo>
                    <a:pt x="307483" y="518944"/>
                  </a:lnTo>
                  <a:lnTo>
                    <a:pt x="0" y="657722"/>
                  </a:lnTo>
                  <a:lnTo>
                    <a:pt x="105210" y="138546"/>
                  </a:lnTo>
                  <a:close/>
                </a:path>
              </a:pathLst>
            </a:custGeom>
            <a:ln w="11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/>
            <p:cNvSpPr/>
            <p:nvPr/>
          </p:nvSpPr>
          <p:spPr>
            <a:xfrm>
              <a:off x="469446" y="2574140"/>
              <a:ext cx="663575" cy="647065"/>
            </a:xfrm>
            <a:custGeom>
              <a:avLst/>
              <a:gdLst/>
              <a:ahLst/>
              <a:cxnLst/>
              <a:rect l="l" t="t" r="r" b="b"/>
              <a:pathLst>
                <a:path w="663575" h="647064">
                  <a:moveTo>
                    <a:pt x="153899" y="0"/>
                  </a:moveTo>
                  <a:lnTo>
                    <a:pt x="0" y="496758"/>
                  </a:lnTo>
                  <a:lnTo>
                    <a:pt x="509748" y="646513"/>
                  </a:lnTo>
                  <a:lnTo>
                    <a:pt x="663348" y="149639"/>
                  </a:lnTo>
                  <a:lnTo>
                    <a:pt x="1538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2"/>
            <p:cNvSpPr/>
            <p:nvPr/>
          </p:nvSpPr>
          <p:spPr>
            <a:xfrm>
              <a:off x="469446" y="2574140"/>
              <a:ext cx="663575" cy="647065"/>
            </a:xfrm>
            <a:custGeom>
              <a:avLst/>
              <a:gdLst/>
              <a:ahLst/>
              <a:cxnLst/>
              <a:rect l="l" t="t" r="r" b="b"/>
              <a:pathLst>
                <a:path w="663575" h="647064">
                  <a:moveTo>
                    <a:pt x="153899" y="0"/>
                  </a:moveTo>
                  <a:lnTo>
                    <a:pt x="663348" y="149639"/>
                  </a:lnTo>
                  <a:lnTo>
                    <a:pt x="509748" y="646513"/>
                  </a:lnTo>
                  <a:lnTo>
                    <a:pt x="0" y="496758"/>
                  </a:lnTo>
                  <a:lnTo>
                    <a:pt x="153899" y="0"/>
                  </a:lnTo>
                  <a:close/>
                </a:path>
              </a:pathLst>
            </a:custGeom>
            <a:ln w="11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/>
            <p:cNvSpPr txBox="1"/>
            <p:nvPr/>
          </p:nvSpPr>
          <p:spPr>
            <a:xfrm>
              <a:off x="599203" y="2622452"/>
              <a:ext cx="356235" cy="5251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50" b="1" spc="75" dirty="0">
                  <a:latin typeface="Book Antiqua"/>
                  <a:cs typeface="Book Antiqua"/>
                </a:rPr>
                <a:t>A</a:t>
              </a:r>
              <a:endParaRPr sz="3250">
                <a:latin typeface="Book Antiqua"/>
                <a:cs typeface="Book Antiqua"/>
              </a:endParaRPr>
            </a:p>
          </p:txBody>
        </p:sp>
        <p:sp>
          <p:nvSpPr>
            <p:cNvPr id="128" name="object 124"/>
            <p:cNvSpPr/>
            <p:nvPr/>
          </p:nvSpPr>
          <p:spPr>
            <a:xfrm>
              <a:off x="623345" y="2460206"/>
              <a:ext cx="319405" cy="114300"/>
            </a:xfrm>
            <a:custGeom>
              <a:avLst/>
              <a:gdLst/>
              <a:ahLst/>
              <a:cxnLst/>
              <a:rect l="l" t="t" r="r" b="b"/>
              <a:pathLst>
                <a:path w="319405" h="114300">
                  <a:moveTo>
                    <a:pt x="0" y="113934"/>
                  </a:moveTo>
                  <a:lnTo>
                    <a:pt x="318925" y="0"/>
                  </a:lnTo>
                </a:path>
              </a:pathLst>
            </a:custGeom>
            <a:ln w="11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/>
            <p:cNvSpPr/>
            <p:nvPr/>
          </p:nvSpPr>
          <p:spPr>
            <a:xfrm>
              <a:off x="979195" y="3104178"/>
              <a:ext cx="319405" cy="116839"/>
            </a:xfrm>
            <a:custGeom>
              <a:avLst/>
              <a:gdLst/>
              <a:ahLst/>
              <a:cxnLst/>
              <a:rect l="l" t="t" r="r" b="b"/>
              <a:pathLst>
                <a:path w="319405" h="116839">
                  <a:moveTo>
                    <a:pt x="0" y="116476"/>
                  </a:moveTo>
                  <a:lnTo>
                    <a:pt x="318925" y="0"/>
                  </a:lnTo>
                </a:path>
              </a:pathLst>
            </a:custGeom>
            <a:ln w="11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/>
            <p:cNvSpPr/>
            <p:nvPr/>
          </p:nvSpPr>
          <p:spPr>
            <a:xfrm>
              <a:off x="1298120" y="2610193"/>
              <a:ext cx="153670" cy="494030"/>
            </a:xfrm>
            <a:custGeom>
              <a:avLst/>
              <a:gdLst/>
              <a:ahLst/>
              <a:cxnLst/>
              <a:rect l="l" t="t" r="r" b="b"/>
              <a:pathLst>
                <a:path w="153669" h="494029">
                  <a:moveTo>
                    <a:pt x="0" y="493984"/>
                  </a:moveTo>
                  <a:lnTo>
                    <a:pt x="153611" y="0"/>
                  </a:lnTo>
                </a:path>
              </a:pathLst>
            </a:custGeom>
            <a:ln w="114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/>
            <p:cNvSpPr/>
            <p:nvPr/>
          </p:nvSpPr>
          <p:spPr>
            <a:xfrm>
              <a:off x="942271" y="2460206"/>
              <a:ext cx="509905" cy="150495"/>
            </a:xfrm>
            <a:custGeom>
              <a:avLst/>
              <a:gdLst/>
              <a:ahLst/>
              <a:cxnLst/>
              <a:rect l="l" t="t" r="r" b="b"/>
              <a:pathLst>
                <a:path w="509905" h="150494">
                  <a:moveTo>
                    <a:pt x="509461" y="149986"/>
                  </a:moveTo>
                  <a:lnTo>
                    <a:pt x="0" y="0"/>
                  </a:lnTo>
                </a:path>
              </a:pathLst>
            </a:custGeom>
            <a:ln w="112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/>
            <p:cNvSpPr/>
            <p:nvPr/>
          </p:nvSpPr>
          <p:spPr>
            <a:xfrm>
              <a:off x="623345" y="2460206"/>
              <a:ext cx="828675" cy="264160"/>
            </a:xfrm>
            <a:custGeom>
              <a:avLst/>
              <a:gdLst/>
              <a:ahLst/>
              <a:cxnLst/>
              <a:rect l="l" t="t" r="r" b="b"/>
              <a:pathLst>
                <a:path w="828675" h="264160">
                  <a:moveTo>
                    <a:pt x="318925" y="0"/>
                  </a:moveTo>
                  <a:lnTo>
                    <a:pt x="0" y="113934"/>
                  </a:lnTo>
                  <a:lnTo>
                    <a:pt x="509449" y="263574"/>
                  </a:lnTo>
                  <a:lnTo>
                    <a:pt x="828386" y="149986"/>
                  </a:lnTo>
                  <a:lnTo>
                    <a:pt x="318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/>
            <p:cNvSpPr/>
            <p:nvPr/>
          </p:nvSpPr>
          <p:spPr>
            <a:xfrm>
              <a:off x="1132795" y="2610193"/>
              <a:ext cx="319405" cy="113664"/>
            </a:xfrm>
            <a:custGeom>
              <a:avLst/>
              <a:gdLst/>
              <a:ahLst/>
              <a:cxnLst/>
              <a:rect l="l" t="t" r="r" b="b"/>
              <a:pathLst>
                <a:path w="319405" h="113664">
                  <a:moveTo>
                    <a:pt x="318937" y="0"/>
                  </a:moveTo>
                  <a:lnTo>
                    <a:pt x="0" y="113587"/>
                  </a:lnTo>
                </a:path>
              </a:pathLst>
            </a:custGeom>
            <a:ln w="11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/>
            <p:cNvSpPr/>
            <p:nvPr/>
          </p:nvSpPr>
          <p:spPr>
            <a:xfrm>
              <a:off x="623345" y="2460206"/>
              <a:ext cx="828675" cy="264160"/>
            </a:xfrm>
            <a:custGeom>
              <a:avLst/>
              <a:gdLst/>
              <a:ahLst/>
              <a:cxnLst/>
              <a:rect l="l" t="t" r="r" b="b"/>
              <a:pathLst>
                <a:path w="828675" h="264160">
                  <a:moveTo>
                    <a:pt x="0" y="113934"/>
                  </a:moveTo>
                  <a:lnTo>
                    <a:pt x="318925" y="0"/>
                  </a:lnTo>
                  <a:lnTo>
                    <a:pt x="828386" y="149986"/>
                  </a:lnTo>
                  <a:lnTo>
                    <a:pt x="509449" y="263574"/>
                  </a:lnTo>
                  <a:lnTo>
                    <a:pt x="0" y="113934"/>
                  </a:lnTo>
                  <a:close/>
                </a:path>
              </a:pathLst>
            </a:custGeom>
            <a:ln w="11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/>
            <p:cNvSpPr/>
            <p:nvPr/>
          </p:nvSpPr>
          <p:spPr>
            <a:xfrm>
              <a:off x="979195" y="2610193"/>
              <a:ext cx="473075" cy="610870"/>
            </a:xfrm>
            <a:custGeom>
              <a:avLst/>
              <a:gdLst/>
              <a:ahLst/>
              <a:cxnLst/>
              <a:rect l="l" t="t" r="r" b="b"/>
              <a:pathLst>
                <a:path w="473075" h="610870">
                  <a:moveTo>
                    <a:pt x="472537" y="0"/>
                  </a:moveTo>
                  <a:lnTo>
                    <a:pt x="153600" y="113587"/>
                  </a:lnTo>
                  <a:lnTo>
                    <a:pt x="0" y="610461"/>
                  </a:lnTo>
                  <a:lnTo>
                    <a:pt x="318925" y="493984"/>
                  </a:lnTo>
                  <a:lnTo>
                    <a:pt x="472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/>
            <p:cNvSpPr/>
            <p:nvPr/>
          </p:nvSpPr>
          <p:spPr>
            <a:xfrm>
              <a:off x="979195" y="2610193"/>
              <a:ext cx="473075" cy="610870"/>
            </a:xfrm>
            <a:custGeom>
              <a:avLst/>
              <a:gdLst/>
              <a:ahLst/>
              <a:cxnLst/>
              <a:rect l="l" t="t" r="r" b="b"/>
              <a:pathLst>
                <a:path w="473075" h="610870">
                  <a:moveTo>
                    <a:pt x="153600" y="113587"/>
                  </a:moveTo>
                  <a:lnTo>
                    <a:pt x="472537" y="0"/>
                  </a:lnTo>
                  <a:lnTo>
                    <a:pt x="318925" y="493984"/>
                  </a:lnTo>
                  <a:lnTo>
                    <a:pt x="0" y="610461"/>
                  </a:lnTo>
                  <a:lnTo>
                    <a:pt x="153600" y="113587"/>
                  </a:lnTo>
                  <a:close/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479366" y="5179973"/>
            <a:ext cx="2671193" cy="1013261"/>
            <a:chOff x="657341" y="4175310"/>
            <a:chExt cx="2671193" cy="1013261"/>
          </a:xfrm>
        </p:grpSpPr>
        <p:sp>
          <p:nvSpPr>
            <p:cNvPr id="79" name="object 75"/>
            <p:cNvSpPr/>
            <p:nvPr/>
          </p:nvSpPr>
          <p:spPr>
            <a:xfrm>
              <a:off x="657341" y="4516662"/>
              <a:ext cx="615315" cy="610870"/>
            </a:xfrm>
            <a:custGeom>
              <a:avLst/>
              <a:gdLst/>
              <a:ahLst/>
              <a:cxnLst/>
              <a:rect l="l" t="t" r="r" b="b"/>
              <a:pathLst>
                <a:path w="615315" h="610870">
                  <a:moveTo>
                    <a:pt x="521186" y="0"/>
                  </a:moveTo>
                  <a:lnTo>
                    <a:pt x="0" y="91794"/>
                  </a:lnTo>
                  <a:lnTo>
                    <a:pt x="97027" y="610707"/>
                  </a:lnTo>
                  <a:lnTo>
                    <a:pt x="614990" y="519198"/>
                  </a:lnTo>
                  <a:lnTo>
                    <a:pt x="52118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/>
            <p:cNvSpPr/>
            <p:nvPr/>
          </p:nvSpPr>
          <p:spPr>
            <a:xfrm>
              <a:off x="657341" y="4516662"/>
              <a:ext cx="615315" cy="610870"/>
            </a:xfrm>
            <a:custGeom>
              <a:avLst/>
              <a:gdLst/>
              <a:ahLst/>
              <a:cxnLst/>
              <a:rect l="l" t="t" r="r" b="b"/>
              <a:pathLst>
                <a:path w="615315" h="610870">
                  <a:moveTo>
                    <a:pt x="521186" y="0"/>
                  </a:moveTo>
                  <a:lnTo>
                    <a:pt x="614990" y="519198"/>
                  </a:lnTo>
                  <a:lnTo>
                    <a:pt x="97027" y="610707"/>
                  </a:lnTo>
                  <a:lnTo>
                    <a:pt x="0" y="91794"/>
                  </a:lnTo>
                  <a:lnTo>
                    <a:pt x="521186" y="0"/>
                  </a:lnTo>
                  <a:close/>
                </a:path>
              </a:pathLst>
            </a:custGeom>
            <a:ln w="11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 txBox="1"/>
            <p:nvPr/>
          </p:nvSpPr>
          <p:spPr>
            <a:xfrm>
              <a:off x="781532" y="4534665"/>
              <a:ext cx="356235" cy="5251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50" b="1" spc="75" dirty="0">
                  <a:latin typeface="Book Antiqua"/>
                  <a:cs typeface="Book Antiqua"/>
                </a:rPr>
                <a:t>A</a:t>
              </a:r>
              <a:endParaRPr sz="3250" dirty="0">
                <a:latin typeface="Book Antiqua"/>
                <a:cs typeface="Book Antiqua"/>
              </a:endParaRPr>
            </a:p>
          </p:txBody>
        </p:sp>
        <p:sp>
          <p:nvSpPr>
            <p:cNvPr id="82" name="object 78"/>
            <p:cNvSpPr/>
            <p:nvPr/>
          </p:nvSpPr>
          <p:spPr>
            <a:xfrm>
              <a:off x="657341" y="4366930"/>
              <a:ext cx="225425" cy="241935"/>
            </a:xfrm>
            <a:custGeom>
              <a:avLst/>
              <a:gdLst/>
              <a:ahLst/>
              <a:cxnLst/>
              <a:rect l="l" t="t" r="r" b="b"/>
              <a:pathLst>
                <a:path w="225425" h="241935">
                  <a:moveTo>
                    <a:pt x="0" y="241526"/>
                  </a:moveTo>
                  <a:lnTo>
                    <a:pt x="225121" y="0"/>
                  </a:lnTo>
                </a:path>
              </a:pathLst>
            </a:custGeom>
            <a:ln w="11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1272331" y="4794334"/>
              <a:ext cx="236854" cy="241935"/>
            </a:xfrm>
            <a:custGeom>
              <a:avLst/>
              <a:gdLst/>
              <a:ahLst/>
              <a:cxnLst/>
              <a:rect l="l" t="t" r="r" b="b"/>
              <a:pathLst>
                <a:path w="236855" h="241935">
                  <a:moveTo>
                    <a:pt x="0" y="241526"/>
                  </a:moveTo>
                  <a:lnTo>
                    <a:pt x="236256" y="0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1414796" y="4286321"/>
              <a:ext cx="93980" cy="508634"/>
            </a:xfrm>
            <a:custGeom>
              <a:avLst/>
              <a:gdLst/>
              <a:ahLst/>
              <a:cxnLst/>
              <a:rect l="l" t="t" r="r" b="b"/>
              <a:pathLst>
                <a:path w="93980" h="508635">
                  <a:moveTo>
                    <a:pt x="93791" y="508012"/>
                  </a:moveTo>
                  <a:lnTo>
                    <a:pt x="0" y="0"/>
                  </a:lnTo>
                </a:path>
              </a:pathLst>
            </a:custGeom>
            <a:ln w="11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882462" y="4286321"/>
              <a:ext cx="532765" cy="80645"/>
            </a:xfrm>
            <a:custGeom>
              <a:avLst/>
              <a:gdLst/>
              <a:ahLst/>
              <a:cxnLst/>
              <a:rect l="l" t="t" r="r" b="b"/>
              <a:pathLst>
                <a:path w="532765" h="80645">
                  <a:moveTo>
                    <a:pt x="532333" y="0"/>
                  </a:moveTo>
                  <a:lnTo>
                    <a:pt x="0" y="80609"/>
                  </a:lnTo>
                </a:path>
              </a:pathLst>
            </a:custGeom>
            <a:ln w="11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657341" y="4286321"/>
              <a:ext cx="757555" cy="322580"/>
            </a:xfrm>
            <a:custGeom>
              <a:avLst/>
              <a:gdLst/>
              <a:ahLst/>
              <a:cxnLst/>
              <a:rect l="l" t="t" r="r" b="b"/>
              <a:pathLst>
                <a:path w="757555" h="322579">
                  <a:moveTo>
                    <a:pt x="757455" y="0"/>
                  </a:moveTo>
                  <a:lnTo>
                    <a:pt x="225121" y="80609"/>
                  </a:lnTo>
                  <a:lnTo>
                    <a:pt x="0" y="322135"/>
                  </a:lnTo>
                  <a:lnTo>
                    <a:pt x="521186" y="230341"/>
                  </a:lnTo>
                  <a:lnTo>
                    <a:pt x="7574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1178527" y="4286321"/>
              <a:ext cx="236854" cy="230504"/>
            </a:xfrm>
            <a:custGeom>
              <a:avLst/>
              <a:gdLst/>
              <a:ahLst/>
              <a:cxnLst/>
              <a:rect l="l" t="t" r="r" b="b"/>
              <a:pathLst>
                <a:path w="236855" h="230504">
                  <a:moveTo>
                    <a:pt x="236268" y="0"/>
                  </a:moveTo>
                  <a:lnTo>
                    <a:pt x="0" y="230341"/>
                  </a:lnTo>
                </a:path>
              </a:pathLst>
            </a:custGeom>
            <a:ln w="11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/>
            <p:nvPr/>
          </p:nvSpPr>
          <p:spPr>
            <a:xfrm>
              <a:off x="657341" y="4286321"/>
              <a:ext cx="757555" cy="322580"/>
            </a:xfrm>
            <a:custGeom>
              <a:avLst/>
              <a:gdLst/>
              <a:ahLst/>
              <a:cxnLst/>
              <a:rect l="l" t="t" r="r" b="b"/>
              <a:pathLst>
                <a:path w="757555" h="322579">
                  <a:moveTo>
                    <a:pt x="0" y="322135"/>
                  </a:moveTo>
                  <a:lnTo>
                    <a:pt x="225121" y="80609"/>
                  </a:lnTo>
                  <a:lnTo>
                    <a:pt x="757455" y="0"/>
                  </a:lnTo>
                  <a:lnTo>
                    <a:pt x="521186" y="230341"/>
                  </a:lnTo>
                  <a:lnTo>
                    <a:pt x="0" y="322135"/>
                  </a:lnTo>
                  <a:close/>
                </a:path>
              </a:pathLst>
            </a:custGeom>
            <a:ln w="11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/>
            <p:cNvSpPr/>
            <p:nvPr/>
          </p:nvSpPr>
          <p:spPr>
            <a:xfrm>
              <a:off x="1178527" y="4286321"/>
              <a:ext cx="330200" cy="749935"/>
            </a:xfrm>
            <a:custGeom>
              <a:avLst/>
              <a:gdLst/>
              <a:ahLst/>
              <a:cxnLst/>
              <a:rect l="l" t="t" r="r" b="b"/>
              <a:pathLst>
                <a:path w="330200" h="749935">
                  <a:moveTo>
                    <a:pt x="236268" y="0"/>
                  </a:moveTo>
                  <a:lnTo>
                    <a:pt x="0" y="230341"/>
                  </a:lnTo>
                  <a:lnTo>
                    <a:pt x="93803" y="749539"/>
                  </a:lnTo>
                  <a:lnTo>
                    <a:pt x="330060" y="508012"/>
                  </a:lnTo>
                  <a:lnTo>
                    <a:pt x="23626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1178527" y="4286321"/>
              <a:ext cx="330200" cy="749935"/>
            </a:xfrm>
            <a:custGeom>
              <a:avLst/>
              <a:gdLst/>
              <a:ahLst/>
              <a:cxnLst/>
              <a:rect l="l" t="t" r="r" b="b"/>
              <a:pathLst>
                <a:path w="330200" h="749935">
                  <a:moveTo>
                    <a:pt x="0" y="230341"/>
                  </a:moveTo>
                  <a:lnTo>
                    <a:pt x="236268" y="0"/>
                  </a:lnTo>
                  <a:lnTo>
                    <a:pt x="330060" y="508012"/>
                  </a:lnTo>
                  <a:lnTo>
                    <a:pt x="93803" y="749539"/>
                  </a:lnTo>
                  <a:lnTo>
                    <a:pt x="0" y="230341"/>
                  </a:lnTo>
                  <a:close/>
                </a:path>
              </a:pathLst>
            </a:custGeom>
            <a:ln w="11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1542891" y="4486261"/>
              <a:ext cx="723265" cy="702310"/>
            </a:xfrm>
            <a:custGeom>
              <a:avLst/>
              <a:gdLst/>
              <a:ahLst/>
              <a:cxnLst/>
              <a:rect l="l" t="t" r="r" b="b"/>
              <a:pathLst>
                <a:path w="723264" h="702310">
                  <a:moveTo>
                    <a:pt x="461118" y="0"/>
                  </a:moveTo>
                  <a:lnTo>
                    <a:pt x="0" y="241526"/>
                  </a:lnTo>
                  <a:lnTo>
                    <a:pt x="247746" y="702209"/>
                  </a:lnTo>
                  <a:lnTo>
                    <a:pt x="723140" y="446909"/>
                  </a:lnTo>
                  <a:lnTo>
                    <a:pt x="4611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/>
            <p:cNvSpPr/>
            <p:nvPr/>
          </p:nvSpPr>
          <p:spPr>
            <a:xfrm>
              <a:off x="1542891" y="4486261"/>
              <a:ext cx="723265" cy="702310"/>
            </a:xfrm>
            <a:custGeom>
              <a:avLst/>
              <a:gdLst/>
              <a:ahLst/>
              <a:cxnLst/>
              <a:rect l="l" t="t" r="r" b="b"/>
              <a:pathLst>
                <a:path w="723264" h="702310">
                  <a:moveTo>
                    <a:pt x="461118" y="0"/>
                  </a:moveTo>
                  <a:lnTo>
                    <a:pt x="723140" y="446909"/>
                  </a:lnTo>
                  <a:lnTo>
                    <a:pt x="247746" y="702209"/>
                  </a:lnTo>
                  <a:lnTo>
                    <a:pt x="0" y="241526"/>
                  </a:lnTo>
                  <a:lnTo>
                    <a:pt x="461118" y="0"/>
                  </a:lnTo>
                  <a:close/>
                </a:path>
              </a:pathLst>
            </a:custGeom>
            <a:ln w="11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/>
            <p:cNvSpPr txBox="1"/>
            <p:nvPr/>
          </p:nvSpPr>
          <p:spPr>
            <a:xfrm>
              <a:off x="1752431" y="4587437"/>
              <a:ext cx="309245" cy="5251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50" b="1" spc="65" dirty="0">
                  <a:latin typeface="Book Antiqua"/>
                  <a:cs typeface="Book Antiqua"/>
                </a:rPr>
                <a:t>B</a:t>
              </a:r>
              <a:endParaRPr sz="3250">
                <a:latin typeface="Book Antiqua"/>
                <a:cs typeface="Book Antiqua"/>
              </a:endParaRPr>
            </a:p>
          </p:txBody>
        </p:sp>
        <p:sp>
          <p:nvSpPr>
            <p:cNvPr id="116" name="object 112"/>
            <p:cNvSpPr/>
            <p:nvPr/>
          </p:nvSpPr>
          <p:spPr>
            <a:xfrm>
              <a:off x="1542891" y="4439208"/>
              <a:ext cx="131445" cy="288925"/>
            </a:xfrm>
            <a:custGeom>
              <a:avLst/>
              <a:gdLst/>
              <a:ahLst/>
              <a:cxnLst/>
              <a:rect l="l" t="t" r="r" b="b"/>
              <a:pathLst>
                <a:path w="131444" h="288925">
                  <a:moveTo>
                    <a:pt x="0" y="288579"/>
                  </a:moveTo>
                  <a:lnTo>
                    <a:pt x="131081" y="0"/>
                  </a:lnTo>
                </a:path>
              </a:pathLst>
            </a:custGeom>
            <a:ln w="11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/>
            <p:cNvSpPr/>
            <p:nvPr/>
          </p:nvSpPr>
          <p:spPr>
            <a:xfrm>
              <a:off x="2266031" y="4633416"/>
              <a:ext cx="139700" cy="300355"/>
            </a:xfrm>
            <a:custGeom>
              <a:avLst/>
              <a:gdLst/>
              <a:ahLst/>
              <a:cxnLst/>
              <a:rect l="l" t="t" r="r" b="b"/>
              <a:pathLst>
                <a:path w="139700" h="300354">
                  <a:moveTo>
                    <a:pt x="0" y="299753"/>
                  </a:moveTo>
                  <a:lnTo>
                    <a:pt x="139571" y="0"/>
                  </a:lnTo>
                </a:path>
              </a:pathLst>
            </a:custGeom>
            <a:ln w="11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/>
            <p:cNvSpPr/>
            <p:nvPr/>
          </p:nvSpPr>
          <p:spPr>
            <a:xfrm>
              <a:off x="2146415" y="4186496"/>
              <a:ext cx="259715" cy="447040"/>
            </a:xfrm>
            <a:custGeom>
              <a:avLst/>
              <a:gdLst/>
              <a:ahLst/>
              <a:cxnLst/>
              <a:rect l="l" t="t" r="r" b="b"/>
              <a:pathLst>
                <a:path w="259714" h="447039">
                  <a:moveTo>
                    <a:pt x="259188" y="446920"/>
                  </a:moveTo>
                  <a:lnTo>
                    <a:pt x="0" y="0"/>
                  </a:lnTo>
                </a:path>
              </a:pathLst>
            </a:custGeom>
            <a:ln w="11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5"/>
            <p:cNvSpPr/>
            <p:nvPr/>
          </p:nvSpPr>
          <p:spPr>
            <a:xfrm>
              <a:off x="1673972" y="4186496"/>
              <a:ext cx="472440" cy="252729"/>
            </a:xfrm>
            <a:custGeom>
              <a:avLst/>
              <a:gdLst/>
              <a:ahLst/>
              <a:cxnLst/>
              <a:rect l="l" t="t" r="r" b="b"/>
              <a:pathLst>
                <a:path w="472439" h="252729">
                  <a:moveTo>
                    <a:pt x="472442" y="0"/>
                  </a:moveTo>
                  <a:lnTo>
                    <a:pt x="0" y="252712"/>
                  </a:lnTo>
                </a:path>
              </a:pathLst>
            </a:custGeom>
            <a:ln w="1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/>
            <p:cNvSpPr/>
            <p:nvPr/>
          </p:nvSpPr>
          <p:spPr>
            <a:xfrm>
              <a:off x="1542891" y="4186496"/>
              <a:ext cx="603885" cy="541655"/>
            </a:xfrm>
            <a:custGeom>
              <a:avLst/>
              <a:gdLst/>
              <a:ahLst/>
              <a:cxnLst/>
              <a:rect l="l" t="t" r="r" b="b"/>
              <a:pathLst>
                <a:path w="603885" h="541654">
                  <a:moveTo>
                    <a:pt x="603524" y="0"/>
                  </a:moveTo>
                  <a:lnTo>
                    <a:pt x="131081" y="252712"/>
                  </a:lnTo>
                  <a:lnTo>
                    <a:pt x="0" y="541291"/>
                  </a:lnTo>
                  <a:lnTo>
                    <a:pt x="461118" y="299765"/>
                  </a:lnTo>
                  <a:lnTo>
                    <a:pt x="60352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7"/>
            <p:cNvSpPr/>
            <p:nvPr/>
          </p:nvSpPr>
          <p:spPr>
            <a:xfrm>
              <a:off x="2004009" y="4186496"/>
              <a:ext cx="142875" cy="300355"/>
            </a:xfrm>
            <a:custGeom>
              <a:avLst/>
              <a:gdLst/>
              <a:ahLst/>
              <a:cxnLst/>
              <a:rect l="l" t="t" r="r" b="b"/>
              <a:pathLst>
                <a:path w="142875" h="300354">
                  <a:moveTo>
                    <a:pt x="142405" y="0"/>
                  </a:moveTo>
                  <a:lnTo>
                    <a:pt x="0" y="299765"/>
                  </a:lnTo>
                </a:path>
              </a:pathLst>
            </a:custGeom>
            <a:ln w="11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/>
            <p:cNvSpPr/>
            <p:nvPr/>
          </p:nvSpPr>
          <p:spPr>
            <a:xfrm>
              <a:off x="1542891" y="4186496"/>
              <a:ext cx="603885" cy="541655"/>
            </a:xfrm>
            <a:custGeom>
              <a:avLst/>
              <a:gdLst/>
              <a:ahLst/>
              <a:cxnLst/>
              <a:rect l="l" t="t" r="r" b="b"/>
              <a:pathLst>
                <a:path w="603885" h="541654">
                  <a:moveTo>
                    <a:pt x="0" y="541291"/>
                  </a:moveTo>
                  <a:lnTo>
                    <a:pt x="131081" y="252712"/>
                  </a:lnTo>
                  <a:lnTo>
                    <a:pt x="603524" y="0"/>
                  </a:lnTo>
                  <a:lnTo>
                    <a:pt x="461118" y="299765"/>
                  </a:lnTo>
                  <a:lnTo>
                    <a:pt x="0" y="541291"/>
                  </a:lnTo>
                  <a:close/>
                </a:path>
              </a:pathLst>
            </a:custGeom>
            <a:ln w="11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/>
            <p:cNvSpPr/>
            <p:nvPr/>
          </p:nvSpPr>
          <p:spPr>
            <a:xfrm>
              <a:off x="2004009" y="4186496"/>
              <a:ext cx="401955" cy="746760"/>
            </a:xfrm>
            <a:custGeom>
              <a:avLst/>
              <a:gdLst/>
              <a:ahLst/>
              <a:cxnLst/>
              <a:rect l="l" t="t" r="r" b="b"/>
              <a:pathLst>
                <a:path w="401955" h="746760">
                  <a:moveTo>
                    <a:pt x="142405" y="0"/>
                  </a:moveTo>
                  <a:lnTo>
                    <a:pt x="0" y="299765"/>
                  </a:lnTo>
                  <a:lnTo>
                    <a:pt x="259070" y="746674"/>
                  </a:lnTo>
                  <a:lnTo>
                    <a:pt x="401594" y="446920"/>
                  </a:lnTo>
                  <a:lnTo>
                    <a:pt x="14240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/>
            <p:cNvSpPr/>
            <p:nvPr/>
          </p:nvSpPr>
          <p:spPr>
            <a:xfrm>
              <a:off x="2004009" y="4186496"/>
              <a:ext cx="401955" cy="746760"/>
            </a:xfrm>
            <a:custGeom>
              <a:avLst/>
              <a:gdLst/>
              <a:ahLst/>
              <a:cxnLst/>
              <a:rect l="l" t="t" r="r" b="b"/>
              <a:pathLst>
                <a:path w="401955" h="746760">
                  <a:moveTo>
                    <a:pt x="0" y="299765"/>
                  </a:moveTo>
                  <a:lnTo>
                    <a:pt x="142405" y="0"/>
                  </a:lnTo>
                  <a:lnTo>
                    <a:pt x="401594" y="446920"/>
                  </a:lnTo>
                  <a:lnTo>
                    <a:pt x="259070" y="746674"/>
                  </a:lnTo>
                  <a:lnTo>
                    <a:pt x="0" y="299765"/>
                  </a:lnTo>
                  <a:close/>
                </a:path>
              </a:pathLst>
            </a:custGeom>
            <a:ln w="11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/>
            <p:cNvSpPr/>
            <p:nvPr/>
          </p:nvSpPr>
          <p:spPr>
            <a:xfrm>
              <a:off x="2476806" y="4416837"/>
              <a:ext cx="637540" cy="621665"/>
            </a:xfrm>
            <a:custGeom>
              <a:avLst/>
              <a:gdLst/>
              <a:ahLst/>
              <a:cxnLst/>
              <a:rect l="l" t="t" r="r" b="b"/>
              <a:pathLst>
                <a:path w="637539" h="621664">
                  <a:moveTo>
                    <a:pt x="520856" y="0"/>
                  </a:moveTo>
                  <a:lnTo>
                    <a:pt x="0" y="113876"/>
                  </a:lnTo>
                  <a:lnTo>
                    <a:pt x="116664" y="621612"/>
                  </a:lnTo>
                  <a:lnTo>
                    <a:pt x="637520" y="508012"/>
                  </a:lnTo>
                  <a:lnTo>
                    <a:pt x="52085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/>
            <p:cNvSpPr/>
            <p:nvPr/>
          </p:nvSpPr>
          <p:spPr>
            <a:xfrm>
              <a:off x="2476806" y="4416837"/>
              <a:ext cx="637540" cy="621665"/>
            </a:xfrm>
            <a:custGeom>
              <a:avLst/>
              <a:gdLst/>
              <a:ahLst/>
              <a:cxnLst/>
              <a:rect l="l" t="t" r="r" b="b"/>
              <a:pathLst>
                <a:path w="637539" h="621664">
                  <a:moveTo>
                    <a:pt x="520856" y="0"/>
                  </a:moveTo>
                  <a:lnTo>
                    <a:pt x="637520" y="508012"/>
                  </a:lnTo>
                  <a:lnTo>
                    <a:pt x="116664" y="621612"/>
                  </a:lnTo>
                  <a:lnTo>
                    <a:pt x="0" y="113876"/>
                  </a:lnTo>
                  <a:lnTo>
                    <a:pt x="520856" y="0"/>
                  </a:lnTo>
                  <a:close/>
                </a:path>
              </a:pathLst>
            </a:custGeom>
            <a:ln w="11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/>
            <p:cNvSpPr txBox="1"/>
            <p:nvPr/>
          </p:nvSpPr>
          <p:spPr>
            <a:xfrm>
              <a:off x="2623516" y="4446025"/>
              <a:ext cx="309245" cy="5251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50" b="1" spc="65" dirty="0">
                  <a:latin typeface="Book Antiqua"/>
                  <a:cs typeface="Book Antiqua"/>
                </a:rPr>
                <a:t>B</a:t>
              </a:r>
              <a:endParaRPr sz="3250">
                <a:latin typeface="Book Antiqua"/>
                <a:cs typeface="Book Antiqua"/>
              </a:endParaRPr>
            </a:p>
          </p:txBody>
        </p:sp>
        <p:sp>
          <p:nvSpPr>
            <p:cNvPr id="140" name="object 136"/>
            <p:cNvSpPr/>
            <p:nvPr/>
          </p:nvSpPr>
          <p:spPr>
            <a:xfrm>
              <a:off x="2476806" y="4278001"/>
              <a:ext cx="225425" cy="252729"/>
            </a:xfrm>
            <a:custGeom>
              <a:avLst/>
              <a:gdLst/>
              <a:ahLst/>
              <a:cxnLst/>
              <a:rect l="l" t="t" r="r" b="b"/>
              <a:pathLst>
                <a:path w="225425" h="252729">
                  <a:moveTo>
                    <a:pt x="0" y="252712"/>
                  </a:moveTo>
                  <a:lnTo>
                    <a:pt x="224826" y="0"/>
                  </a:lnTo>
                </a:path>
              </a:pathLst>
            </a:custGeom>
            <a:ln w="11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/>
            <p:cNvSpPr/>
            <p:nvPr/>
          </p:nvSpPr>
          <p:spPr>
            <a:xfrm>
              <a:off x="3114327" y="4683323"/>
              <a:ext cx="213995" cy="241935"/>
            </a:xfrm>
            <a:custGeom>
              <a:avLst/>
              <a:gdLst/>
              <a:ahLst/>
              <a:cxnLst/>
              <a:rect l="l" t="t" r="r" b="b"/>
              <a:pathLst>
                <a:path w="213995" h="241935">
                  <a:moveTo>
                    <a:pt x="0" y="241526"/>
                  </a:moveTo>
                  <a:lnTo>
                    <a:pt x="213726" y="0"/>
                  </a:lnTo>
                </a:path>
              </a:pathLst>
            </a:custGeom>
            <a:ln w="11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/>
            <p:cNvSpPr/>
            <p:nvPr/>
          </p:nvSpPr>
          <p:spPr>
            <a:xfrm>
              <a:off x="3222489" y="4175310"/>
              <a:ext cx="106045" cy="508634"/>
            </a:xfrm>
            <a:custGeom>
              <a:avLst/>
              <a:gdLst/>
              <a:ahLst/>
              <a:cxnLst/>
              <a:rect l="l" t="t" r="r" b="b"/>
              <a:pathLst>
                <a:path w="106045" h="508635">
                  <a:moveTo>
                    <a:pt x="105564" y="508012"/>
                  </a:moveTo>
                  <a:lnTo>
                    <a:pt x="0" y="0"/>
                  </a:lnTo>
                </a:path>
              </a:pathLst>
            </a:custGeom>
            <a:ln w="11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39"/>
            <p:cNvSpPr/>
            <p:nvPr/>
          </p:nvSpPr>
          <p:spPr>
            <a:xfrm>
              <a:off x="2701633" y="4175310"/>
              <a:ext cx="521334" cy="102870"/>
            </a:xfrm>
            <a:custGeom>
              <a:avLst/>
              <a:gdLst/>
              <a:ahLst/>
              <a:cxnLst/>
              <a:rect l="l" t="t" r="r" b="b"/>
              <a:pathLst>
                <a:path w="521335" h="102870">
                  <a:moveTo>
                    <a:pt x="520856" y="0"/>
                  </a:moveTo>
                  <a:lnTo>
                    <a:pt x="0" y="102691"/>
                  </a:lnTo>
                </a:path>
              </a:pathLst>
            </a:custGeom>
            <a:ln w="11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/>
            <p:cNvSpPr/>
            <p:nvPr/>
          </p:nvSpPr>
          <p:spPr>
            <a:xfrm>
              <a:off x="2476806" y="4175310"/>
              <a:ext cx="746125" cy="358140"/>
            </a:xfrm>
            <a:custGeom>
              <a:avLst/>
              <a:gdLst/>
              <a:ahLst/>
              <a:cxnLst/>
              <a:rect l="l" t="t" r="r" b="b"/>
              <a:pathLst>
                <a:path w="746125" h="358139">
                  <a:moveTo>
                    <a:pt x="745682" y="0"/>
                  </a:moveTo>
                  <a:lnTo>
                    <a:pt x="224826" y="102691"/>
                  </a:lnTo>
                  <a:lnTo>
                    <a:pt x="0" y="357991"/>
                  </a:lnTo>
                  <a:lnTo>
                    <a:pt x="520856" y="241526"/>
                  </a:lnTo>
                  <a:lnTo>
                    <a:pt x="74568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/>
            <p:cNvSpPr/>
            <p:nvPr/>
          </p:nvSpPr>
          <p:spPr>
            <a:xfrm>
              <a:off x="2997662" y="4175310"/>
              <a:ext cx="225425" cy="241935"/>
            </a:xfrm>
            <a:custGeom>
              <a:avLst/>
              <a:gdLst/>
              <a:ahLst/>
              <a:cxnLst/>
              <a:rect l="l" t="t" r="r" b="b"/>
              <a:pathLst>
                <a:path w="225425" h="241935">
                  <a:moveTo>
                    <a:pt x="224826" y="0"/>
                  </a:moveTo>
                  <a:lnTo>
                    <a:pt x="0" y="241526"/>
                  </a:lnTo>
                </a:path>
              </a:pathLst>
            </a:custGeom>
            <a:ln w="11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/>
            <p:cNvSpPr/>
            <p:nvPr/>
          </p:nvSpPr>
          <p:spPr>
            <a:xfrm>
              <a:off x="2476806" y="4175310"/>
              <a:ext cx="746125" cy="358140"/>
            </a:xfrm>
            <a:custGeom>
              <a:avLst/>
              <a:gdLst/>
              <a:ahLst/>
              <a:cxnLst/>
              <a:rect l="l" t="t" r="r" b="b"/>
              <a:pathLst>
                <a:path w="746125" h="358139">
                  <a:moveTo>
                    <a:pt x="0" y="357991"/>
                  </a:moveTo>
                  <a:lnTo>
                    <a:pt x="224826" y="102691"/>
                  </a:lnTo>
                  <a:lnTo>
                    <a:pt x="745682" y="0"/>
                  </a:lnTo>
                  <a:lnTo>
                    <a:pt x="520856" y="241526"/>
                  </a:lnTo>
                  <a:lnTo>
                    <a:pt x="0" y="357991"/>
                  </a:lnTo>
                  <a:close/>
                </a:path>
              </a:pathLst>
            </a:custGeom>
            <a:ln w="1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/>
            <p:cNvSpPr/>
            <p:nvPr/>
          </p:nvSpPr>
          <p:spPr>
            <a:xfrm>
              <a:off x="2997663" y="4175310"/>
              <a:ext cx="330835" cy="749935"/>
            </a:xfrm>
            <a:custGeom>
              <a:avLst/>
              <a:gdLst/>
              <a:ahLst/>
              <a:cxnLst/>
              <a:rect l="l" t="t" r="r" b="b"/>
              <a:pathLst>
                <a:path w="330835" h="749935">
                  <a:moveTo>
                    <a:pt x="224826" y="0"/>
                  </a:moveTo>
                  <a:lnTo>
                    <a:pt x="0" y="241526"/>
                  </a:lnTo>
                  <a:lnTo>
                    <a:pt x="116664" y="749539"/>
                  </a:lnTo>
                  <a:lnTo>
                    <a:pt x="330391" y="508012"/>
                  </a:lnTo>
                  <a:lnTo>
                    <a:pt x="22482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/>
            <p:cNvSpPr/>
            <p:nvPr/>
          </p:nvSpPr>
          <p:spPr>
            <a:xfrm>
              <a:off x="2997662" y="4175310"/>
              <a:ext cx="330835" cy="749935"/>
            </a:xfrm>
            <a:custGeom>
              <a:avLst/>
              <a:gdLst/>
              <a:ahLst/>
              <a:cxnLst/>
              <a:rect l="l" t="t" r="r" b="b"/>
              <a:pathLst>
                <a:path w="330835" h="749935">
                  <a:moveTo>
                    <a:pt x="0" y="241526"/>
                  </a:moveTo>
                  <a:lnTo>
                    <a:pt x="224826" y="0"/>
                  </a:lnTo>
                  <a:lnTo>
                    <a:pt x="330391" y="508012"/>
                  </a:lnTo>
                  <a:lnTo>
                    <a:pt x="116664" y="749539"/>
                  </a:lnTo>
                  <a:lnTo>
                    <a:pt x="0" y="241526"/>
                  </a:lnTo>
                  <a:close/>
                </a:path>
              </a:pathLst>
            </a:custGeom>
            <a:ln w="11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5"/>
          <p:cNvSpPr txBox="1"/>
          <p:nvPr/>
        </p:nvSpPr>
        <p:spPr>
          <a:xfrm>
            <a:off x="671175" y="3278454"/>
            <a:ext cx="338919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possible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Solutions</a:t>
            </a:r>
            <a:r>
              <a:rPr lang="en-US" sz="2400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1065298" y="1535155"/>
            <a:ext cx="6883569" cy="1187156"/>
            <a:chOff x="1065298" y="1535155"/>
            <a:chExt cx="6883569" cy="1187156"/>
          </a:xfrm>
        </p:grpSpPr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298" y="1708080"/>
              <a:ext cx="1025079" cy="1014231"/>
            </a:xfrm>
            <a:prstGeom prst="rect">
              <a:avLst/>
            </a:prstGeom>
          </p:spPr>
        </p:pic>
        <p:pic>
          <p:nvPicPr>
            <p:cNvPr id="157" name="图片 1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5773" y="1708080"/>
              <a:ext cx="2144701" cy="914320"/>
            </a:xfrm>
            <a:prstGeom prst="rect">
              <a:avLst/>
            </a:prstGeom>
          </p:spPr>
        </p:pic>
        <p:pic>
          <p:nvPicPr>
            <p:cNvPr id="158" name="图片 1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8353" y="1625290"/>
              <a:ext cx="1320514" cy="999308"/>
            </a:xfrm>
            <a:prstGeom prst="rect">
              <a:avLst/>
            </a:prstGeom>
          </p:spPr>
        </p:pic>
        <p:pic>
          <p:nvPicPr>
            <p:cNvPr id="159" name="图片 1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2562" y="1535155"/>
              <a:ext cx="1962400" cy="1121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91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15" dirty="0">
                <a:cs typeface="Calibri"/>
              </a:rPr>
              <a:t>What </a:t>
            </a:r>
            <a:r>
              <a:rPr lang="en-US" altLang="zh-CN" sz="3600" spc="-5" dirty="0">
                <a:cs typeface="Calibri"/>
              </a:rPr>
              <a:t>is </a:t>
            </a:r>
            <a:r>
              <a:rPr lang="en-US" altLang="zh-CN" sz="3600" dirty="0">
                <a:cs typeface="Calibri"/>
              </a:rPr>
              <a:t>a </a:t>
            </a:r>
            <a:r>
              <a:rPr lang="en-US" altLang="zh-CN" sz="3600" spc="-25" dirty="0">
                <a:cs typeface="Calibri"/>
              </a:rPr>
              <a:t>natural </a:t>
            </a:r>
            <a:r>
              <a:rPr lang="en-US" altLang="zh-CN" sz="3600" spc="-15" dirty="0">
                <a:cs typeface="Calibri"/>
              </a:rPr>
              <a:t>grouping </a:t>
            </a:r>
            <a:r>
              <a:rPr lang="en-US" altLang="zh-CN" sz="3600" spc="-5" dirty="0" smtClean="0">
                <a:cs typeface="Calibri"/>
              </a:rPr>
              <a:t>among them?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628650" y="1369078"/>
            <a:ext cx="8085221" cy="2129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684798" y="3595687"/>
            <a:ext cx="7848600" cy="2852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7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95" dirty="0" smtClean="0">
                <a:cs typeface="Calibri"/>
              </a:rPr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"groupness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US" altLang="zh-CN" dirty="0"/>
          </a:p>
          <a:p>
            <a:r>
              <a:rPr lang="en-US" altLang="zh-CN" dirty="0"/>
              <a:t>Definition of "similarity/distance"</a:t>
            </a:r>
          </a:p>
          <a:p>
            <a:r>
              <a:rPr lang="en-US" altLang="zh-CN" dirty="0"/>
              <a:t>Clustering Algorithms</a:t>
            </a:r>
          </a:p>
          <a:p>
            <a:pPr lvl="1"/>
            <a:r>
              <a:rPr lang="en-US" altLang="zh-CN" dirty="0"/>
              <a:t>Hierarchical algorithms</a:t>
            </a:r>
          </a:p>
          <a:p>
            <a:pPr lvl="1"/>
            <a:r>
              <a:rPr lang="en-US" altLang="zh-CN" dirty="0" err="1"/>
              <a:t>Partitional</a:t>
            </a:r>
            <a:r>
              <a:rPr lang="en-US" altLang="zh-CN" dirty="0"/>
              <a:t> algorithms</a:t>
            </a:r>
          </a:p>
          <a:p>
            <a:r>
              <a:rPr lang="en-US" altLang="zh-CN" dirty="0" smtClean="0"/>
              <a:t>Formal </a:t>
            </a:r>
            <a:r>
              <a:rPr lang="en-US" altLang="zh-CN" dirty="0"/>
              <a:t>foundation and convergence</a:t>
            </a:r>
          </a:p>
          <a:p>
            <a:r>
              <a:rPr lang="en-US" altLang="zh-CN" dirty="0"/>
              <a:t>How many clusters?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0" y="2103751"/>
            <a:ext cx="541020" cy="344809"/>
          </a:xfrm>
          <a:custGeom>
            <a:avLst/>
            <a:gdLst/>
            <a:ahLst/>
            <a:cxnLst/>
            <a:rect l="l" t="t" r="r" b="b"/>
            <a:pathLst>
              <a:path w="541020" h="412114">
                <a:moveTo>
                  <a:pt x="334662" y="0"/>
                </a:moveTo>
                <a:lnTo>
                  <a:pt x="334662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334662" y="308899"/>
                </a:lnTo>
                <a:lnTo>
                  <a:pt x="334662" y="411866"/>
                </a:lnTo>
                <a:lnTo>
                  <a:pt x="540595" y="205933"/>
                </a:lnTo>
                <a:lnTo>
                  <a:pt x="3346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cs typeface="Calibri"/>
              </a:rPr>
              <a:t>What </a:t>
            </a:r>
            <a:r>
              <a:rPr lang="en-US" altLang="zh-CN" dirty="0">
                <a:cs typeface="Calibri"/>
              </a:rPr>
              <a:t>is</a:t>
            </a:r>
            <a:r>
              <a:rPr lang="en-US" altLang="zh-CN" spc="-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Similarity?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object 4"/>
          <p:cNvSpPr txBox="1"/>
          <p:nvPr/>
        </p:nvSpPr>
        <p:spPr>
          <a:xfrm>
            <a:off x="491490" y="5149596"/>
            <a:ext cx="7811134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real </a:t>
            </a:r>
            <a:r>
              <a:rPr sz="2000" spc="-5" dirty="0">
                <a:latin typeface="Calibri"/>
                <a:cs typeface="Calibri"/>
              </a:rPr>
              <a:t>meaning of </a:t>
            </a:r>
            <a:r>
              <a:rPr sz="2000" dirty="0">
                <a:latin typeface="Calibri"/>
                <a:cs typeface="Calibri"/>
              </a:rPr>
              <a:t>similarity is a </a:t>
            </a:r>
            <a:r>
              <a:rPr sz="2000" spc="-5" dirty="0">
                <a:latin typeface="Calibri"/>
                <a:cs typeface="Calibri"/>
              </a:rPr>
              <a:t>philosophical question. </a:t>
            </a:r>
            <a:r>
              <a:rPr sz="2000" spc="-4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will </a:t>
            </a:r>
            <a:r>
              <a:rPr sz="2000" spc="-25" dirty="0">
                <a:latin typeface="Calibri"/>
                <a:cs typeface="Calibri"/>
              </a:rPr>
              <a:t>take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10" dirty="0">
                <a:latin typeface="Calibri"/>
                <a:cs typeface="Calibri"/>
              </a:rPr>
              <a:t>more pragmatic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approach</a:t>
            </a:r>
            <a:r>
              <a:rPr lang="en-US"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Calibri"/>
                <a:cs typeface="Calibri"/>
              </a:rPr>
              <a:t>Depends on </a:t>
            </a:r>
            <a:r>
              <a:rPr sz="2000" spc="-10" dirty="0">
                <a:latin typeface="Calibri"/>
                <a:cs typeface="Calibri"/>
              </a:rPr>
              <a:t>representation </a:t>
            </a:r>
            <a:r>
              <a:rPr sz="2000" spc="-5" dirty="0">
                <a:latin typeface="Calibri"/>
                <a:cs typeface="Calibri"/>
              </a:rPr>
              <a:t>and algorithm.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For many rep./alg.,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easier</a:t>
            </a:r>
            <a:r>
              <a:rPr sz="20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5" dirty="0" smtClean="0">
                <a:solidFill>
                  <a:srgbClr val="0000FF"/>
                </a:solidFill>
                <a:latin typeface="Calibri"/>
                <a:cs typeface="Calibri"/>
              </a:rPr>
              <a:t> think </a:t>
            </a:r>
            <a:r>
              <a:rPr sz="2000" dirty="0" smtClean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terms of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distance (rather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than similarity)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between</a:t>
            </a:r>
            <a:r>
              <a:rPr sz="2000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vectors.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895350" y="1219200"/>
            <a:ext cx="5562600" cy="3844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6789107" y="2977893"/>
            <a:ext cx="1945952" cy="1110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2400" spc="-10" dirty="0">
                <a:latin typeface="Calibri"/>
                <a:cs typeface="Calibri"/>
              </a:rPr>
              <a:t>Hard 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define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r>
              <a:rPr sz="2400" spc="-10" dirty="0" smtClean="0">
                <a:latin typeface="Calibri"/>
                <a:cs typeface="Calibri"/>
              </a:rPr>
              <a:t>  </a:t>
            </a:r>
            <a:r>
              <a:rPr sz="2400" spc="-5" dirty="0">
                <a:latin typeface="Calibri"/>
                <a:cs typeface="Calibri"/>
              </a:rPr>
              <a:t>But we know it  when we </a:t>
            </a:r>
            <a:r>
              <a:rPr sz="2400" dirty="0">
                <a:latin typeface="Calibri"/>
                <a:cs typeface="Calibri"/>
              </a:rPr>
              <a:t>see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it</a:t>
            </a:r>
            <a:r>
              <a:rPr lang="en-US" sz="2400" spc="-5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4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cs typeface="Calibri"/>
              </a:rPr>
              <a:t>P</a:t>
            </a:r>
            <a:r>
              <a:rPr lang="en-US" altLang="zh-CN" spc="-10" dirty="0" smtClean="0">
                <a:cs typeface="Calibri"/>
              </a:rPr>
              <a:t>roperties of </a:t>
            </a:r>
            <a:r>
              <a:rPr lang="en-US" altLang="zh-CN" spc="-20" dirty="0" smtClean="0">
                <a:cs typeface="Calibri"/>
              </a:rPr>
              <a:t>distance </a:t>
            </a:r>
            <a:r>
              <a:rPr lang="en-US" altLang="zh-CN" spc="-10" dirty="0" smtClean="0">
                <a:cs typeface="Calibri"/>
              </a:rPr>
              <a:t>measure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48674" y="1570735"/>
            <a:ext cx="7482205" cy="3283441"/>
            <a:chOff x="535940" y="1570735"/>
            <a:chExt cx="7482205" cy="3283441"/>
          </a:xfrm>
        </p:grpSpPr>
        <p:sp>
          <p:nvSpPr>
            <p:cNvPr id="7" name="object 4"/>
            <p:cNvSpPr txBox="1"/>
            <p:nvPr/>
          </p:nvSpPr>
          <p:spPr>
            <a:xfrm>
              <a:off x="535940" y="1570735"/>
              <a:ext cx="5080635" cy="436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354965" algn="l"/>
                  <a:tab pos="355600" algn="l"/>
                  <a:tab pos="3669665" algn="l"/>
                </a:tabLst>
              </a:pPr>
              <a:r>
                <a:rPr sz="2700" i="1" dirty="0">
                  <a:latin typeface="Calibri"/>
                  <a:cs typeface="Calibri"/>
                </a:rPr>
                <a:t>D</a:t>
              </a:r>
              <a:r>
                <a:rPr sz="2700" spc="-10" dirty="0">
                  <a:latin typeface="Calibri"/>
                  <a:cs typeface="Calibri"/>
                </a:rPr>
                <a:t>(</a:t>
              </a:r>
              <a:r>
                <a:rPr sz="2700" spc="20" dirty="0">
                  <a:latin typeface="Calibri"/>
                  <a:cs typeface="Calibri"/>
                </a:rPr>
                <a:t>A</a:t>
              </a:r>
              <a:r>
                <a:rPr sz="2700" dirty="0">
                  <a:latin typeface="Calibri"/>
                  <a:cs typeface="Calibri"/>
                </a:rPr>
                <a:t>,</a:t>
              </a:r>
              <a:r>
                <a:rPr sz="2700" spc="-5" dirty="0">
                  <a:latin typeface="Calibri"/>
                  <a:cs typeface="Calibri"/>
                </a:rPr>
                <a:t>B</a:t>
              </a:r>
              <a:r>
                <a:rPr sz="2700" dirty="0">
                  <a:latin typeface="Calibri"/>
                  <a:cs typeface="Calibri"/>
                </a:rPr>
                <a:t>)</a:t>
              </a:r>
              <a:r>
                <a:rPr sz="2700" spc="-5" dirty="0">
                  <a:latin typeface="Calibri"/>
                  <a:cs typeface="Calibri"/>
                </a:rPr>
                <a:t> </a:t>
              </a:r>
              <a:r>
                <a:rPr sz="2700" dirty="0">
                  <a:latin typeface="Calibri"/>
                  <a:cs typeface="Calibri"/>
                </a:rPr>
                <a:t>=</a:t>
              </a:r>
              <a:r>
                <a:rPr sz="2700" spc="5" dirty="0">
                  <a:latin typeface="Calibri"/>
                  <a:cs typeface="Calibri"/>
                </a:rPr>
                <a:t> </a:t>
              </a:r>
              <a:r>
                <a:rPr sz="2700" i="1" dirty="0">
                  <a:latin typeface="Calibri"/>
                  <a:cs typeface="Calibri"/>
                </a:rPr>
                <a:t>D</a:t>
              </a:r>
              <a:r>
                <a:rPr sz="2700" spc="-10" dirty="0">
                  <a:latin typeface="Calibri"/>
                  <a:cs typeface="Calibri"/>
                </a:rPr>
                <a:t>(</a:t>
              </a:r>
              <a:r>
                <a:rPr sz="2700" spc="-45" dirty="0">
                  <a:latin typeface="Calibri"/>
                  <a:cs typeface="Calibri"/>
                </a:rPr>
                <a:t>B</a:t>
              </a:r>
              <a:r>
                <a:rPr sz="2700" spc="20" dirty="0">
                  <a:latin typeface="Calibri"/>
                  <a:cs typeface="Calibri"/>
                </a:rPr>
                <a:t>,</a:t>
              </a:r>
              <a:r>
                <a:rPr sz="2700" dirty="0">
                  <a:latin typeface="Calibri"/>
                  <a:cs typeface="Calibri"/>
                </a:rPr>
                <a:t>A)	</a:t>
              </a:r>
              <a:r>
                <a:rPr sz="2700" i="1" spc="-30" dirty="0">
                  <a:latin typeface="Calibri"/>
                  <a:cs typeface="Calibri"/>
                </a:rPr>
                <a:t>S</a:t>
              </a:r>
              <a:r>
                <a:rPr sz="2700" i="1" spc="5" dirty="0">
                  <a:latin typeface="Calibri"/>
                  <a:cs typeface="Calibri"/>
                </a:rPr>
                <a:t>y</a:t>
              </a:r>
              <a:r>
                <a:rPr sz="2700" i="1" dirty="0">
                  <a:latin typeface="Calibri"/>
                  <a:cs typeface="Calibri"/>
                </a:rPr>
                <a:t>mm</a:t>
              </a:r>
              <a:r>
                <a:rPr sz="2700" i="1" spc="-20" dirty="0">
                  <a:latin typeface="Calibri"/>
                  <a:cs typeface="Calibri"/>
                </a:rPr>
                <a:t>e</a:t>
              </a:r>
              <a:r>
                <a:rPr sz="2700" i="1" spc="-5" dirty="0">
                  <a:latin typeface="Calibri"/>
                  <a:cs typeface="Calibri"/>
                </a:rPr>
                <a:t>t</a:t>
              </a:r>
              <a:r>
                <a:rPr sz="2700" i="1" spc="15" dirty="0">
                  <a:latin typeface="Calibri"/>
                  <a:cs typeface="Calibri"/>
                </a:rPr>
                <a:t>r</a:t>
              </a:r>
              <a:r>
                <a:rPr sz="2700" i="1" dirty="0">
                  <a:latin typeface="Calibri"/>
                  <a:cs typeface="Calibri"/>
                </a:rPr>
                <a:t>y</a:t>
              </a:r>
              <a:endParaRPr sz="2700" dirty="0">
                <a:latin typeface="Calibri"/>
                <a:cs typeface="Calibri"/>
              </a:endParaRPr>
            </a:p>
          </p:txBody>
        </p:sp>
        <p:sp>
          <p:nvSpPr>
            <p:cNvPr id="8" name="object 5"/>
            <p:cNvSpPr txBox="1"/>
            <p:nvPr/>
          </p:nvSpPr>
          <p:spPr>
            <a:xfrm>
              <a:off x="535940" y="2465327"/>
              <a:ext cx="1774189" cy="436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354965" algn="l"/>
                  <a:tab pos="355600" algn="l"/>
                </a:tabLst>
              </a:pPr>
              <a:r>
                <a:rPr sz="2700" i="1" dirty="0">
                  <a:latin typeface="Calibri"/>
                  <a:cs typeface="Calibri"/>
                </a:rPr>
                <a:t>D</a:t>
              </a:r>
              <a:r>
                <a:rPr sz="2700" dirty="0">
                  <a:latin typeface="Calibri"/>
                  <a:cs typeface="Calibri"/>
                </a:rPr>
                <a:t>(A,A) =</a:t>
              </a:r>
              <a:r>
                <a:rPr sz="2700" spc="-70" dirty="0">
                  <a:latin typeface="Calibri"/>
                  <a:cs typeface="Calibri"/>
                </a:rPr>
                <a:t> </a:t>
              </a:r>
              <a:r>
                <a:rPr sz="270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" name="object 6"/>
            <p:cNvSpPr txBox="1"/>
            <p:nvPr/>
          </p:nvSpPr>
          <p:spPr>
            <a:xfrm>
              <a:off x="3736340" y="2465327"/>
              <a:ext cx="3792220" cy="436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700" i="1" spc="-15" dirty="0">
                  <a:latin typeface="Calibri"/>
                  <a:cs typeface="Calibri"/>
                </a:rPr>
                <a:t>Constancy </a:t>
              </a:r>
              <a:r>
                <a:rPr sz="2700" i="1" dirty="0">
                  <a:latin typeface="Calibri"/>
                  <a:cs typeface="Calibri"/>
                </a:rPr>
                <a:t>of </a:t>
              </a:r>
              <a:r>
                <a:rPr sz="2700" i="1" spc="-5" dirty="0">
                  <a:latin typeface="Calibri"/>
                  <a:cs typeface="Calibri"/>
                </a:rPr>
                <a:t>Self-Similarity</a:t>
              </a:r>
              <a:endParaRPr sz="2700">
                <a:latin typeface="Calibri"/>
                <a:cs typeface="Calibri"/>
              </a:endParaRPr>
            </a:p>
          </p:txBody>
        </p:sp>
        <p:sp>
          <p:nvSpPr>
            <p:cNvPr id="10" name="object 7"/>
            <p:cNvSpPr txBox="1"/>
            <p:nvPr/>
          </p:nvSpPr>
          <p:spPr>
            <a:xfrm>
              <a:off x="535940" y="3434854"/>
              <a:ext cx="2824480" cy="436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354965" algn="l"/>
                  <a:tab pos="355600" algn="l"/>
                </a:tabLst>
              </a:pPr>
              <a:r>
                <a:rPr sz="2700" i="1" dirty="0">
                  <a:latin typeface="Calibri"/>
                  <a:cs typeface="Calibri"/>
                </a:rPr>
                <a:t>D</a:t>
              </a:r>
              <a:r>
                <a:rPr sz="2700" dirty="0">
                  <a:latin typeface="Calibri"/>
                  <a:cs typeface="Calibri"/>
                </a:rPr>
                <a:t>(A,B) = 0 </a:t>
              </a:r>
              <a:r>
                <a:rPr sz="2700" spc="-10" dirty="0">
                  <a:latin typeface="Calibri"/>
                  <a:cs typeface="Calibri"/>
                </a:rPr>
                <a:t>IIf </a:t>
              </a:r>
              <a:r>
                <a:rPr sz="2700" dirty="0">
                  <a:latin typeface="Calibri"/>
                  <a:cs typeface="Calibri"/>
                </a:rPr>
                <a:t>A=</a:t>
              </a:r>
              <a:r>
                <a:rPr sz="2700" spc="-80" dirty="0">
                  <a:latin typeface="Calibri"/>
                  <a:cs typeface="Calibri"/>
                </a:rPr>
                <a:t> </a:t>
              </a:r>
              <a:r>
                <a:rPr sz="2700" dirty="0">
                  <a:latin typeface="Calibri"/>
                  <a:cs typeface="Calibri"/>
                </a:rPr>
                <a:t>B</a:t>
              </a:r>
            </a:p>
          </p:txBody>
        </p:sp>
        <p:sp>
          <p:nvSpPr>
            <p:cNvPr id="11" name="object 8"/>
            <p:cNvSpPr txBox="1"/>
            <p:nvPr/>
          </p:nvSpPr>
          <p:spPr>
            <a:xfrm>
              <a:off x="4650740" y="3434854"/>
              <a:ext cx="2867660" cy="436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700" i="1" spc="-10" dirty="0">
                  <a:latin typeface="Calibri"/>
                  <a:cs typeface="Calibri"/>
                </a:rPr>
                <a:t>Positivity</a:t>
              </a:r>
              <a:r>
                <a:rPr sz="2700" i="1" spc="-20" dirty="0">
                  <a:latin typeface="Calibri"/>
                  <a:cs typeface="Calibri"/>
                </a:rPr>
                <a:t> </a:t>
              </a:r>
              <a:r>
                <a:rPr sz="2700" i="1" spc="-5" dirty="0">
                  <a:latin typeface="Calibri"/>
                  <a:cs typeface="Calibri"/>
                </a:rPr>
                <a:t>Separation</a:t>
              </a:r>
              <a:endParaRPr sz="2700">
                <a:latin typeface="Calibri"/>
                <a:cs typeface="Calibri"/>
              </a:endParaRPr>
            </a:p>
          </p:txBody>
        </p:sp>
        <p:sp>
          <p:nvSpPr>
            <p:cNvPr id="12" name="object 9"/>
            <p:cNvSpPr txBox="1"/>
            <p:nvPr/>
          </p:nvSpPr>
          <p:spPr>
            <a:xfrm>
              <a:off x="535940" y="4417296"/>
              <a:ext cx="3873500" cy="436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354965" algn="l"/>
                  <a:tab pos="355600" algn="l"/>
                </a:tabLst>
              </a:pPr>
              <a:r>
                <a:rPr sz="2700" i="1" dirty="0">
                  <a:latin typeface="Calibri"/>
                  <a:cs typeface="Calibri"/>
                </a:rPr>
                <a:t>D</a:t>
              </a:r>
              <a:r>
                <a:rPr sz="2700" dirty="0">
                  <a:latin typeface="Calibri"/>
                  <a:cs typeface="Calibri"/>
                </a:rPr>
                <a:t>(A,B) </a:t>
              </a:r>
              <a:r>
                <a:rPr sz="2700" dirty="0">
                  <a:latin typeface="Symbol"/>
                  <a:cs typeface="Symbol"/>
                </a:rPr>
                <a:t></a:t>
              </a:r>
              <a:r>
                <a:rPr sz="2700" dirty="0">
                  <a:latin typeface="Times New Roman"/>
                  <a:cs typeface="Times New Roman"/>
                </a:rPr>
                <a:t> </a:t>
              </a:r>
              <a:r>
                <a:rPr sz="2700" i="1" dirty="0">
                  <a:latin typeface="Calibri"/>
                  <a:cs typeface="Calibri"/>
                </a:rPr>
                <a:t>D</a:t>
              </a:r>
              <a:r>
                <a:rPr sz="2700" dirty="0">
                  <a:latin typeface="Calibri"/>
                  <a:cs typeface="Calibri"/>
                </a:rPr>
                <a:t>(A,C) +</a:t>
              </a:r>
              <a:r>
                <a:rPr sz="2700" spc="-155" dirty="0">
                  <a:latin typeface="Calibri"/>
                  <a:cs typeface="Calibri"/>
                </a:rPr>
                <a:t> </a:t>
              </a:r>
              <a:r>
                <a:rPr sz="2700" i="1" spc="-10" dirty="0">
                  <a:latin typeface="Calibri"/>
                  <a:cs typeface="Calibri"/>
                </a:rPr>
                <a:t>D</a:t>
              </a:r>
              <a:r>
                <a:rPr sz="2700" spc="-10" dirty="0">
                  <a:latin typeface="Calibri"/>
                  <a:cs typeface="Calibri"/>
                </a:rPr>
                <a:t>(B,C)</a:t>
              </a:r>
              <a:endParaRPr sz="2700">
                <a:latin typeface="Calibri"/>
                <a:cs typeface="Calibri"/>
              </a:endParaRPr>
            </a:p>
          </p:txBody>
        </p:sp>
        <p:sp>
          <p:nvSpPr>
            <p:cNvPr id="13" name="object 10"/>
            <p:cNvSpPr txBox="1"/>
            <p:nvPr/>
          </p:nvSpPr>
          <p:spPr>
            <a:xfrm>
              <a:off x="5107940" y="4417296"/>
              <a:ext cx="2910205" cy="436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700" i="1" spc="-15" dirty="0">
                  <a:latin typeface="Calibri"/>
                  <a:cs typeface="Calibri"/>
                </a:rPr>
                <a:t>Triangular</a:t>
              </a:r>
              <a:r>
                <a:rPr sz="2700" i="1" spc="-45" dirty="0">
                  <a:latin typeface="Calibri"/>
                  <a:cs typeface="Calibri"/>
                </a:rPr>
                <a:t> </a:t>
              </a:r>
              <a:r>
                <a:rPr sz="2700" i="1" spc="-5" dirty="0">
                  <a:latin typeface="Calibri"/>
                  <a:cs typeface="Calibri"/>
                </a:rPr>
                <a:t>Inequality</a:t>
              </a:r>
              <a:endParaRPr sz="27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8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20" dirty="0">
                <a:cs typeface="Calibri"/>
              </a:rPr>
              <a:t>Distance </a:t>
            </a:r>
            <a:r>
              <a:rPr lang="en-US" altLang="zh-CN" sz="3600" spc="-10" dirty="0">
                <a:cs typeface="Calibri"/>
              </a:rPr>
              <a:t>Measures: </a:t>
            </a:r>
            <a:r>
              <a:rPr lang="en-US" altLang="zh-CN" sz="3600" spc="-25" dirty="0" err="1">
                <a:cs typeface="Calibri"/>
              </a:rPr>
              <a:t>Minkowski</a:t>
            </a:r>
            <a:r>
              <a:rPr lang="en-US" altLang="zh-CN" sz="3600" spc="-25" dirty="0">
                <a:cs typeface="Calibri"/>
              </a:rPr>
              <a:t> </a:t>
            </a:r>
            <a:r>
              <a:rPr lang="en-US" altLang="zh-CN" sz="3600" spc="-10" dirty="0">
                <a:cs typeface="Calibri"/>
              </a:rPr>
              <a:t>Metric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object 4"/>
          <p:cNvSpPr txBox="1"/>
          <p:nvPr/>
        </p:nvSpPr>
        <p:spPr>
          <a:xfrm>
            <a:off x="545465" y="1435870"/>
            <a:ext cx="796988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i="1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i="1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both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i="1" dirty="0" smtClean="0">
                <a:latin typeface="Calibri"/>
                <a:cs typeface="Calibri"/>
              </a:rPr>
              <a:t>p</a:t>
            </a:r>
            <a:r>
              <a:rPr lang="en-US" sz="2400" i="1" dirty="0" smtClean="0">
                <a:latin typeface="Calibri"/>
                <a:cs typeface="Calibri"/>
              </a:rPr>
              <a:t> </a:t>
            </a:r>
            <a:r>
              <a:rPr lang="en-US" altLang="zh-CN" sz="2400" spc="-25" dirty="0">
                <a:cs typeface="Calibri"/>
              </a:rPr>
              <a:t>features</a:t>
            </a:r>
            <a:endParaRPr lang="en-US" altLang="zh-CN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888364" y="1755165"/>
            <a:ext cx="1379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545465" y="2937789"/>
            <a:ext cx="7138670" cy="1631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46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Minkowski </a:t>
            </a:r>
            <a:r>
              <a:rPr sz="2400" spc="-5" dirty="0">
                <a:latin typeface="Calibri"/>
                <a:cs typeface="Calibri"/>
              </a:rPr>
              <a:t>metric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-5" dirty="0">
                <a:latin typeface="Calibri"/>
                <a:cs typeface="Calibri"/>
              </a:rPr>
              <a:t> by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1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10" dirty="0" smtClean="0">
              <a:latin typeface="Calibri"/>
              <a:cs typeface="Calibri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3198264" y="1753032"/>
            <a:ext cx="2526375" cy="101053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120"/>
              </a:spcBef>
            </a:pPr>
            <a:r>
              <a:rPr sz="2400" i="1" spc="-5" dirty="0">
                <a:latin typeface="Cambria"/>
                <a:cs typeface="Cambria"/>
              </a:rPr>
              <a:t>x</a:t>
            </a:r>
            <a:r>
              <a:rPr sz="2400" i="1" dirty="0">
                <a:latin typeface="Cambria"/>
                <a:cs typeface="Cambria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Cambria"/>
                <a:cs typeface="Cambria"/>
              </a:rPr>
              <a:t>(</a:t>
            </a:r>
            <a:r>
              <a:rPr sz="2400" i="1" spc="55" dirty="0">
                <a:latin typeface="Cambria"/>
                <a:cs typeface="Cambria"/>
              </a:rPr>
              <a:t>x</a:t>
            </a:r>
            <a:r>
              <a:rPr spc="82" baseline="-36111" dirty="0">
                <a:latin typeface="Cambria"/>
                <a:cs typeface="Cambria"/>
              </a:rPr>
              <a:t>1</a:t>
            </a:r>
            <a:r>
              <a:rPr spc="-44" baseline="-36111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,</a:t>
            </a:r>
            <a:r>
              <a:rPr sz="2400" spc="-235" dirty="0">
                <a:latin typeface="Cambria"/>
                <a:cs typeface="Cambria"/>
              </a:rPr>
              <a:t> </a:t>
            </a:r>
            <a:r>
              <a:rPr sz="2400" i="1" spc="30" dirty="0">
                <a:latin typeface="Cambria"/>
                <a:cs typeface="Cambria"/>
              </a:rPr>
              <a:t>x</a:t>
            </a:r>
            <a:r>
              <a:rPr spc="44" baseline="-36111" dirty="0">
                <a:latin typeface="Cambria"/>
                <a:cs typeface="Cambria"/>
              </a:rPr>
              <a:t>2</a:t>
            </a:r>
            <a:r>
              <a:rPr spc="-75" baseline="-36111" dirty="0">
                <a:latin typeface="Cambria"/>
                <a:cs typeface="Cambria"/>
              </a:rPr>
              <a:t> </a:t>
            </a:r>
            <a:r>
              <a:rPr sz="2400" spc="385" dirty="0" smtClean="0">
                <a:latin typeface="Cambria"/>
                <a:cs typeface="Cambria"/>
              </a:rPr>
              <a:t>,</a:t>
            </a:r>
            <a:r>
              <a:rPr lang="en-US" sz="2400" spc="385" dirty="0" smtClean="0">
                <a:latin typeface="Calibri"/>
                <a:cs typeface="Calibri"/>
              </a:rPr>
              <a:t>…</a:t>
            </a:r>
            <a:r>
              <a:rPr sz="2400" spc="385" dirty="0" smtClean="0">
                <a:latin typeface="Cambria"/>
                <a:cs typeface="Cambria"/>
              </a:rPr>
              <a:t>,</a:t>
            </a:r>
            <a:r>
              <a:rPr sz="2400" spc="-240" dirty="0" smtClean="0">
                <a:latin typeface="Cambria"/>
                <a:cs typeface="Cambria"/>
              </a:rPr>
              <a:t> </a:t>
            </a:r>
            <a:r>
              <a:rPr sz="2400" i="1" spc="60" dirty="0">
                <a:latin typeface="Cambria"/>
                <a:cs typeface="Cambria"/>
              </a:rPr>
              <a:t>x</a:t>
            </a:r>
            <a:r>
              <a:rPr i="1" spc="89" baseline="-36111" dirty="0">
                <a:latin typeface="Cambria"/>
                <a:cs typeface="Cambria"/>
              </a:rPr>
              <a:t>p</a:t>
            </a:r>
            <a:r>
              <a:rPr i="1" spc="-52" baseline="-36111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)</a:t>
            </a:r>
            <a:endParaRPr sz="240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1019"/>
              </a:spcBef>
            </a:pPr>
            <a:r>
              <a:rPr sz="2400" i="1" spc="-5" dirty="0">
                <a:latin typeface="Cambria"/>
                <a:cs typeface="Cambria"/>
              </a:rPr>
              <a:t>y</a:t>
            </a:r>
            <a:r>
              <a:rPr sz="2400" i="1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mbria"/>
                <a:cs typeface="Cambria"/>
              </a:rPr>
              <a:t>(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i="1" spc="10" dirty="0">
                <a:latin typeface="Cambria"/>
                <a:cs typeface="Cambria"/>
              </a:rPr>
              <a:t>y</a:t>
            </a:r>
            <a:r>
              <a:rPr spc="15" baseline="-36111" dirty="0">
                <a:latin typeface="Cambria"/>
                <a:cs typeface="Cambria"/>
              </a:rPr>
              <a:t>1</a:t>
            </a:r>
            <a:r>
              <a:rPr spc="-44" baseline="-36111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,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i="1" spc="20" dirty="0">
                <a:latin typeface="Cambria"/>
                <a:cs typeface="Cambria"/>
              </a:rPr>
              <a:t>y</a:t>
            </a:r>
            <a:r>
              <a:rPr spc="30" baseline="-36111" dirty="0">
                <a:latin typeface="Cambria"/>
                <a:cs typeface="Cambria"/>
              </a:rPr>
              <a:t>2</a:t>
            </a:r>
            <a:r>
              <a:rPr spc="-75" baseline="-36111" dirty="0">
                <a:latin typeface="Cambria"/>
                <a:cs typeface="Cambria"/>
              </a:rPr>
              <a:t> </a:t>
            </a:r>
            <a:r>
              <a:rPr sz="2400" spc="385" dirty="0" smtClean="0">
                <a:latin typeface="Cambria"/>
                <a:cs typeface="Cambria"/>
              </a:rPr>
              <a:t>,</a:t>
            </a:r>
            <a:r>
              <a:rPr lang="en-US" sz="2400" spc="385" dirty="0" smtClean="0">
                <a:latin typeface="Calibri"/>
                <a:cs typeface="Calibri"/>
              </a:rPr>
              <a:t>…</a:t>
            </a:r>
            <a:r>
              <a:rPr sz="2400" spc="385" dirty="0" smtClean="0">
                <a:latin typeface="Cambria"/>
                <a:cs typeface="Cambria"/>
              </a:rPr>
              <a:t>,</a:t>
            </a:r>
            <a:r>
              <a:rPr sz="2400" spc="-50" dirty="0" smtClean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y</a:t>
            </a:r>
            <a:r>
              <a:rPr i="1" spc="82" baseline="-36111" dirty="0">
                <a:latin typeface="Cambria"/>
                <a:cs typeface="Cambria"/>
              </a:rPr>
              <a:t>p</a:t>
            </a:r>
            <a:r>
              <a:rPr i="1" spc="-52" baseline="-36111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)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1577974" y="4923142"/>
            <a:ext cx="3583965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5" dirty="0" smtClean="0">
                <a:latin typeface="Cambria"/>
                <a:cs typeface="Cambria"/>
              </a:rPr>
              <a:t>r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"/>
                <a:cs typeface="Cambria"/>
              </a:rPr>
              <a:t>2(Euclidean </a:t>
            </a:r>
            <a:r>
              <a:rPr sz="2400" spc="-5" dirty="0">
                <a:latin typeface="Cambria"/>
                <a:cs typeface="Cambria"/>
              </a:rPr>
              <a:t>distance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)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6337077" y="4843132"/>
            <a:ext cx="8445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i="1" spc="15" dirty="0">
                <a:latin typeface="Cambria"/>
                <a:cs typeface="Cambria"/>
              </a:rPr>
              <a:t>p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5382279" y="4875964"/>
            <a:ext cx="177292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00" i="1" spc="50" dirty="0">
                <a:latin typeface="Cambria"/>
                <a:cs typeface="Cambria"/>
              </a:rPr>
              <a:t>d</a:t>
            </a:r>
            <a:r>
              <a:rPr sz="1500" spc="50" dirty="0">
                <a:latin typeface="Cambria"/>
                <a:cs typeface="Cambria"/>
              </a:rPr>
              <a:t>(</a:t>
            </a:r>
            <a:r>
              <a:rPr sz="1500" i="1" spc="50" dirty="0">
                <a:latin typeface="Cambria"/>
                <a:cs typeface="Cambria"/>
              </a:rPr>
              <a:t>x</a:t>
            </a:r>
            <a:r>
              <a:rPr sz="1500" i="1" spc="-17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,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i="1" spc="65" dirty="0">
                <a:latin typeface="Cambria"/>
                <a:cs typeface="Cambria"/>
              </a:rPr>
              <a:t>y</a:t>
            </a:r>
            <a:r>
              <a:rPr sz="1500" spc="65" dirty="0">
                <a:latin typeface="Cambria"/>
                <a:cs typeface="Cambria"/>
              </a:rPr>
              <a:t>)</a:t>
            </a:r>
            <a:r>
              <a:rPr sz="1500" spc="-165" dirty="0">
                <a:latin typeface="Cambria"/>
                <a:cs typeface="Cambria"/>
              </a:rPr>
              <a:t> </a:t>
            </a:r>
            <a:r>
              <a:rPr sz="1500" spc="10" dirty="0">
                <a:latin typeface="Symbol"/>
                <a:cs typeface="Symbol"/>
              </a:rPr>
              <a:t>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275" spc="22" baseline="13071" dirty="0">
                <a:latin typeface="Cambria"/>
                <a:cs typeface="Cambria"/>
              </a:rPr>
              <a:t>2</a:t>
            </a:r>
            <a:r>
              <a:rPr sz="1275" spc="307" baseline="13071" dirty="0">
                <a:latin typeface="Cambria"/>
                <a:cs typeface="Cambria"/>
              </a:rPr>
              <a:t> </a:t>
            </a:r>
            <a:r>
              <a:rPr sz="3450" spc="-7" baseline="-7246" dirty="0">
                <a:latin typeface="Symbol"/>
                <a:cs typeface="Symbol"/>
              </a:rPr>
              <a:t></a:t>
            </a:r>
            <a:r>
              <a:rPr sz="1500" spc="-5" dirty="0">
                <a:latin typeface="Cambria"/>
                <a:cs typeface="Cambria"/>
              </a:rPr>
              <a:t>|</a:t>
            </a:r>
            <a:r>
              <a:rPr sz="1500" spc="-155" dirty="0">
                <a:latin typeface="Cambria"/>
                <a:cs typeface="Cambria"/>
              </a:rPr>
              <a:t> </a:t>
            </a:r>
            <a:r>
              <a:rPr sz="1500" i="1" spc="-5" dirty="0">
                <a:latin typeface="Cambria"/>
                <a:cs typeface="Cambria"/>
              </a:rPr>
              <a:t>x</a:t>
            </a:r>
            <a:r>
              <a:rPr sz="850" i="1" spc="-5" dirty="0">
                <a:latin typeface="Cambria"/>
                <a:cs typeface="Cambria"/>
              </a:rPr>
              <a:t>i</a:t>
            </a:r>
            <a:r>
              <a:rPr sz="850" i="1" spc="50" dirty="0">
                <a:latin typeface="Cambria"/>
                <a:cs typeface="Cambria"/>
              </a:rPr>
              <a:t> </a:t>
            </a:r>
            <a:r>
              <a:rPr sz="1500" spc="10" dirty="0">
                <a:latin typeface="Symbol"/>
                <a:cs typeface="Symbol"/>
              </a:rPr>
              <a:t>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Cambria"/>
                <a:cs typeface="Cambria"/>
              </a:rPr>
              <a:t>y</a:t>
            </a:r>
            <a:r>
              <a:rPr sz="850" i="1" spc="5" dirty="0">
                <a:latin typeface="Cambria"/>
                <a:cs typeface="Cambria"/>
              </a:rPr>
              <a:t>i</a:t>
            </a:r>
            <a:r>
              <a:rPr sz="850" i="1" spc="-40" dirty="0">
                <a:latin typeface="Cambria"/>
                <a:cs typeface="Cambria"/>
              </a:rPr>
              <a:t> </a:t>
            </a:r>
            <a:r>
              <a:rPr sz="1500" spc="-55" dirty="0">
                <a:latin typeface="Cambria"/>
                <a:cs typeface="Cambria"/>
              </a:rPr>
              <a:t>|</a:t>
            </a:r>
            <a:r>
              <a:rPr sz="1275" spc="-82" baseline="45751" dirty="0">
                <a:latin typeface="Cambria"/>
                <a:cs typeface="Cambria"/>
              </a:rPr>
              <a:t>2</a:t>
            </a:r>
            <a:endParaRPr sz="1275" baseline="45751">
              <a:latin typeface="Cambria"/>
              <a:cs typeface="Cambria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6145652" y="5158395"/>
            <a:ext cx="27305" cy="40005"/>
          </a:xfrm>
          <a:custGeom>
            <a:avLst/>
            <a:gdLst/>
            <a:ahLst/>
            <a:cxnLst/>
            <a:rect l="l" t="t" r="r" b="b"/>
            <a:pathLst>
              <a:path w="27304" h="40004">
                <a:moveTo>
                  <a:pt x="26712" y="0"/>
                </a:moveTo>
                <a:lnTo>
                  <a:pt x="0" y="393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6172365" y="5158395"/>
            <a:ext cx="41910" cy="175895"/>
          </a:xfrm>
          <a:custGeom>
            <a:avLst/>
            <a:gdLst/>
            <a:ahLst/>
            <a:cxnLst/>
            <a:rect l="l" t="t" r="r" b="b"/>
            <a:pathLst>
              <a:path w="41910" h="175895">
                <a:moveTo>
                  <a:pt x="41328" y="1757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6213693" y="4820474"/>
            <a:ext cx="48260" cy="513715"/>
          </a:xfrm>
          <a:custGeom>
            <a:avLst/>
            <a:gdLst/>
            <a:ahLst/>
            <a:cxnLst/>
            <a:rect l="l" t="t" r="r" b="b"/>
            <a:pathLst>
              <a:path w="48260" h="513714">
                <a:moveTo>
                  <a:pt x="47881" y="0"/>
                </a:moveTo>
                <a:lnTo>
                  <a:pt x="0" y="51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6261575" y="4820474"/>
            <a:ext cx="875030" cy="0"/>
          </a:xfrm>
          <a:custGeom>
            <a:avLst/>
            <a:gdLst/>
            <a:ahLst/>
            <a:cxnLst/>
            <a:rect l="l" t="t" r="r" b="b"/>
            <a:pathLst>
              <a:path w="875029">
                <a:moveTo>
                  <a:pt x="87446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6145653" y="4820473"/>
            <a:ext cx="990600" cy="563245"/>
          </a:xfrm>
          <a:custGeom>
            <a:avLst/>
            <a:gdLst/>
            <a:ahLst/>
            <a:cxnLst/>
            <a:rect l="l" t="t" r="r" b="b"/>
            <a:pathLst>
              <a:path w="990600" h="563245">
                <a:moveTo>
                  <a:pt x="32649" y="363176"/>
                </a:moveTo>
                <a:lnTo>
                  <a:pt x="15623" y="363176"/>
                </a:lnTo>
                <a:lnTo>
                  <a:pt x="63503" y="562697"/>
                </a:lnTo>
                <a:lnTo>
                  <a:pt x="73080" y="562697"/>
                </a:lnTo>
                <a:lnTo>
                  <a:pt x="77635" y="513701"/>
                </a:lnTo>
                <a:lnTo>
                  <a:pt x="68041" y="513701"/>
                </a:lnTo>
                <a:lnTo>
                  <a:pt x="32649" y="363176"/>
                </a:lnTo>
                <a:close/>
              </a:path>
              <a:path w="990600" h="563245">
                <a:moveTo>
                  <a:pt x="990382" y="0"/>
                </a:moveTo>
                <a:lnTo>
                  <a:pt x="115921" y="0"/>
                </a:lnTo>
                <a:lnTo>
                  <a:pt x="68041" y="513701"/>
                </a:lnTo>
                <a:lnTo>
                  <a:pt x="77635" y="513701"/>
                </a:lnTo>
                <a:lnTo>
                  <a:pt x="124490" y="9597"/>
                </a:lnTo>
                <a:lnTo>
                  <a:pt x="990382" y="9597"/>
                </a:lnTo>
                <a:lnTo>
                  <a:pt x="990382" y="0"/>
                </a:lnTo>
                <a:close/>
              </a:path>
              <a:path w="990600" h="563245">
                <a:moveTo>
                  <a:pt x="26711" y="337921"/>
                </a:moveTo>
                <a:lnTo>
                  <a:pt x="0" y="377320"/>
                </a:lnTo>
                <a:lnTo>
                  <a:pt x="5039" y="380856"/>
                </a:lnTo>
                <a:lnTo>
                  <a:pt x="15623" y="363176"/>
                </a:lnTo>
                <a:lnTo>
                  <a:pt x="32649" y="363176"/>
                </a:lnTo>
                <a:lnTo>
                  <a:pt x="26711" y="337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6201498" y="5832145"/>
            <a:ext cx="18161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i="1" spc="40" dirty="0">
                <a:latin typeface="Cambria"/>
                <a:cs typeface="Cambria"/>
              </a:rPr>
              <a:t>i</a:t>
            </a:r>
            <a:r>
              <a:rPr sz="850" spc="-10" dirty="0">
                <a:latin typeface="Symbol"/>
                <a:cs typeface="Symbol"/>
              </a:rPr>
              <a:t></a:t>
            </a:r>
            <a:r>
              <a:rPr sz="850" spc="15" dirty="0">
                <a:latin typeface="Cambria"/>
                <a:cs typeface="Cambria"/>
              </a:rPr>
              <a:t>1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6250387" y="5188832"/>
            <a:ext cx="219075" cy="403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7465">
              <a:lnSpc>
                <a:spcPct val="145800"/>
              </a:lnSpc>
              <a:spcBef>
                <a:spcPts val="90"/>
              </a:spcBef>
            </a:pPr>
            <a:r>
              <a:rPr sz="850" i="1" spc="40" dirty="0">
                <a:latin typeface="Cambria"/>
                <a:cs typeface="Cambria"/>
              </a:rPr>
              <a:t>i</a:t>
            </a:r>
            <a:r>
              <a:rPr sz="850" spc="-10" dirty="0">
                <a:latin typeface="Symbol"/>
                <a:cs typeface="Symbol"/>
              </a:rPr>
              <a:t></a:t>
            </a:r>
            <a:r>
              <a:rPr sz="850" spc="10" dirty="0">
                <a:latin typeface="Cambria"/>
                <a:cs typeface="Cambria"/>
              </a:rPr>
              <a:t>1  </a:t>
            </a:r>
            <a:r>
              <a:rPr sz="850" i="1" spc="15" dirty="0">
                <a:latin typeface="Cambria"/>
                <a:cs typeface="Cambria"/>
              </a:rPr>
              <a:t>p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8" name="object 25"/>
          <p:cNvSpPr txBox="1"/>
          <p:nvPr/>
        </p:nvSpPr>
        <p:spPr>
          <a:xfrm>
            <a:off x="5426632" y="5464927"/>
            <a:ext cx="159639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00" i="1" spc="50" dirty="0">
                <a:latin typeface="Cambria"/>
                <a:cs typeface="Cambria"/>
              </a:rPr>
              <a:t>d</a:t>
            </a:r>
            <a:r>
              <a:rPr sz="1500" spc="50" dirty="0">
                <a:latin typeface="Cambria"/>
                <a:cs typeface="Cambria"/>
              </a:rPr>
              <a:t>(</a:t>
            </a:r>
            <a:r>
              <a:rPr sz="1500" i="1" spc="50" dirty="0">
                <a:latin typeface="Cambria"/>
                <a:cs typeface="Cambria"/>
              </a:rPr>
              <a:t>x</a:t>
            </a:r>
            <a:r>
              <a:rPr sz="1500" i="1" spc="-17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,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i="1" spc="65" dirty="0">
                <a:latin typeface="Cambria"/>
                <a:cs typeface="Cambria"/>
              </a:rPr>
              <a:t>y</a:t>
            </a:r>
            <a:r>
              <a:rPr sz="1500" spc="65" dirty="0">
                <a:latin typeface="Cambria"/>
                <a:cs typeface="Cambria"/>
              </a:rPr>
              <a:t>)</a:t>
            </a:r>
            <a:r>
              <a:rPr sz="1500" spc="-165" dirty="0">
                <a:latin typeface="Cambria"/>
                <a:cs typeface="Cambria"/>
              </a:rPr>
              <a:t> </a:t>
            </a:r>
            <a:r>
              <a:rPr sz="1500" spc="10" dirty="0">
                <a:latin typeface="Symbol"/>
                <a:cs typeface="Symbol"/>
              </a:rPr>
              <a:t>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3450" spc="-7" baseline="-7246" dirty="0">
                <a:latin typeface="Symbol"/>
                <a:cs typeface="Symbol"/>
              </a:rPr>
              <a:t></a:t>
            </a:r>
            <a:r>
              <a:rPr sz="1500" spc="-5" dirty="0">
                <a:latin typeface="Cambria"/>
                <a:cs typeface="Cambria"/>
              </a:rPr>
              <a:t>|</a:t>
            </a:r>
            <a:r>
              <a:rPr sz="1500" spc="-160" dirty="0">
                <a:latin typeface="Cambria"/>
                <a:cs typeface="Cambria"/>
              </a:rPr>
              <a:t> </a:t>
            </a:r>
            <a:r>
              <a:rPr sz="1500" i="1" spc="-5" dirty="0">
                <a:latin typeface="Cambria"/>
                <a:cs typeface="Cambria"/>
              </a:rPr>
              <a:t>x</a:t>
            </a:r>
            <a:r>
              <a:rPr sz="850" i="1" spc="-5" dirty="0">
                <a:latin typeface="Cambria"/>
                <a:cs typeface="Cambria"/>
              </a:rPr>
              <a:t>i</a:t>
            </a:r>
            <a:r>
              <a:rPr sz="850" i="1" spc="50" dirty="0">
                <a:latin typeface="Cambria"/>
                <a:cs typeface="Cambria"/>
              </a:rPr>
              <a:t> </a:t>
            </a:r>
            <a:r>
              <a:rPr sz="1500" spc="10" dirty="0">
                <a:latin typeface="Symbol"/>
                <a:cs typeface="Symbol"/>
              </a:rPr>
              <a:t>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Cambria"/>
                <a:cs typeface="Cambria"/>
              </a:rPr>
              <a:t>y</a:t>
            </a:r>
            <a:r>
              <a:rPr sz="850" i="1" spc="5" dirty="0">
                <a:latin typeface="Cambria"/>
                <a:cs typeface="Cambria"/>
              </a:rPr>
              <a:t>i</a:t>
            </a:r>
            <a:r>
              <a:rPr sz="850" i="1" spc="-4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|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9" name="object 26"/>
          <p:cNvSpPr txBox="1"/>
          <p:nvPr/>
        </p:nvSpPr>
        <p:spPr>
          <a:xfrm>
            <a:off x="1593426" y="5505814"/>
            <a:ext cx="3420053" cy="9727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5" dirty="0" smtClean="0">
                <a:latin typeface="Cambria"/>
                <a:cs typeface="Cambria"/>
              </a:rPr>
              <a:t>r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mbria"/>
                <a:cs typeface="Cambria"/>
              </a:rPr>
              <a:t>1(Manhattan </a:t>
            </a:r>
            <a:r>
              <a:rPr sz="2400" spc="-5" dirty="0">
                <a:latin typeface="Cambria"/>
                <a:cs typeface="Cambria"/>
              </a:rPr>
              <a:t>distance)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i="1" spc="5" dirty="0" smtClean="0">
                <a:latin typeface="Cambria"/>
                <a:cs typeface="Cambria"/>
              </a:rPr>
              <a:t>r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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("sup" </a:t>
            </a:r>
            <a:r>
              <a:rPr sz="2400" spc="-5" dirty="0">
                <a:latin typeface="Cambria"/>
                <a:cs typeface="Cambria"/>
              </a:rPr>
              <a:t>distance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)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0" name="object 27"/>
          <p:cNvSpPr txBox="1"/>
          <p:nvPr/>
        </p:nvSpPr>
        <p:spPr>
          <a:xfrm>
            <a:off x="6077007" y="6196331"/>
            <a:ext cx="30416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5" dirty="0">
                <a:latin typeface="Cambria"/>
                <a:cs typeface="Cambria"/>
              </a:rPr>
              <a:t>1</a:t>
            </a:r>
            <a:r>
              <a:rPr sz="850" spc="5" dirty="0">
                <a:latin typeface="Symbol"/>
                <a:cs typeface="Symbol"/>
              </a:rPr>
              <a:t></a:t>
            </a:r>
            <a:r>
              <a:rPr sz="850" i="1" spc="40" dirty="0">
                <a:latin typeface="Cambria"/>
                <a:cs typeface="Cambria"/>
              </a:rPr>
              <a:t>i</a:t>
            </a:r>
            <a:r>
              <a:rPr sz="850" spc="40" dirty="0">
                <a:latin typeface="Symbol"/>
                <a:cs typeface="Symbol"/>
              </a:rPr>
              <a:t></a:t>
            </a:r>
            <a:r>
              <a:rPr sz="850" i="1" spc="15" dirty="0">
                <a:latin typeface="Cambria"/>
                <a:cs typeface="Cambria"/>
              </a:rPr>
              <a:t>p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31" name="object 28"/>
          <p:cNvSpPr txBox="1"/>
          <p:nvPr/>
        </p:nvSpPr>
        <p:spPr>
          <a:xfrm>
            <a:off x="5327037" y="6000853"/>
            <a:ext cx="169418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50" dirty="0">
                <a:latin typeface="Cambria"/>
                <a:cs typeface="Cambria"/>
              </a:rPr>
              <a:t>d</a:t>
            </a:r>
            <a:r>
              <a:rPr sz="1500" spc="50" dirty="0">
                <a:latin typeface="Cambria"/>
                <a:cs typeface="Cambria"/>
              </a:rPr>
              <a:t>(</a:t>
            </a:r>
            <a:r>
              <a:rPr sz="1500" i="1" spc="50" dirty="0">
                <a:latin typeface="Cambria"/>
                <a:cs typeface="Cambria"/>
              </a:rPr>
              <a:t>x</a:t>
            </a:r>
            <a:r>
              <a:rPr sz="1500" i="1" spc="-17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,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i="1" spc="65" dirty="0">
                <a:latin typeface="Cambria"/>
                <a:cs typeface="Cambria"/>
              </a:rPr>
              <a:t>y</a:t>
            </a:r>
            <a:r>
              <a:rPr sz="1500" spc="65" dirty="0">
                <a:latin typeface="Cambria"/>
                <a:cs typeface="Cambria"/>
              </a:rPr>
              <a:t>)</a:t>
            </a:r>
            <a:r>
              <a:rPr sz="1500" spc="-165" dirty="0">
                <a:latin typeface="Cambria"/>
                <a:cs typeface="Cambria"/>
              </a:rPr>
              <a:t> </a:t>
            </a:r>
            <a:r>
              <a:rPr sz="1500" spc="10" dirty="0">
                <a:latin typeface="Symbol"/>
                <a:cs typeface="Symbol"/>
              </a:rPr>
              <a:t>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mbria"/>
                <a:cs typeface="Cambria"/>
              </a:rPr>
              <a:t>max|</a:t>
            </a:r>
            <a:r>
              <a:rPr sz="1500" spc="-160" dirty="0">
                <a:latin typeface="Cambria"/>
                <a:cs typeface="Cambria"/>
              </a:rPr>
              <a:t> </a:t>
            </a:r>
            <a:r>
              <a:rPr sz="1500" i="1" spc="-5" dirty="0">
                <a:latin typeface="Cambria"/>
                <a:cs typeface="Cambria"/>
              </a:rPr>
              <a:t>x</a:t>
            </a:r>
            <a:r>
              <a:rPr sz="850" i="1" spc="-5" dirty="0">
                <a:latin typeface="Cambria"/>
                <a:cs typeface="Cambria"/>
              </a:rPr>
              <a:t>i</a:t>
            </a:r>
            <a:r>
              <a:rPr sz="850" i="1" spc="50" dirty="0">
                <a:latin typeface="Cambria"/>
                <a:cs typeface="Cambria"/>
              </a:rPr>
              <a:t> </a:t>
            </a:r>
            <a:r>
              <a:rPr sz="1500" spc="10" dirty="0">
                <a:latin typeface="Symbol"/>
                <a:cs typeface="Symbol"/>
              </a:rPr>
              <a:t>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Cambria"/>
                <a:cs typeface="Cambria"/>
              </a:rPr>
              <a:t>y</a:t>
            </a:r>
            <a:r>
              <a:rPr sz="850" i="1" spc="5" dirty="0">
                <a:latin typeface="Cambria"/>
                <a:cs typeface="Cambria"/>
              </a:rPr>
              <a:t>i</a:t>
            </a:r>
            <a:r>
              <a:rPr sz="850" i="1" spc="-4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|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43" y="3416822"/>
            <a:ext cx="2838596" cy="8890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17" y="4677105"/>
            <a:ext cx="2251847" cy="191558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73823" y="4423701"/>
            <a:ext cx="476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pc="-10" dirty="0">
                <a:cs typeface="Calibri"/>
              </a:rPr>
              <a:t>Most </a:t>
            </a:r>
            <a:r>
              <a:rPr lang="en-US" altLang="zh-CN" sz="2400" dirty="0">
                <a:cs typeface="Calibri"/>
              </a:rPr>
              <a:t>Common </a:t>
            </a:r>
            <a:r>
              <a:rPr lang="en-US" altLang="zh-CN" sz="2400" spc="-20" dirty="0" err="1">
                <a:cs typeface="Calibri"/>
              </a:rPr>
              <a:t>Minkowski</a:t>
            </a:r>
            <a:r>
              <a:rPr lang="en-US" altLang="zh-CN" sz="2400" spc="-5" dirty="0">
                <a:cs typeface="Calibri"/>
              </a:rPr>
              <a:t> Metrics</a:t>
            </a:r>
            <a:endParaRPr lang="en-US" altLang="zh-CN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0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Calibri"/>
              </a:rPr>
              <a:t>An</a:t>
            </a:r>
            <a:r>
              <a:rPr lang="en-US" altLang="zh-CN" spc="-65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1" name="object 18"/>
          <p:cNvSpPr txBox="1"/>
          <p:nvPr/>
        </p:nvSpPr>
        <p:spPr>
          <a:xfrm>
            <a:off x="2069881" y="3449828"/>
            <a:ext cx="503047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algn="ctr">
              <a:lnSpc>
                <a:spcPct val="100000"/>
              </a:lnSpc>
              <a:spcBef>
                <a:spcPts val="100"/>
              </a:spcBef>
            </a:pPr>
            <a:r>
              <a:rPr sz="2400" dirty="0" smtClean="0">
                <a:cs typeface="Times New Roman"/>
              </a:rPr>
              <a:t>4</a:t>
            </a:r>
          </a:p>
          <a:p>
            <a:pPr>
              <a:lnSpc>
                <a:spcPct val="100000"/>
              </a:lnSpc>
            </a:pPr>
            <a:endParaRPr sz="26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3235960" algn="l"/>
              </a:tabLst>
            </a:pPr>
            <a:r>
              <a:rPr sz="2400" spc="70" dirty="0" smtClean="0">
                <a:cs typeface="Times New Roman"/>
              </a:rPr>
              <a:t>1</a:t>
            </a:r>
            <a:r>
              <a:rPr lang="en-US" sz="2400" spc="70" dirty="0" smtClean="0">
                <a:cs typeface="Times New Roman"/>
              </a:rPr>
              <a:t>. </a:t>
            </a:r>
            <a:r>
              <a:rPr sz="2400" dirty="0" smtClean="0">
                <a:cs typeface="Times New Roman"/>
              </a:rPr>
              <a:t>Euclidean</a:t>
            </a:r>
            <a:r>
              <a:rPr sz="2400" spc="-260" dirty="0" smtClean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distance:	</a:t>
            </a:r>
            <a:endParaRPr lang="en-US" sz="2400" spc="30" dirty="0" smtClean="0"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3235960" algn="l"/>
              </a:tabLst>
            </a:pPr>
            <a:r>
              <a:rPr sz="2400" spc="10" dirty="0" smtClean="0">
                <a:cs typeface="Times New Roman"/>
              </a:rPr>
              <a:t>2</a:t>
            </a:r>
            <a:r>
              <a:rPr lang="en-US" sz="2400" spc="5" dirty="0" smtClean="0">
                <a:cs typeface="Times New Roman"/>
              </a:rPr>
              <a:t>. </a:t>
            </a:r>
            <a:r>
              <a:rPr sz="2400" spc="-10" dirty="0" smtClean="0">
                <a:cs typeface="Times New Roman"/>
              </a:rPr>
              <a:t>Manhattan</a:t>
            </a:r>
            <a:r>
              <a:rPr sz="2400" spc="-130" dirty="0" smtClean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distance:	</a:t>
            </a:r>
            <a:endParaRPr lang="en-US" sz="2400" spc="30" dirty="0" smtClean="0"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3235960" algn="l"/>
              </a:tabLst>
            </a:pPr>
            <a:r>
              <a:rPr sz="2400" spc="10" dirty="0" smtClean="0">
                <a:cs typeface="Times New Roman"/>
              </a:rPr>
              <a:t>3</a:t>
            </a:r>
            <a:r>
              <a:rPr lang="en-US" sz="2400" spc="5" dirty="0" smtClean="0">
                <a:cs typeface="Times New Roman"/>
              </a:rPr>
              <a:t>. </a:t>
            </a:r>
            <a:r>
              <a:rPr sz="2400" spc="10" dirty="0" smtClean="0">
                <a:cs typeface="Times New Roman"/>
              </a:rPr>
              <a:t>"sup</a:t>
            </a:r>
            <a:r>
              <a:rPr sz="2400" spc="10" dirty="0">
                <a:cs typeface="Times New Roman"/>
              </a:rPr>
              <a:t>"</a:t>
            </a:r>
            <a:r>
              <a:rPr sz="2400" spc="-295" dirty="0">
                <a:cs typeface="Times New Roman"/>
              </a:rPr>
              <a:t> </a:t>
            </a:r>
            <a:r>
              <a:rPr sz="2400" spc="30" dirty="0" smtClean="0">
                <a:cs typeface="Times New Roman"/>
              </a:rPr>
              <a:t>distance:</a:t>
            </a:r>
            <a:r>
              <a:rPr sz="2400" spc="30" dirty="0">
                <a:cs typeface="Times New Roman"/>
              </a:rPr>
              <a:t>	</a:t>
            </a:r>
            <a:endParaRPr sz="2400" dirty="0">
              <a:cs typeface="Times New Roman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177" y="1643957"/>
            <a:ext cx="4515878" cy="2801241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3895725" y="2562225"/>
            <a:ext cx="1647825" cy="793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851" y="4696085"/>
            <a:ext cx="1508204" cy="10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"/>
              </a:rPr>
              <a:t>Hamming </a:t>
            </a:r>
            <a:r>
              <a:rPr lang="en-US" altLang="zh-CN" spc="-20" dirty="0">
                <a:cs typeface="Calibri"/>
              </a:rPr>
              <a:t>distance: discrete</a:t>
            </a:r>
            <a:r>
              <a:rPr lang="en-US" altLang="zh-CN" spc="-10" dirty="0">
                <a:cs typeface="Calibri"/>
              </a:rPr>
              <a:t> </a:t>
            </a:r>
            <a:r>
              <a:rPr lang="en-US" altLang="zh-CN" spc="-30" dirty="0">
                <a:cs typeface="Calibri"/>
              </a:rPr>
              <a:t>features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object 7"/>
          <p:cNvSpPr txBox="1"/>
          <p:nvPr/>
        </p:nvSpPr>
        <p:spPr>
          <a:xfrm>
            <a:off x="643401" y="1423923"/>
            <a:ext cx="724662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Manhattan </a:t>
            </a:r>
            <a:r>
              <a:rPr sz="2800" spc="-10" dirty="0">
                <a:latin typeface="Calibri"/>
                <a:cs typeface="Calibri"/>
              </a:rPr>
              <a:t>distance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i="1" spc="-5" dirty="0">
                <a:latin typeface="Calibri"/>
                <a:cs typeface="Calibri"/>
              </a:rPr>
              <a:t>Hamming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distance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Calibri"/>
                <a:cs typeface="Calibri"/>
              </a:rPr>
              <a:t>when all </a:t>
            </a:r>
            <a:r>
              <a:rPr sz="2800" spc="-25" dirty="0">
                <a:latin typeface="Calibri"/>
                <a:cs typeface="Calibri"/>
              </a:rPr>
              <a:t>features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binary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or</a:t>
            </a:r>
            <a:r>
              <a:rPr sz="2800" spc="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discrete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51" y="3554136"/>
            <a:ext cx="7680258" cy="25027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36" y="2474974"/>
            <a:ext cx="2698287" cy="8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dirty="0">
                <a:ea typeface="+mn-ea"/>
                <a:cs typeface="+mn-ea"/>
                <a:sym typeface="+mn-lt"/>
              </a:rPr>
              <a:t>Course Content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Plan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2028" y="1502426"/>
            <a:ext cx="4757420" cy="318484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Regression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Classification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Unsupervised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models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923925" lvl="1" indent="-454025">
              <a:spcBef>
                <a:spcPts val="360"/>
              </a:spcBef>
              <a:buFont typeface="Wingdings"/>
              <a:buChar char=""/>
              <a:tabLst>
                <a:tab pos="466725" algn="l"/>
              </a:tabLst>
              <a:defRPr/>
            </a:pPr>
            <a:r>
              <a:rPr lang="en-US" sz="2400" dirty="0" smtClean="0">
                <a:solidFill>
                  <a:prstClr val="black"/>
                </a:solidFill>
                <a:cs typeface="+mn-ea"/>
                <a:sym typeface="+mn-lt"/>
              </a:rPr>
              <a:t>Dimension </a:t>
            </a:r>
            <a:r>
              <a:rPr lang="en-US" sz="2400" dirty="0">
                <a:solidFill>
                  <a:prstClr val="black"/>
                </a:solidFill>
                <a:cs typeface="+mn-ea"/>
                <a:sym typeface="+mn-lt"/>
              </a:rPr>
              <a:t>Reduction (PCA)</a:t>
            </a:r>
          </a:p>
          <a:p>
            <a:pPr marL="923925" lvl="1" indent="-454025">
              <a:spcBef>
                <a:spcPts val="360"/>
              </a:spcBef>
              <a:buFont typeface="Wingdings"/>
              <a:buChar char=""/>
              <a:tabLst>
                <a:tab pos="466725" algn="l"/>
              </a:tabLst>
              <a:defRPr/>
            </a:pPr>
            <a:r>
              <a:rPr lang="en-US" sz="2400" dirty="0" smtClean="0">
                <a:solidFill>
                  <a:srgbClr val="CC00CC"/>
                </a:solidFill>
                <a:cs typeface="+mn-ea"/>
                <a:sym typeface="+mn-lt"/>
              </a:rPr>
              <a:t>Clustering </a:t>
            </a:r>
            <a:r>
              <a:rPr lang="en-US" sz="2400" dirty="0">
                <a:solidFill>
                  <a:srgbClr val="CC00CC"/>
                </a:solidFill>
                <a:cs typeface="+mn-ea"/>
                <a:sym typeface="+mn-lt"/>
              </a:rPr>
              <a:t>(K-means, GMM/EM, Hierarchical )</a:t>
            </a:r>
            <a:endParaRPr kumimoji="0" sz="2400" b="0" i="0" u="none" strike="noStrike" kern="120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2800" b="0" i="0" u="none" strike="noStrike" kern="1200" cap="none" spc="-5" normalizeH="0" baseline="0" noProof="0" dirty="0" smtClean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Learning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theory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62028" y="5613944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0" lvl="0" indent="-3632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6875"/>
              <a:buFont typeface="Wingdings"/>
              <a:buChar char=""/>
              <a:tabLst>
                <a:tab pos="37592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Reinforcement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Learning</a:t>
            </a:r>
          </a:p>
        </p:txBody>
      </p:sp>
      <p:sp>
        <p:nvSpPr>
          <p:cNvPr id="10" name="object 9"/>
          <p:cNvSpPr/>
          <p:nvPr/>
        </p:nvSpPr>
        <p:spPr>
          <a:xfrm>
            <a:off x="5437233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437232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757443" y="156440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37233" y="1984053"/>
            <a:ext cx="2077085" cy="584835"/>
            <a:chOff x="5437233" y="2109313"/>
            <a:chExt cx="2077085" cy="584835"/>
          </a:xfrm>
        </p:grpSpPr>
        <p:sp>
          <p:nvSpPr>
            <p:cNvPr id="13" name="object 12"/>
            <p:cNvSpPr/>
            <p:nvPr/>
          </p:nvSpPr>
          <p:spPr>
            <a:xfrm>
              <a:off x="5437233" y="2109313"/>
              <a:ext cx="2077085" cy="584835"/>
            </a:xfrm>
            <a:custGeom>
              <a:avLst/>
              <a:gdLst/>
              <a:ahLst/>
              <a:cxnLst/>
              <a:rect l="l" t="t" r="r" b="b"/>
              <a:pathLst>
                <a:path w="2077084" h="584835">
                  <a:moveTo>
                    <a:pt x="273909" y="0"/>
                  </a:moveTo>
                  <a:lnTo>
                    <a:pt x="0" y="292376"/>
                  </a:lnTo>
                  <a:lnTo>
                    <a:pt x="273909" y="584752"/>
                  </a:lnTo>
                  <a:lnTo>
                    <a:pt x="273909" y="438564"/>
                  </a:lnTo>
                  <a:lnTo>
                    <a:pt x="2076891" y="438564"/>
                  </a:lnTo>
                  <a:lnTo>
                    <a:pt x="2076891" y="146188"/>
                  </a:lnTo>
                  <a:lnTo>
                    <a:pt x="273909" y="146188"/>
                  </a:lnTo>
                  <a:lnTo>
                    <a:pt x="2739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object 14"/>
            <p:cNvSpPr txBox="1"/>
            <p:nvPr/>
          </p:nvSpPr>
          <p:spPr>
            <a:xfrm>
              <a:off x="5903758" y="2238009"/>
              <a:ext cx="1280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Y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is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sz="1800" b="0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discrete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399654" y="2549373"/>
            <a:ext cx="2077086" cy="686261"/>
            <a:chOff x="5437232" y="2712211"/>
            <a:chExt cx="2077086" cy="686261"/>
          </a:xfrm>
        </p:grpSpPr>
        <p:sp>
          <p:nvSpPr>
            <p:cNvPr id="16" name="object 15"/>
            <p:cNvSpPr/>
            <p:nvPr/>
          </p:nvSpPr>
          <p:spPr>
            <a:xfrm>
              <a:off x="5437233" y="2724737"/>
              <a:ext cx="2077085" cy="673735"/>
            </a:xfrm>
            <a:custGeom>
              <a:avLst/>
              <a:gdLst/>
              <a:ahLst/>
              <a:cxnLst/>
              <a:rect l="l" t="t" r="r" b="b"/>
              <a:pathLst>
                <a:path w="2077084" h="673735">
                  <a:moveTo>
                    <a:pt x="336694" y="0"/>
                  </a:moveTo>
                  <a:lnTo>
                    <a:pt x="0" y="336698"/>
                  </a:lnTo>
                  <a:lnTo>
                    <a:pt x="336694" y="673394"/>
                  </a:lnTo>
                  <a:lnTo>
                    <a:pt x="336694" y="505045"/>
                  </a:lnTo>
                  <a:lnTo>
                    <a:pt x="2076891" y="505045"/>
                  </a:lnTo>
                  <a:lnTo>
                    <a:pt x="2076891" y="168347"/>
                  </a:lnTo>
                  <a:lnTo>
                    <a:pt x="336694" y="168347"/>
                  </a:lnTo>
                  <a:lnTo>
                    <a:pt x="3366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5437232" y="2712211"/>
              <a:ext cx="2077085" cy="673735"/>
            </a:xfrm>
            <a:custGeom>
              <a:avLst/>
              <a:gdLst/>
              <a:ahLst/>
              <a:cxnLst/>
              <a:rect l="l" t="t" r="r" b="b"/>
              <a:pathLst>
                <a:path w="2077084" h="673735">
                  <a:moveTo>
                    <a:pt x="2076892" y="168348"/>
                  </a:moveTo>
                  <a:lnTo>
                    <a:pt x="336695" y="168348"/>
                  </a:lnTo>
                  <a:lnTo>
                    <a:pt x="336695" y="0"/>
                  </a:lnTo>
                  <a:lnTo>
                    <a:pt x="0" y="336698"/>
                  </a:lnTo>
                  <a:lnTo>
                    <a:pt x="336695" y="673395"/>
                  </a:lnTo>
                  <a:lnTo>
                    <a:pt x="336695" y="505046"/>
                  </a:lnTo>
                  <a:lnTo>
                    <a:pt x="2076892" y="505046"/>
                  </a:lnTo>
                  <a:lnTo>
                    <a:pt x="2076892" y="168348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6316172" y="2899426"/>
              <a:ext cx="488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NO</a:t>
              </a:r>
              <a:r>
                <a:rPr kumimoji="0" sz="1800" b="0" i="0" u="none" strike="noStrike" kern="1200" cap="none" spc="-8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Y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99655" y="4125699"/>
            <a:ext cx="2077085" cy="673735"/>
            <a:chOff x="5437233" y="3336561"/>
            <a:chExt cx="2077085" cy="673735"/>
          </a:xfrm>
        </p:grpSpPr>
        <p:sp>
          <p:nvSpPr>
            <p:cNvPr id="19" name="object 18"/>
            <p:cNvSpPr/>
            <p:nvPr/>
          </p:nvSpPr>
          <p:spPr>
            <a:xfrm>
              <a:off x="5437233" y="3336561"/>
              <a:ext cx="2077085" cy="673735"/>
            </a:xfrm>
            <a:custGeom>
              <a:avLst/>
              <a:gdLst/>
              <a:ahLst/>
              <a:cxnLst/>
              <a:rect l="l" t="t" r="r" b="b"/>
              <a:pathLst>
                <a:path w="2077084" h="673735">
                  <a:moveTo>
                    <a:pt x="336694" y="0"/>
                  </a:moveTo>
                  <a:lnTo>
                    <a:pt x="0" y="336698"/>
                  </a:lnTo>
                  <a:lnTo>
                    <a:pt x="336694" y="673395"/>
                  </a:lnTo>
                  <a:lnTo>
                    <a:pt x="336694" y="505047"/>
                  </a:lnTo>
                  <a:lnTo>
                    <a:pt x="2076891" y="505047"/>
                  </a:lnTo>
                  <a:lnTo>
                    <a:pt x="2076891" y="168348"/>
                  </a:lnTo>
                  <a:lnTo>
                    <a:pt x="336694" y="168348"/>
                  </a:lnTo>
                  <a:lnTo>
                    <a:pt x="3366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object 20"/>
            <p:cNvSpPr txBox="1"/>
            <p:nvPr/>
          </p:nvSpPr>
          <p:spPr>
            <a:xfrm>
              <a:off x="6131227" y="3512073"/>
              <a:ext cx="8572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About</a:t>
              </a:r>
              <a:r>
                <a:rPr kumimoji="0" sz="1800" b="0" i="0" u="none" strike="noStrike" kern="1200" cap="none" spc="-8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f()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2028" y="4754558"/>
            <a:ext cx="8570946" cy="673735"/>
            <a:chOff x="449502" y="4635480"/>
            <a:chExt cx="8570946" cy="673735"/>
          </a:xfrm>
        </p:grpSpPr>
        <p:sp>
          <p:nvSpPr>
            <p:cNvPr id="8" name="object 4"/>
            <p:cNvSpPr txBox="1"/>
            <p:nvPr/>
          </p:nvSpPr>
          <p:spPr>
            <a:xfrm>
              <a:off x="449502" y="4777666"/>
              <a:ext cx="3345179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66725" marR="0" lvl="0" indent="-454025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 typeface="Wingdings"/>
                <a:buChar char=""/>
                <a:tabLst>
                  <a:tab pos="466725" algn="l"/>
                </a:tabLst>
                <a:defRPr/>
              </a:pPr>
              <a:r>
                <a:rPr kumimoji="0" sz="32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Graphical</a:t>
              </a:r>
              <a:r>
                <a:rPr kumimoji="0" sz="320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32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models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390788" y="4635480"/>
              <a:ext cx="3629660" cy="673735"/>
              <a:chOff x="5408879" y="4285083"/>
              <a:chExt cx="3629660" cy="673735"/>
            </a:xfrm>
          </p:grpSpPr>
          <p:sp>
            <p:nvSpPr>
              <p:cNvPr id="22" name="object 21"/>
              <p:cNvSpPr/>
              <p:nvPr/>
            </p:nvSpPr>
            <p:spPr>
              <a:xfrm>
                <a:off x="5408879" y="4285083"/>
                <a:ext cx="3629660" cy="673735"/>
              </a:xfrm>
              <a:custGeom>
                <a:avLst/>
                <a:gdLst/>
                <a:ahLst/>
                <a:cxnLst/>
                <a:rect l="l" t="t" r="r" b="b"/>
                <a:pathLst>
                  <a:path w="3629659" h="673735">
                    <a:moveTo>
                      <a:pt x="336697" y="0"/>
                    </a:moveTo>
                    <a:lnTo>
                      <a:pt x="0" y="336697"/>
                    </a:lnTo>
                    <a:lnTo>
                      <a:pt x="336697" y="673395"/>
                    </a:lnTo>
                    <a:lnTo>
                      <a:pt x="336697" y="505045"/>
                    </a:lnTo>
                    <a:lnTo>
                      <a:pt x="3629245" y="505045"/>
                    </a:lnTo>
                    <a:lnTo>
                      <a:pt x="3629245" y="168348"/>
                    </a:lnTo>
                    <a:lnTo>
                      <a:pt x="336697" y="168348"/>
                    </a:lnTo>
                    <a:lnTo>
                      <a:pt x="336697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5408879" y="4285083"/>
                <a:ext cx="3629660" cy="673735"/>
                <a:chOff x="5408879" y="4285083"/>
                <a:chExt cx="3629660" cy="673735"/>
              </a:xfrm>
            </p:grpSpPr>
            <p:sp>
              <p:nvSpPr>
                <p:cNvPr id="23" name="object 22"/>
                <p:cNvSpPr/>
                <p:nvPr/>
              </p:nvSpPr>
              <p:spPr>
                <a:xfrm>
                  <a:off x="5408879" y="4285083"/>
                  <a:ext cx="3629660" cy="673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9659" h="673735">
                      <a:moveTo>
                        <a:pt x="3629246" y="168348"/>
                      </a:moveTo>
                      <a:lnTo>
                        <a:pt x="336697" y="168348"/>
                      </a:lnTo>
                      <a:lnTo>
                        <a:pt x="336697" y="0"/>
                      </a:lnTo>
                      <a:lnTo>
                        <a:pt x="0" y="336697"/>
                      </a:lnTo>
                      <a:lnTo>
                        <a:pt x="336697" y="673395"/>
                      </a:lnTo>
                      <a:lnTo>
                        <a:pt x="336697" y="505046"/>
                      </a:lnTo>
                      <a:lnTo>
                        <a:pt x="3629246" y="505046"/>
                      </a:lnTo>
                      <a:lnTo>
                        <a:pt x="3629246" y="168348"/>
                      </a:lnTo>
                      <a:close/>
                    </a:path>
                  </a:pathLst>
                </a:custGeom>
                <a:ln w="12700">
                  <a:solidFill>
                    <a:srgbClr val="E7E6E6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object 23"/>
                <p:cNvSpPr txBox="1"/>
                <p:nvPr/>
              </p:nvSpPr>
              <p:spPr>
                <a:xfrm>
                  <a:off x="5690680" y="4460002"/>
                  <a:ext cx="3234055" cy="29972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About </a:t>
                  </a:r>
                  <a:r>
                    <a:rPr kumimoji="0" sz="1800" b="0" i="0" u="none" strike="noStrike" kern="120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interactions </a:t>
                  </a:r>
                  <a:r>
                    <a:rPr kumimoji="0" sz="1800" b="0" i="0" u="none" strike="noStrike" kern="1200" cap="none" spc="-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among </a:t>
                  </a:r>
                  <a:r>
                    <a: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X1,…</a:t>
                  </a:r>
                  <a:r>
                    <a:rPr kumimoji="0" sz="1800" b="0" i="0" u="none" strike="noStrike" kern="1200" cap="none" spc="-3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 </a:t>
                  </a:r>
                  <a:r>
                    <a: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Xp</a:t>
                  </a:r>
                </a:p>
              </p:txBody>
            </p:sp>
          </p:grpSp>
        </p:grpSp>
      </p:grpSp>
      <p:grpSp>
        <p:nvGrpSpPr>
          <p:cNvPr id="31" name="组合 30"/>
          <p:cNvGrpSpPr/>
          <p:nvPr/>
        </p:nvGrpSpPr>
        <p:grpSpPr>
          <a:xfrm>
            <a:off x="5408879" y="5384616"/>
            <a:ext cx="3629660" cy="1100455"/>
            <a:chOff x="5408879" y="5121570"/>
            <a:chExt cx="3629660" cy="1100455"/>
          </a:xfrm>
        </p:grpSpPr>
        <p:sp>
          <p:nvSpPr>
            <p:cNvPr id="25" name="object 24"/>
            <p:cNvSpPr/>
            <p:nvPr/>
          </p:nvSpPr>
          <p:spPr>
            <a:xfrm>
              <a:off x="5408879" y="5121570"/>
              <a:ext cx="3629660" cy="1100455"/>
            </a:xfrm>
            <a:custGeom>
              <a:avLst/>
              <a:gdLst/>
              <a:ahLst/>
              <a:cxnLst/>
              <a:rect l="l" t="t" r="r" b="b"/>
              <a:pathLst>
                <a:path w="3629659" h="1100454">
                  <a:moveTo>
                    <a:pt x="317498" y="0"/>
                  </a:moveTo>
                  <a:lnTo>
                    <a:pt x="0" y="549970"/>
                  </a:lnTo>
                  <a:lnTo>
                    <a:pt x="317498" y="1099942"/>
                  </a:lnTo>
                  <a:lnTo>
                    <a:pt x="317498" y="824958"/>
                  </a:lnTo>
                  <a:lnTo>
                    <a:pt x="3629245" y="824958"/>
                  </a:lnTo>
                  <a:lnTo>
                    <a:pt x="3629245" y="274986"/>
                  </a:lnTo>
                  <a:lnTo>
                    <a:pt x="317498" y="274986"/>
                  </a:lnTo>
                  <a:lnTo>
                    <a:pt x="31749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object 26"/>
            <p:cNvSpPr txBox="1"/>
            <p:nvPr/>
          </p:nvSpPr>
          <p:spPr>
            <a:xfrm>
              <a:off x="5646367" y="5371353"/>
              <a:ext cx="3147060" cy="568325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12700" marR="5080" lvl="0" indent="0" algn="l" defTabSz="914400" rtl="0" eaLnBrk="1" fontAlgn="auto" latinLnBrk="0" hangingPunct="1">
                <a:lnSpc>
                  <a:spcPts val="211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Learn </a:t>
              </a:r>
              <a:r>
                <a:rPr kumimoji="0" sz="18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program to Interact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with its  </a:t>
              </a:r>
              <a:r>
                <a:rPr kumimoji="0" sz="18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environment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5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12962" cy="585111"/>
          </a:xfrm>
        </p:spPr>
        <p:txBody>
          <a:bodyPr/>
          <a:lstStyle/>
          <a:p>
            <a:r>
              <a:rPr lang="en-US" altLang="zh-CN" sz="3600" spc="-5" dirty="0">
                <a:cs typeface="Calibri"/>
              </a:rPr>
              <a:t>Similarity </a:t>
            </a:r>
            <a:r>
              <a:rPr lang="en-US" altLang="zh-CN" sz="3600" spc="-10" dirty="0">
                <a:cs typeface="Calibri"/>
              </a:rPr>
              <a:t>Measures: </a:t>
            </a:r>
            <a:r>
              <a:rPr lang="en-US" altLang="zh-CN" sz="3600" spc="-15" dirty="0" smtClean="0">
                <a:cs typeface="Calibri"/>
              </a:rPr>
              <a:t>Correlation </a:t>
            </a:r>
            <a:r>
              <a:rPr lang="en-US" altLang="zh-CN" sz="3600" spc="-15" dirty="0">
                <a:cs typeface="Calibri"/>
              </a:rPr>
              <a:t>Coefficient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object 2"/>
          <p:cNvSpPr txBox="1"/>
          <p:nvPr/>
        </p:nvSpPr>
        <p:spPr>
          <a:xfrm>
            <a:off x="685343" y="1532635"/>
            <a:ext cx="50901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Pearson </a:t>
            </a:r>
            <a:r>
              <a:rPr sz="2800" spc="-15" dirty="0">
                <a:latin typeface="Calibri"/>
                <a:cs typeface="Calibri"/>
              </a:rPr>
              <a:t>correlation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coefficient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685343" y="5647435"/>
            <a:ext cx="47567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Special </a:t>
            </a:r>
            <a:r>
              <a:rPr sz="2800" spc="-10" dirty="0">
                <a:latin typeface="Calibri"/>
                <a:cs typeface="Calibri"/>
              </a:rPr>
              <a:t>case: cosine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distance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41"/>
          <p:cNvSpPr/>
          <p:nvPr/>
        </p:nvSpPr>
        <p:spPr>
          <a:xfrm>
            <a:off x="5254802" y="2690336"/>
            <a:ext cx="3778250" cy="2031364"/>
          </a:xfrm>
          <a:custGeom>
            <a:avLst/>
            <a:gdLst/>
            <a:ahLst/>
            <a:cxnLst/>
            <a:rect l="l" t="t" r="r" b="b"/>
            <a:pathLst>
              <a:path w="3778250" h="2031364">
                <a:moveTo>
                  <a:pt x="0" y="0"/>
                </a:moveTo>
                <a:lnTo>
                  <a:pt x="3777761" y="0"/>
                </a:lnTo>
                <a:lnTo>
                  <a:pt x="3777761" y="2031324"/>
                </a:lnTo>
                <a:lnTo>
                  <a:pt x="0" y="2031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2"/>
          <p:cNvSpPr txBox="1"/>
          <p:nvPr/>
        </p:nvSpPr>
        <p:spPr>
          <a:xfrm>
            <a:off x="5333542" y="2709164"/>
            <a:ext cx="338264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3975" indent="-285115" algn="r">
              <a:lnSpc>
                <a:spcPts val="2135"/>
              </a:lnSpc>
              <a:spcBef>
                <a:spcPts val="100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Measuring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linear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correlation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ts val="2135"/>
              </a:lnSpc>
            </a:pP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5" dirty="0">
                <a:latin typeface="Calibri"/>
                <a:cs typeface="Calibri"/>
              </a:rPr>
              <a:t>sequences, </a:t>
            </a:r>
            <a:r>
              <a:rPr sz="1800" dirty="0">
                <a:latin typeface="Calibri"/>
                <a:cs typeface="Calibri"/>
              </a:rPr>
              <a:t>x and </a:t>
            </a:r>
            <a:r>
              <a:rPr sz="1800" spc="-70" dirty="0">
                <a:latin typeface="Calibri"/>
                <a:cs typeface="Calibri"/>
              </a:rPr>
              <a:t>y,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43"/>
          <p:cNvSpPr txBox="1"/>
          <p:nvPr/>
        </p:nvSpPr>
        <p:spPr>
          <a:xfrm>
            <a:off x="5333542" y="3535171"/>
            <a:ext cx="3608070" cy="1113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marR="5080" indent="-285750">
              <a:lnSpc>
                <a:spcPct val="99400"/>
              </a:lnSpc>
              <a:spcBef>
                <a:spcPts val="1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giving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+1 and −1  </a:t>
            </a:r>
            <a:r>
              <a:rPr sz="1800" spc="-5" dirty="0">
                <a:latin typeface="Calibri"/>
                <a:cs typeface="Calibri"/>
              </a:rPr>
              <a:t>inclusive, </a:t>
            </a: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spc="-5" dirty="0">
                <a:latin typeface="Calibri"/>
                <a:cs typeface="Calibri"/>
              </a:rPr>
              <a:t>positive  </a:t>
            </a:r>
            <a:r>
              <a:rPr sz="1800" b="1" spc="-10" dirty="0">
                <a:latin typeface="Calibri"/>
                <a:cs typeface="Calibri"/>
              </a:rPr>
              <a:t>correlation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0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b="1" spc="-10" dirty="0">
                <a:latin typeface="Calibri"/>
                <a:cs typeface="Calibri"/>
              </a:rPr>
              <a:t>correlation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10"/>
              </a:lnSpc>
            </a:pPr>
            <a:r>
              <a:rPr sz="1800" dirty="0">
                <a:latin typeface="Calibri"/>
                <a:cs typeface="Calibri"/>
              </a:rPr>
              <a:t>−1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total negative </a:t>
            </a:r>
            <a:r>
              <a:rPr sz="1800" b="1" spc="-10" dirty="0">
                <a:latin typeface="Calibri"/>
                <a:cs typeface="Calibri"/>
              </a:rPr>
              <a:t>correlation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44"/>
          <p:cNvSpPr txBox="1"/>
          <p:nvPr/>
        </p:nvSpPr>
        <p:spPr>
          <a:xfrm>
            <a:off x="1558117" y="5294482"/>
            <a:ext cx="3121660" cy="36957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latin typeface="Calibri"/>
                <a:cs typeface="Calibri"/>
              </a:rPr>
              <a:t>Correlation </a:t>
            </a:r>
            <a:r>
              <a:rPr sz="1800" spc="-5" dirty="0">
                <a:latin typeface="Calibri"/>
                <a:cs typeface="Calibri"/>
              </a:rPr>
              <a:t>is unit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87" y="2031023"/>
            <a:ext cx="3352319" cy="303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28" y="5522349"/>
            <a:ext cx="1692516" cy="8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95" dirty="0" smtClean="0">
                <a:cs typeface="Calibri"/>
              </a:rPr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"groupness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"similarity/distance"</a:t>
            </a:r>
          </a:p>
          <a:p>
            <a:r>
              <a:rPr lang="en-US" altLang="zh-CN" dirty="0"/>
              <a:t>Clustering Algorithms</a:t>
            </a:r>
          </a:p>
          <a:p>
            <a:pPr lvl="1"/>
            <a:r>
              <a:rPr lang="en-US" altLang="zh-CN" dirty="0"/>
              <a:t>Hierarchical algorithms</a:t>
            </a:r>
          </a:p>
          <a:p>
            <a:pPr lvl="1"/>
            <a:r>
              <a:rPr lang="en-US" altLang="zh-CN" dirty="0" err="1"/>
              <a:t>Partitional</a:t>
            </a:r>
            <a:r>
              <a:rPr lang="en-US" altLang="zh-CN" dirty="0"/>
              <a:t> algorithms</a:t>
            </a:r>
          </a:p>
          <a:p>
            <a:r>
              <a:rPr lang="en-US" altLang="zh-CN" dirty="0" smtClean="0"/>
              <a:t>Formal </a:t>
            </a:r>
            <a:r>
              <a:rPr lang="en-US" altLang="zh-CN" dirty="0"/>
              <a:t>foundation and convergence</a:t>
            </a:r>
          </a:p>
          <a:p>
            <a:r>
              <a:rPr lang="en-US" altLang="zh-CN" dirty="0"/>
              <a:t>How many clusters?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0" y="2537403"/>
            <a:ext cx="541020" cy="344809"/>
          </a:xfrm>
          <a:custGeom>
            <a:avLst/>
            <a:gdLst/>
            <a:ahLst/>
            <a:cxnLst/>
            <a:rect l="l" t="t" r="r" b="b"/>
            <a:pathLst>
              <a:path w="541020" h="412114">
                <a:moveTo>
                  <a:pt x="334662" y="0"/>
                </a:moveTo>
                <a:lnTo>
                  <a:pt x="334662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334662" y="308899"/>
                </a:lnTo>
                <a:lnTo>
                  <a:pt x="334662" y="411866"/>
                </a:lnTo>
                <a:lnTo>
                  <a:pt x="540595" y="205933"/>
                </a:lnTo>
                <a:lnTo>
                  <a:pt x="3346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cs typeface="Calibri"/>
              </a:rPr>
              <a:t>Clustering</a:t>
            </a:r>
            <a:r>
              <a:rPr lang="en-US" altLang="zh-CN" spc="-5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Algorithms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object 4"/>
          <p:cNvSpPr txBox="1"/>
          <p:nvPr/>
        </p:nvSpPr>
        <p:spPr>
          <a:xfrm>
            <a:off x="535940" y="1498404"/>
            <a:ext cx="4787265" cy="43929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Partitional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algorithms</a:t>
            </a:r>
            <a:endParaRPr sz="3000">
              <a:latin typeface="Calibri"/>
              <a:cs typeface="Calibri"/>
            </a:endParaRPr>
          </a:p>
          <a:p>
            <a:pPr marL="755650" marR="326390" lvl="1" indent="-285750">
              <a:lnSpc>
                <a:spcPts val="2810"/>
              </a:lnSpc>
              <a:spcBef>
                <a:spcPts val="75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Usually </a:t>
            </a:r>
            <a:r>
              <a:rPr sz="2600" spc="-15" dirty="0">
                <a:latin typeface="Calibri"/>
                <a:cs typeface="Calibri"/>
              </a:rPr>
              <a:t>start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-10" dirty="0">
                <a:latin typeface="Calibri"/>
                <a:cs typeface="Calibri"/>
              </a:rPr>
              <a:t>random  </a:t>
            </a:r>
            <a:r>
              <a:rPr sz="2600" spc="-5" dirty="0">
                <a:latin typeface="Calibri"/>
                <a:cs typeface="Calibri"/>
              </a:rPr>
              <a:t>(partial)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partitioning</a:t>
            </a:r>
            <a:endParaRPr sz="2600">
              <a:latin typeface="Calibri"/>
              <a:cs typeface="Calibri"/>
            </a:endParaRPr>
          </a:p>
          <a:p>
            <a:pPr marL="285750" marR="1505585" lvl="1" indent="-285750" algn="r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285750" algn="l"/>
              </a:tabLst>
            </a:pPr>
            <a:r>
              <a:rPr sz="2600" spc="-15" dirty="0">
                <a:latin typeface="Calibri"/>
                <a:cs typeface="Calibri"/>
              </a:rPr>
              <a:t>Refine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iteratively</a:t>
            </a:r>
            <a:endParaRPr sz="2600">
              <a:latin typeface="Calibri"/>
              <a:cs typeface="Calibri"/>
            </a:endParaRPr>
          </a:p>
          <a:p>
            <a:pPr marL="227965" marR="1497965" lvl="2" indent="-227965" algn="r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means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clustering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10" dirty="0">
                <a:latin typeface="Calibri"/>
                <a:cs typeface="Calibri"/>
              </a:rPr>
              <a:t>Mixture-Model </a:t>
            </a:r>
            <a:r>
              <a:rPr sz="2200" spc="-5" dirty="0">
                <a:latin typeface="Calibri"/>
                <a:cs typeface="Calibri"/>
              </a:rPr>
              <a:t>based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clustering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Hierarchical </a:t>
            </a:r>
            <a:r>
              <a:rPr sz="3000" spc="-5" dirty="0">
                <a:latin typeface="Calibri"/>
                <a:cs typeface="Calibri"/>
              </a:rPr>
              <a:t>algorithms</a:t>
            </a:r>
            <a:endParaRPr sz="3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latin typeface="Calibri"/>
                <a:cs typeface="Calibri"/>
              </a:rPr>
              <a:t>Bottom-up,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agglomerative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30" dirty="0">
                <a:latin typeface="Calibri"/>
                <a:cs typeface="Calibri"/>
              </a:rPr>
              <a:t>Top-down,</a:t>
            </a:r>
            <a:r>
              <a:rPr sz="2600" spc="-5" dirty="0">
                <a:latin typeface="Calibri"/>
                <a:cs typeface="Calibri"/>
              </a:rPr>
              <a:t> divisive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5979470" y="1879035"/>
            <a:ext cx="2747659" cy="162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55600" y="4268787"/>
            <a:ext cx="8331200" cy="2085975"/>
          </a:xfrm>
          <a:custGeom>
            <a:avLst/>
            <a:gdLst/>
            <a:ahLst/>
            <a:cxnLst/>
            <a:rect l="l" t="t" r="r" b="b"/>
            <a:pathLst>
              <a:path w="8331200" h="2085975">
                <a:moveTo>
                  <a:pt x="7983528" y="0"/>
                </a:moveTo>
                <a:lnTo>
                  <a:pt x="347670" y="0"/>
                </a:lnTo>
                <a:lnTo>
                  <a:pt x="300494" y="3173"/>
                </a:lnTo>
                <a:lnTo>
                  <a:pt x="255246" y="12419"/>
                </a:lnTo>
                <a:lnTo>
                  <a:pt x="212341" y="27321"/>
                </a:lnTo>
                <a:lnTo>
                  <a:pt x="172194" y="47467"/>
                </a:lnTo>
                <a:lnTo>
                  <a:pt x="135219" y="72442"/>
                </a:lnTo>
                <a:lnTo>
                  <a:pt x="101830" y="101831"/>
                </a:lnTo>
                <a:lnTo>
                  <a:pt x="72441" y="135220"/>
                </a:lnTo>
                <a:lnTo>
                  <a:pt x="47467" y="172195"/>
                </a:lnTo>
                <a:lnTo>
                  <a:pt x="27321" y="212342"/>
                </a:lnTo>
                <a:lnTo>
                  <a:pt x="12419" y="255247"/>
                </a:lnTo>
                <a:lnTo>
                  <a:pt x="3173" y="300495"/>
                </a:lnTo>
                <a:lnTo>
                  <a:pt x="0" y="347672"/>
                </a:lnTo>
                <a:lnTo>
                  <a:pt x="0" y="1738304"/>
                </a:lnTo>
                <a:lnTo>
                  <a:pt x="3173" y="1785481"/>
                </a:lnTo>
                <a:lnTo>
                  <a:pt x="12419" y="1830729"/>
                </a:lnTo>
                <a:lnTo>
                  <a:pt x="27321" y="1873634"/>
                </a:lnTo>
                <a:lnTo>
                  <a:pt x="47467" y="1913781"/>
                </a:lnTo>
                <a:lnTo>
                  <a:pt x="72441" y="1950756"/>
                </a:lnTo>
                <a:lnTo>
                  <a:pt x="101830" y="1984145"/>
                </a:lnTo>
                <a:lnTo>
                  <a:pt x="135219" y="2013534"/>
                </a:lnTo>
                <a:lnTo>
                  <a:pt x="172194" y="2038509"/>
                </a:lnTo>
                <a:lnTo>
                  <a:pt x="212341" y="2058654"/>
                </a:lnTo>
                <a:lnTo>
                  <a:pt x="255246" y="2073557"/>
                </a:lnTo>
                <a:lnTo>
                  <a:pt x="300494" y="2082802"/>
                </a:lnTo>
                <a:lnTo>
                  <a:pt x="347670" y="2085976"/>
                </a:lnTo>
                <a:lnTo>
                  <a:pt x="7983528" y="2085976"/>
                </a:lnTo>
                <a:lnTo>
                  <a:pt x="8030705" y="2082802"/>
                </a:lnTo>
                <a:lnTo>
                  <a:pt x="8075953" y="2073557"/>
                </a:lnTo>
                <a:lnTo>
                  <a:pt x="8118857" y="2058654"/>
                </a:lnTo>
                <a:lnTo>
                  <a:pt x="8159004" y="2038509"/>
                </a:lnTo>
                <a:lnTo>
                  <a:pt x="8195979" y="2013534"/>
                </a:lnTo>
                <a:lnTo>
                  <a:pt x="8229369" y="1984145"/>
                </a:lnTo>
                <a:lnTo>
                  <a:pt x="8258757" y="1950756"/>
                </a:lnTo>
                <a:lnTo>
                  <a:pt x="8283732" y="1913781"/>
                </a:lnTo>
                <a:lnTo>
                  <a:pt x="8303878" y="1873634"/>
                </a:lnTo>
                <a:lnTo>
                  <a:pt x="8318780" y="1830729"/>
                </a:lnTo>
                <a:lnTo>
                  <a:pt x="8328026" y="1785481"/>
                </a:lnTo>
                <a:lnTo>
                  <a:pt x="8331200" y="1738304"/>
                </a:lnTo>
                <a:lnTo>
                  <a:pt x="8331200" y="347672"/>
                </a:lnTo>
                <a:lnTo>
                  <a:pt x="8328026" y="300495"/>
                </a:lnTo>
                <a:lnTo>
                  <a:pt x="8318780" y="255247"/>
                </a:lnTo>
                <a:lnTo>
                  <a:pt x="8303878" y="212342"/>
                </a:lnTo>
                <a:lnTo>
                  <a:pt x="8283732" y="172195"/>
                </a:lnTo>
                <a:lnTo>
                  <a:pt x="8258757" y="135220"/>
                </a:lnTo>
                <a:lnTo>
                  <a:pt x="8229369" y="101831"/>
                </a:lnTo>
                <a:lnTo>
                  <a:pt x="8195979" y="72442"/>
                </a:lnTo>
                <a:lnTo>
                  <a:pt x="8159004" y="47467"/>
                </a:lnTo>
                <a:lnTo>
                  <a:pt x="8118857" y="27321"/>
                </a:lnTo>
                <a:lnTo>
                  <a:pt x="8075953" y="12419"/>
                </a:lnTo>
                <a:lnTo>
                  <a:pt x="8030705" y="3173"/>
                </a:lnTo>
                <a:lnTo>
                  <a:pt x="7983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0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cs typeface="Calibri"/>
              </a:rPr>
              <a:t>Clustering</a:t>
            </a:r>
            <a:r>
              <a:rPr lang="en-US" altLang="zh-CN" spc="-5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Algorithms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object 4"/>
          <p:cNvSpPr txBox="1"/>
          <p:nvPr/>
        </p:nvSpPr>
        <p:spPr>
          <a:xfrm>
            <a:off x="535940" y="1498404"/>
            <a:ext cx="4787265" cy="43929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Partitional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algorithms</a:t>
            </a:r>
            <a:endParaRPr sz="3000">
              <a:latin typeface="Calibri"/>
              <a:cs typeface="Calibri"/>
            </a:endParaRPr>
          </a:p>
          <a:p>
            <a:pPr marL="755650" marR="326390" lvl="1" indent="-285750">
              <a:lnSpc>
                <a:spcPts val="2810"/>
              </a:lnSpc>
              <a:spcBef>
                <a:spcPts val="75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Usually </a:t>
            </a:r>
            <a:r>
              <a:rPr sz="2600" spc="-15" dirty="0">
                <a:latin typeface="Calibri"/>
                <a:cs typeface="Calibri"/>
              </a:rPr>
              <a:t>start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-10" dirty="0">
                <a:latin typeface="Calibri"/>
                <a:cs typeface="Calibri"/>
              </a:rPr>
              <a:t>random  </a:t>
            </a:r>
            <a:r>
              <a:rPr sz="2600" spc="-5" dirty="0">
                <a:latin typeface="Calibri"/>
                <a:cs typeface="Calibri"/>
              </a:rPr>
              <a:t>(partial)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partitioning</a:t>
            </a:r>
            <a:endParaRPr sz="2600">
              <a:latin typeface="Calibri"/>
              <a:cs typeface="Calibri"/>
            </a:endParaRPr>
          </a:p>
          <a:p>
            <a:pPr marL="285750" marR="1505585" lvl="1" indent="-285750" algn="r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285750" algn="l"/>
              </a:tabLst>
            </a:pPr>
            <a:r>
              <a:rPr sz="2600" spc="-15" dirty="0">
                <a:latin typeface="Calibri"/>
                <a:cs typeface="Calibri"/>
              </a:rPr>
              <a:t>Refine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iteratively</a:t>
            </a:r>
            <a:endParaRPr sz="2600">
              <a:latin typeface="Calibri"/>
              <a:cs typeface="Calibri"/>
            </a:endParaRPr>
          </a:p>
          <a:p>
            <a:pPr marL="227965" marR="1497965" lvl="2" indent="-227965" algn="r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means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clustering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10" dirty="0">
                <a:latin typeface="Calibri"/>
                <a:cs typeface="Calibri"/>
              </a:rPr>
              <a:t>Mixture-Model </a:t>
            </a:r>
            <a:r>
              <a:rPr sz="2200" spc="-5" dirty="0">
                <a:latin typeface="Calibri"/>
                <a:cs typeface="Calibri"/>
              </a:rPr>
              <a:t>based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clustering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Hierarchical </a:t>
            </a:r>
            <a:r>
              <a:rPr sz="3000" spc="-5" dirty="0">
                <a:latin typeface="Calibri"/>
                <a:cs typeface="Calibri"/>
              </a:rPr>
              <a:t>algorithms</a:t>
            </a:r>
            <a:endParaRPr sz="3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latin typeface="Calibri"/>
                <a:cs typeface="Calibri"/>
              </a:rPr>
              <a:t>Bottom-up,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agglomerative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30" dirty="0">
                <a:latin typeface="Calibri"/>
                <a:cs typeface="Calibri"/>
              </a:rPr>
              <a:t>Top-down,</a:t>
            </a:r>
            <a:r>
              <a:rPr sz="2600" spc="-5" dirty="0">
                <a:latin typeface="Calibri"/>
                <a:cs typeface="Calibri"/>
              </a:rPr>
              <a:t> divisive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5979470" y="1879035"/>
            <a:ext cx="2747659" cy="162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5923099" y="4454403"/>
            <a:ext cx="2638763" cy="1865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0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95" dirty="0" smtClean="0">
                <a:cs typeface="Calibri"/>
              </a:rPr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"groupness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Definition of "similarity/distance"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Clustering Algorithms</a:t>
            </a:r>
          </a:p>
          <a:p>
            <a:pPr lvl="1"/>
            <a:r>
              <a:rPr lang="en-US" altLang="zh-CN" dirty="0"/>
              <a:t>Hierarchical algorithms</a:t>
            </a:r>
          </a:p>
          <a:p>
            <a:pPr lvl="1"/>
            <a:r>
              <a:rPr lang="en-US" altLang="zh-CN" dirty="0" err="1"/>
              <a:t>Partitional</a:t>
            </a:r>
            <a:r>
              <a:rPr lang="en-US" altLang="zh-CN" dirty="0"/>
              <a:t> algorithms</a:t>
            </a:r>
          </a:p>
          <a:p>
            <a:r>
              <a:rPr lang="en-US" altLang="zh-CN" dirty="0" smtClean="0"/>
              <a:t>Formal </a:t>
            </a:r>
            <a:r>
              <a:rPr lang="en-US" altLang="zh-CN" dirty="0"/>
              <a:t>foundation and convergence</a:t>
            </a:r>
          </a:p>
          <a:p>
            <a:r>
              <a:rPr lang="en-US" altLang="zh-CN" dirty="0"/>
              <a:t>How many clusters?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87630" y="2905729"/>
            <a:ext cx="541020" cy="344809"/>
          </a:xfrm>
          <a:custGeom>
            <a:avLst/>
            <a:gdLst/>
            <a:ahLst/>
            <a:cxnLst/>
            <a:rect l="l" t="t" r="r" b="b"/>
            <a:pathLst>
              <a:path w="541020" h="412114">
                <a:moveTo>
                  <a:pt x="334662" y="0"/>
                </a:moveTo>
                <a:lnTo>
                  <a:pt x="334662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334662" y="308899"/>
                </a:lnTo>
                <a:lnTo>
                  <a:pt x="334662" y="411866"/>
                </a:lnTo>
                <a:lnTo>
                  <a:pt x="540595" y="205933"/>
                </a:lnTo>
                <a:lnTo>
                  <a:pt x="3346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8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cs typeface="Calibri"/>
              </a:rPr>
              <a:t>Hierarchical</a:t>
            </a:r>
            <a:r>
              <a:rPr lang="en-US" altLang="zh-CN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Clustering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object 4"/>
          <p:cNvSpPr txBox="1"/>
          <p:nvPr/>
        </p:nvSpPr>
        <p:spPr>
          <a:xfrm>
            <a:off x="535938" y="1531111"/>
            <a:ext cx="8026400" cy="7664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Build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tree-based hierarchical </a:t>
            </a:r>
            <a:r>
              <a:rPr sz="2700" spc="-30" dirty="0">
                <a:latin typeface="Calibri"/>
                <a:cs typeface="Calibri"/>
              </a:rPr>
              <a:t>taxonomy </a:t>
            </a:r>
            <a:r>
              <a:rPr sz="2700" spc="-15" dirty="0">
                <a:latin typeface="Calibri"/>
                <a:cs typeface="Calibri"/>
              </a:rPr>
              <a:t>(</a:t>
            </a:r>
            <a:r>
              <a:rPr sz="2700" spc="-15" dirty="0">
                <a:solidFill>
                  <a:srgbClr val="CE2CDA"/>
                </a:solidFill>
                <a:latin typeface="Calibri"/>
                <a:cs typeface="Calibri"/>
              </a:rPr>
              <a:t>dendrogram</a:t>
            </a:r>
            <a:r>
              <a:rPr sz="2700" spc="-15" dirty="0">
                <a:latin typeface="Calibri"/>
                <a:cs typeface="Calibri"/>
              </a:rPr>
              <a:t>)  from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set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objects, </a:t>
            </a:r>
            <a:r>
              <a:rPr sz="2700" spc="5" dirty="0">
                <a:latin typeface="Calibri"/>
                <a:cs typeface="Calibri"/>
              </a:rPr>
              <a:t>e.g. </a:t>
            </a:r>
            <a:r>
              <a:rPr sz="2700" spc="-15" dirty="0">
                <a:latin typeface="Calibri"/>
                <a:cs typeface="Calibri"/>
              </a:rPr>
              <a:t>organisms,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documents.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535938" y="4743704"/>
            <a:ext cx="7727950" cy="76463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marR="5080" indent="-342900">
              <a:lnSpc>
                <a:spcPts val="262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Note that hierarchies </a:t>
            </a:r>
            <a:r>
              <a:rPr sz="2700" spc="-20" dirty="0">
                <a:latin typeface="Calibri"/>
                <a:cs typeface="Calibri"/>
              </a:rPr>
              <a:t>are </a:t>
            </a:r>
            <a:r>
              <a:rPr sz="2700" spc="-5" dirty="0">
                <a:latin typeface="Calibri"/>
                <a:cs typeface="Calibri"/>
              </a:rPr>
              <a:t>commonly </a:t>
            </a:r>
            <a:r>
              <a:rPr sz="2700" spc="-10" dirty="0">
                <a:latin typeface="Calibri"/>
                <a:cs typeface="Calibri"/>
              </a:rPr>
              <a:t>used </a:t>
            </a:r>
            <a:r>
              <a:rPr sz="2700" spc="-20" dirty="0">
                <a:latin typeface="Calibri"/>
                <a:cs typeface="Calibri"/>
              </a:rPr>
              <a:t>to </a:t>
            </a:r>
            <a:r>
              <a:rPr sz="2700" spc="-25" dirty="0">
                <a:latin typeface="Calibri"/>
                <a:cs typeface="Calibri"/>
              </a:rPr>
              <a:t>organize  </a:t>
            </a:r>
            <a:r>
              <a:rPr sz="2700" spc="-15" dirty="0">
                <a:latin typeface="Calibri"/>
                <a:cs typeface="Calibri"/>
              </a:rPr>
              <a:t>information, </a:t>
            </a: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-15" dirty="0">
                <a:latin typeface="Calibri"/>
                <a:cs typeface="Calibri"/>
              </a:rPr>
              <a:t>example </a:t>
            </a:r>
            <a:r>
              <a:rPr sz="2700" dirty="0">
                <a:latin typeface="Calibri"/>
                <a:cs typeface="Calibri"/>
              </a:rPr>
              <a:t>in a </a:t>
            </a:r>
            <a:r>
              <a:rPr sz="2700" spc="-15" dirty="0">
                <a:latin typeface="Calibri"/>
                <a:cs typeface="Calibri"/>
              </a:rPr>
              <a:t>web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portal</a:t>
            </a:r>
            <a:r>
              <a:rPr sz="2700" spc="-10" dirty="0" smtClean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1524000" y="2438400"/>
            <a:ext cx="5953125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1021139" y="2937764"/>
            <a:ext cx="143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E2CDA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CE2CD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E2CDA"/>
                </a:solidFill>
                <a:latin typeface="Calibri"/>
                <a:cs typeface="Calibri"/>
              </a:rPr>
              <a:t>backbone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6731664" y="2940811"/>
            <a:ext cx="175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E2CDA"/>
                </a:solidFill>
                <a:latin typeface="Calibri"/>
                <a:cs typeface="Calibri"/>
              </a:rPr>
              <a:t>Without</a:t>
            </a:r>
            <a:r>
              <a:rPr sz="1800" spc="-40" dirty="0">
                <a:solidFill>
                  <a:srgbClr val="CE2CD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E2CDA"/>
                </a:solidFill>
                <a:latin typeface="Calibri"/>
                <a:cs typeface="Calibri"/>
              </a:rPr>
              <a:t>backbone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0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smtClean="0"/>
              <a:t>Hierarchical</a:t>
            </a:r>
            <a:r>
              <a:rPr lang="en-US" altLang="zh-CN" spc="-20" dirty="0" smtClean="0"/>
              <a:t> </a:t>
            </a:r>
            <a:r>
              <a:rPr lang="en-US" altLang="zh-CN" spc="-5" dirty="0"/>
              <a:t>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Given: a set of objects and the pairwise distance matrix</a:t>
            </a:r>
          </a:p>
          <a:p>
            <a:endParaRPr lang="en-US" altLang="zh-CN" dirty="0"/>
          </a:p>
          <a:p>
            <a:r>
              <a:rPr lang="en-US" altLang="zh-CN" dirty="0"/>
              <a:t>Find: a tree that optimally hierarchical </a:t>
            </a:r>
            <a:r>
              <a:rPr lang="en-US" altLang="zh-CN" dirty="0" smtClean="0"/>
              <a:t>clustering </a:t>
            </a:r>
            <a:r>
              <a:rPr lang="en-US" altLang="zh-CN" dirty="0"/>
              <a:t>objects</a:t>
            </a:r>
          </a:p>
          <a:p>
            <a:pPr lvl="1"/>
            <a:r>
              <a:rPr lang="en-US" altLang="zh-CN" dirty="0"/>
              <a:t>Globally optimal: exhaustively enumerate all tree</a:t>
            </a:r>
          </a:p>
          <a:p>
            <a:pPr lvl="1"/>
            <a:r>
              <a:rPr lang="en-US" altLang="zh-CN" dirty="0"/>
              <a:t>Effective heuristic </a:t>
            </a:r>
            <a:r>
              <a:rPr lang="en-US" altLang="zh-CN" dirty="0" smtClean="0"/>
              <a:t>methods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Arial"/>
              </a:rPr>
              <a:t>Hierarchical</a:t>
            </a:r>
            <a:r>
              <a:rPr lang="en-US" altLang="zh-CN" spc="-45" dirty="0">
                <a:cs typeface="Arial"/>
              </a:rPr>
              <a:t> </a:t>
            </a:r>
            <a:r>
              <a:rPr lang="en-US" altLang="zh-CN" spc="-5" dirty="0">
                <a:cs typeface="Arial"/>
              </a:rPr>
              <a:t>Clustering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657350" y="1461202"/>
            <a:ext cx="4781550" cy="4214495"/>
            <a:chOff x="633413" y="1551603"/>
            <a:chExt cx="4781550" cy="4214495"/>
          </a:xfrm>
        </p:grpSpPr>
        <p:sp>
          <p:nvSpPr>
            <p:cNvPr id="7" name="object 3"/>
            <p:cNvSpPr/>
            <p:nvPr/>
          </p:nvSpPr>
          <p:spPr>
            <a:xfrm>
              <a:off x="5300663" y="2128270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101" y="342900"/>
                  </a:moveTo>
                  <a:lnTo>
                    <a:pt x="0" y="342900"/>
                  </a:lnTo>
                  <a:lnTo>
                    <a:pt x="57151" y="457200"/>
                  </a:lnTo>
                  <a:lnTo>
                    <a:pt x="104775" y="361950"/>
                  </a:lnTo>
                  <a:lnTo>
                    <a:pt x="38101" y="361950"/>
                  </a:lnTo>
                  <a:lnTo>
                    <a:pt x="38101" y="342900"/>
                  </a:lnTo>
                  <a:close/>
                </a:path>
                <a:path w="114300" h="457200">
                  <a:moveTo>
                    <a:pt x="76200" y="0"/>
                  </a:moveTo>
                  <a:lnTo>
                    <a:pt x="38100" y="0"/>
                  </a:lnTo>
                  <a:lnTo>
                    <a:pt x="38101" y="361950"/>
                  </a:lnTo>
                  <a:lnTo>
                    <a:pt x="76201" y="361950"/>
                  </a:lnTo>
                  <a:lnTo>
                    <a:pt x="76200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201" y="342900"/>
                  </a:lnTo>
                  <a:lnTo>
                    <a:pt x="76201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5300663" y="2966470"/>
              <a:ext cx="114300" cy="381000"/>
            </a:xfrm>
            <a:custGeom>
              <a:avLst/>
              <a:gdLst/>
              <a:ahLst/>
              <a:cxnLst/>
              <a:rect l="l" t="t" r="r" b="b"/>
              <a:pathLst>
                <a:path w="114300" h="381000">
                  <a:moveTo>
                    <a:pt x="38100" y="266700"/>
                  </a:moveTo>
                  <a:lnTo>
                    <a:pt x="0" y="266700"/>
                  </a:lnTo>
                  <a:lnTo>
                    <a:pt x="57151" y="381000"/>
                  </a:lnTo>
                  <a:lnTo>
                    <a:pt x="104775" y="285750"/>
                  </a:lnTo>
                  <a:lnTo>
                    <a:pt x="38100" y="285750"/>
                  </a:lnTo>
                  <a:lnTo>
                    <a:pt x="38100" y="266700"/>
                  </a:lnTo>
                  <a:close/>
                </a:path>
                <a:path w="114300" h="381000">
                  <a:moveTo>
                    <a:pt x="76200" y="0"/>
                  </a:moveTo>
                  <a:lnTo>
                    <a:pt x="38100" y="0"/>
                  </a:lnTo>
                  <a:lnTo>
                    <a:pt x="38100" y="285750"/>
                  </a:lnTo>
                  <a:lnTo>
                    <a:pt x="76200" y="285750"/>
                  </a:lnTo>
                  <a:lnTo>
                    <a:pt x="76200" y="0"/>
                  </a:lnTo>
                  <a:close/>
                </a:path>
                <a:path w="114300" h="381000">
                  <a:moveTo>
                    <a:pt x="114300" y="266700"/>
                  </a:moveTo>
                  <a:lnTo>
                    <a:pt x="76200" y="266700"/>
                  </a:lnTo>
                  <a:lnTo>
                    <a:pt x="76200" y="285750"/>
                  </a:lnTo>
                  <a:lnTo>
                    <a:pt x="104775" y="285750"/>
                  </a:lnTo>
                  <a:lnTo>
                    <a:pt x="11430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5300663" y="3728470"/>
              <a:ext cx="114300" cy="340995"/>
            </a:xfrm>
            <a:custGeom>
              <a:avLst/>
              <a:gdLst/>
              <a:ahLst/>
              <a:cxnLst/>
              <a:rect l="l" t="t" r="r" b="b"/>
              <a:pathLst>
                <a:path w="114300" h="340995">
                  <a:moveTo>
                    <a:pt x="38100" y="226091"/>
                  </a:moveTo>
                  <a:lnTo>
                    <a:pt x="0" y="226091"/>
                  </a:lnTo>
                  <a:lnTo>
                    <a:pt x="57151" y="340391"/>
                  </a:lnTo>
                  <a:lnTo>
                    <a:pt x="104775" y="245141"/>
                  </a:lnTo>
                  <a:lnTo>
                    <a:pt x="38100" y="245141"/>
                  </a:lnTo>
                  <a:lnTo>
                    <a:pt x="38100" y="226091"/>
                  </a:lnTo>
                  <a:close/>
                </a:path>
                <a:path w="114300" h="340995">
                  <a:moveTo>
                    <a:pt x="76200" y="0"/>
                  </a:moveTo>
                  <a:lnTo>
                    <a:pt x="38100" y="0"/>
                  </a:lnTo>
                  <a:lnTo>
                    <a:pt x="38100" y="245141"/>
                  </a:lnTo>
                  <a:lnTo>
                    <a:pt x="76200" y="245141"/>
                  </a:lnTo>
                  <a:lnTo>
                    <a:pt x="76200" y="0"/>
                  </a:lnTo>
                  <a:close/>
                </a:path>
                <a:path w="114300" h="340995">
                  <a:moveTo>
                    <a:pt x="114300" y="226091"/>
                  </a:moveTo>
                  <a:lnTo>
                    <a:pt x="76200" y="226091"/>
                  </a:lnTo>
                  <a:lnTo>
                    <a:pt x="76200" y="245141"/>
                  </a:lnTo>
                  <a:lnTo>
                    <a:pt x="104775" y="245141"/>
                  </a:lnTo>
                  <a:lnTo>
                    <a:pt x="114300" y="226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5300663" y="45369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101" y="342900"/>
                  </a:moveTo>
                  <a:lnTo>
                    <a:pt x="0" y="342900"/>
                  </a:lnTo>
                  <a:lnTo>
                    <a:pt x="57151" y="457200"/>
                  </a:lnTo>
                  <a:lnTo>
                    <a:pt x="104775" y="361950"/>
                  </a:lnTo>
                  <a:lnTo>
                    <a:pt x="38101" y="361950"/>
                  </a:lnTo>
                  <a:lnTo>
                    <a:pt x="38101" y="342900"/>
                  </a:lnTo>
                  <a:close/>
                </a:path>
                <a:path w="114300" h="457200">
                  <a:moveTo>
                    <a:pt x="76200" y="0"/>
                  </a:moveTo>
                  <a:lnTo>
                    <a:pt x="38100" y="0"/>
                  </a:lnTo>
                  <a:lnTo>
                    <a:pt x="38101" y="361950"/>
                  </a:lnTo>
                  <a:lnTo>
                    <a:pt x="76201" y="361950"/>
                  </a:lnTo>
                  <a:lnTo>
                    <a:pt x="76200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201" y="342900"/>
                  </a:lnTo>
                  <a:lnTo>
                    <a:pt x="76201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633413" y="1551603"/>
              <a:ext cx="2743200" cy="4214495"/>
            </a:xfrm>
            <a:custGeom>
              <a:avLst/>
              <a:gdLst/>
              <a:ahLst/>
              <a:cxnLst/>
              <a:rect l="l" t="t" r="r" b="b"/>
              <a:pathLst>
                <a:path w="2743200" h="4214495">
                  <a:moveTo>
                    <a:pt x="0" y="0"/>
                  </a:moveTo>
                  <a:lnTo>
                    <a:pt x="2743200" y="0"/>
                  </a:lnTo>
                  <a:lnTo>
                    <a:pt x="2743200" y="4214031"/>
                  </a:lnTo>
                  <a:lnTo>
                    <a:pt x="0" y="4214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1947864" y="2128270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1947864" y="2890270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947864" y="3652270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947864" y="4414270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31699"/>
              </p:ext>
            </p:extLst>
          </p:nvPr>
        </p:nvGraphicFramePr>
        <p:xfrm>
          <a:off x="1657350" y="1461202"/>
          <a:ext cx="6477000" cy="421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8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3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24205" marR="447040">
                        <a:lnSpc>
                          <a:spcPct val="277800"/>
                        </a:lnSpc>
                      </a:pP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ese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tion 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Score</a:t>
                      </a:r>
                      <a:r>
                        <a:rPr sz="1800" b="1" spc="-7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R="4318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Clustering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355600" marR="728345" algn="ctr">
                        <a:lnSpc>
                          <a:spcPct val="778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Choice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50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distance  metrics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742950" marR="1039494" indent="120650">
                        <a:lnSpc>
                          <a:spcPct val="78900"/>
                        </a:lnSpc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No clearly  defined</a:t>
                      </a:r>
                      <a:r>
                        <a:rPr sz="1800" b="1" spc="-60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loss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389"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Search/Optimization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87400" marR="702945" indent="-635" algn="ctr">
                        <a:lnSpc>
                          <a:spcPct val="78900"/>
                        </a:lnSpc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Models,  Parame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0" marR="588645" algn="ctr">
                        <a:lnSpc>
                          <a:spcPct val="78900"/>
                        </a:lnSpc>
                        <a:spcBef>
                          <a:spcPts val="124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greedy bottom-up</a:t>
                      </a:r>
                      <a:r>
                        <a:rPr sz="1800" b="1" spc="-40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(or  top-down)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692150" marR="1064895" algn="ctr">
                        <a:lnSpc>
                          <a:spcPct val="78900"/>
                        </a:lnSpc>
                      </a:pP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ndrogr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tree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74025" cy="585111"/>
          </a:xfrm>
        </p:spPr>
        <p:txBody>
          <a:bodyPr/>
          <a:lstStyle/>
          <a:p>
            <a:r>
              <a:rPr lang="en-US" altLang="zh-CN" sz="3200" spc="-15" dirty="0" smtClean="0">
                <a:cs typeface="Calibri"/>
              </a:rPr>
              <a:t>Distance: </a:t>
            </a:r>
            <a:r>
              <a:rPr lang="en-US" altLang="zh-CN" sz="3200" dirty="0" smtClean="0">
                <a:cs typeface="Calibri"/>
              </a:rPr>
              <a:t>A </a:t>
            </a:r>
            <a:r>
              <a:rPr lang="en-US" altLang="zh-CN" sz="3200" spc="-5" dirty="0" smtClean="0">
                <a:cs typeface="Calibri"/>
              </a:rPr>
              <a:t>technique </a:t>
            </a:r>
            <a:r>
              <a:rPr lang="en-US" altLang="zh-CN" sz="3200" spc="-20" dirty="0">
                <a:cs typeface="Calibri"/>
              </a:rPr>
              <a:t>for </a:t>
            </a:r>
            <a:r>
              <a:rPr lang="en-US" altLang="zh-CN" sz="3200" spc="-5" dirty="0">
                <a:cs typeface="Calibri"/>
              </a:rPr>
              <a:t>measuring</a:t>
            </a:r>
            <a:r>
              <a:rPr lang="en-US" altLang="zh-CN" sz="3200" spc="-10" dirty="0">
                <a:cs typeface="Calibri"/>
              </a:rPr>
              <a:t> </a:t>
            </a:r>
            <a:r>
              <a:rPr lang="en-US" altLang="zh-CN" sz="3200" spc="-5" dirty="0" smtClean="0">
                <a:cs typeface="Calibri"/>
              </a:rPr>
              <a:t>similarity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spc="-105" dirty="0">
                <a:cs typeface="Calibri"/>
              </a:rPr>
              <a:t>To </a:t>
            </a:r>
            <a:r>
              <a:rPr lang="en-US" altLang="zh-CN" sz="2400" spc="-10" dirty="0">
                <a:cs typeface="Calibri"/>
              </a:rPr>
              <a:t>measure </a:t>
            </a:r>
            <a:r>
              <a:rPr lang="en-US" altLang="zh-CN" sz="2400" spc="-5" dirty="0">
                <a:cs typeface="Calibri"/>
              </a:rPr>
              <a:t>the similarity between </a:t>
            </a:r>
            <a:r>
              <a:rPr lang="en-US" altLang="zh-CN" sz="2400" spc="-15" dirty="0">
                <a:cs typeface="Calibri"/>
              </a:rPr>
              <a:t>two </a:t>
            </a:r>
            <a:r>
              <a:rPr lang="en-US" altLang="zh-CN" sz="2400" spc="-5" dirty="0">
                <a:cs typeface="Calibri"/>
              </a:rPr>
              <a:t>objects, </a:t>
            </a:r>
            <a:r>
              <a:rPr lang="en-US" altLang="zh-CN" sz="2400" spc="-15" dirty="0">
                <a:cs typeface="Calibri"/>
              </a:rPr>
              <a:t>transform </a:t>
            </a:r>
            <a:r>
              <a:rPr lang="en-US" altLang="zh-CN" sz="2400" spc="-5" dirty="0">
                <a:cs typeface="Calibri"/>
              </a:rPr>
              <a:t>one  of the objects </a:t>
            </a:r>
            <a:r>
              <a:rPr lang="en-US" altLang="zh-CN" sz="2400" spc="-15" dirty="0">
                <a:cs typeface="Calibri"/>
              </a:rPr>
              <a:t>into </a:t>
            </a:r>
            <a:r>
              <a:rPr lang="en-US" altLang="zh-CN" sz="2400" spc="-5" dirty="0">
                <a:cs typeface="Calibri"/>
              </a:rPr>
              <a:t>the </a:t>
            </a:r>
            <a:r>
              <a:rPr lang="en-US" altLang="zh-CN" sz="2400" spc="-40" dirty="0">
                <a:cs typeface="Calibri"/>
              </a:rPr>
              <a:t>other, </a:t>
            </a:r>
            <a:r>
              <a:rPr lang="en-US" altLang="zh-CN" sz="2400" dirty="0">
                <a:cs typeface="Calibri"/>
              </a:rPr>
              <a:t>and </a:t>
            </a:r>
            <a:r>
              <a:rPr lang="en-US" altLang="zh-CN" sz="2400" spc="-10" dirty="0">
                <a:solidFill>
                  <a:srgbClr val="0070C0"/>
                </a:solidFill>
                <a:cs typeface="Calibri"/>
              </a:rPr>
              <a:t>measure </a:t>
            </a:r>
            <a:r>
              <a:rPr lang="en-US" altLang="zh-CN" sz="2400" spc="-5" dirty="0">
                <a:solidFill>
                  <a:srgbClr val="0070C0"/>
                </a:solidFill>
                <a:cs typeface="Calibri"/>
              </a:rPr>
              <a:t>how much </a:t>
            </a:r>
            <a:r>
              <a:rPr lang="en-US" altLang="zh-CN" sz="2400" spc="-20" dirty="0">
                <a:solidFill>
                  <a:srgbClr val="0070C0"/>
                </a:solidFill>
                <a:cs typeface="Calibri"/>
              </a:rPr>
              <a:t>effort </a:t>
            </a:r>
            <a:r>
              <a:rPr lang="en-US" altLang="zh-CN" sz="2400" spc="-5" dirty="0">
                <a:solidFill>
                  <a:srgbClr val="0070C0"/>
                </a:solidFill>
                <a:cs typeface="Calibri"/>
              </a:rPr>
              <a:t>it </a:t>
            </a:r>
            <a:r>
              <a:rPr lang="en-US" altLang="zh-CN" sz="2400" spc="-10" dirty="0" smtClean="0">
                <a:solidFill>
                  <a:srgbClr val="0070C0"/>
                </a:solidFill>
                <a:cs typeface="Calibri"/>
              </a:rPr>
              <a:t>took</a:t>
            </a:r>
            <a:r>
              <a:rPr lang="en-US" altLang="zh-CN" sz="2400" spc="-10" dirty="0">
                <a:cs typeface="Calibri"/>
              </a:rPr>
              <a:t>. </a:t>
            </a:r>
            <a:r>
              <a:rPr lang="en-US" altLang="zh-CN" sz="2400" dirty="0">
                <a:cs typeface="Calibri"/>
              </a:rPr>
              <a:t>The </a:t>
            </a:r>
            <a:r>
              <a:rPr lang="en-US" altLang="zh-CN" sz="2400" spc="-10" dirty="0">
                <a:cs typeface="Calibri"/>
              </a:rPr>
              <a:t>measure </a:t>
            </a:r>
            <a:r>
              <a:rPr lang="en-US" altLang="zh-CN" sz="2400" spc="-5" dirty="0">
                <a:cs typeface="Calibri"/>
              </a:rPr>
              <a:t>of </a:t>
            </a:r>
            <a:r>
              <a:rPr lang="en-US" altLang="zh-CN" sz="2400" spc="-20" dirty="0">
                <a:cs typeface="Calibri"/>
              </a:rPr>
              <a:t>effort </a:t>
            </a:r>
            <a:r>
              <a:rPr lang="en-US" altLang="zh-CN" sz="2400" spc="-5" dirty="0">
                <a:cs typeface="Calibri"/>
              </a:rPr>
              <a:t>becomes the </a:t>
            </a:r>
            <a:r>
              <a:rPr lang="en-US" altLang="zh-CN" sz="2400" spc="-10" dirty="0">
                <a:cs typeface="Calibri"/>
              </a:rPr>
              <a:t>distance</a:t>
            </a:r>
            <a:r>
              <a:rPr lang="en-US" altLang="zh-CN" sz="2400" spc="15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measure.</a:t>
            </a:r>
            <a:endParaRPr lang="en-US" altLang="zh-CN" sz="2400" dirty="0">
              <a:cs typeface="Calibri"/>
            </a:endParaRP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11169" y="2997658"/>
            <a:ext cx="4572000" cy="3482981"/>
            <a:chOff x="620510" y="2803519"/>
            <a:chExt cx="4572000" cy="3482981"/>
          </a:xfrm>
        </p:grpSpPr>
        <p:sp>
          <p:nvSpPr>
            <p:cNvPr id="8" name="object 7"/>
            <p:cNvSpPr txBox="1"/>
            <p:nvPr/>
          </p:nvSpPr>
          <p:spPr>
            <a:xfrm>
              <a:off x="620510" y="2803519"/>
              <a:ext cx="4572000" cy="1533525"/>
            </a:xfrm>
            <a:prstGeom prst="rect">
              <a:avLst/>
            </a:prstGeom>
            <a:solidFill>
              <a:srgbClr val="CCFFCC"/>
            </a:solidFill>
          </p:spPr>
          <p:txBody>
            <a:bodyPr vert="horz" wrap="square" lIns="0" tIns="32384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4"/>
                </a:spcBef>
              </a:pPr>
              <a:r>
                <a:rPr sz="1800" dirty="0">
                  <a:latin typeface="Calibri"/>
                  <a:cs typeface="Calibri"/>
                </a:rPr>
                <a:t>The </a:t>
              </a:r>
              <a:r>
                <a:rPr sz="1800" spc="-10" dirty="0">
                  <a:latin typeface="Calibri"/>
                  <a:cs typeface="Calibri"/>
                </a:rPr>
                <a:t>distance </a:t>
              </a:r>
              <a:r>
                <a:rPr sz="1800" spc="-5" dirty="0">
                  <a:latin typeface="Calibri"/>
                  <a:cs typeface="Calibri"/>
                </a:rPr>
                <a:t>between </a:t>
              </a:r>
              <a:r>
                <a:rPr sz="1800" spc="-20" dirty="0">
                  <a:latin typeface="Calibri"/>
                  <a:cs typeface="Calibri"/>
                </a:rPr>
                <a:t>Patty </a:t>
              </a:r>
              <a:r>
                <a:rPr sz="1800" dirty="0">
                  <a:latin typeface="Calibri"/>
                  <a:cs typeface="Calibri"/>
                </a:rPr>
                <a:t>and</a:t>
              </a:r>
              <a:r>
                <a:rPr sz="1800" spc="60" dirty="0">
                  <a:latin typeface="Calibri"/>
                  <a:cs typeface="Calibri"/>
                </a:rPr>
                <a:t> </a:t>
              </a:r>
              <a:r>
                <a:rPr sz="1800" spc="-5" dirty="0">
                  <a:latin typeface="Calibri"/>
                  <a:cs typeface="Calibri"/>
                </a:rPr>
                <a:t>Selma.</a:t>
              </a:r>
              <a:endParaRPr sz="1800" dirty="0">
                <a:latin typeface="Calibri"/>
                <a:cs typeface="Calibri"/>
              </a:endParaRPr>
            </a:p>
            <a:p>
              <a:pPr marL="320040" marR="2051685">
                <a:lnSpc>
                  <a:spcPct val="100699"/>
                </a:lnSpc>
                <a:spcBef>
                  <a:spcPts val="940"/>
                </a:spcBef>
              </a:pPr>
              <a:r>
                <a:rPr sz="1400" b="1" spc="-10" dirty="0">
                  <a:latin typeface="Calibri"/>
                  <a:cs typeface="Calibri"/>
                </a:rPr>
                <a:t>Change dress </a:t>
              </a:r>
              <a:r>
                <a:rPr sz="1400" b="1" spc="-20" dirty="0">
                  <a:latin typeface="Calibri"/>
                  <a:cs typeface="Calibri"/>
                </a:rPr>
                <a:t>color, </a:t>
              </a:r>
              <a:r>
                <a:rPr sz="1400" b="1" dirty="0">
                  <a:latin typeface="Calibri"/>
                  <a:cs typeface="Calibri"/>
                </a:rPr>
                <a:t>1 </a:t>
              </a:r>
              <a:r>
                <a:rPr sz="1400" b="1" spc="-5" dirty="0">
                  <a:latin typeface="Calibri"/>
                  <a:cs typeface="Calibri"/>
                </a:rPr>
                <a:t>point  </a:t>
              </a:r>
              <a:r>
                <a:rPr sz="1400" b="1" spc="-10" dirty="0">
                  <a:latin typeface="Calibri"/>
                  <a:cs typeface="Calibri"/>
                </a:rPr>
                <a:t>Change </a:t>
              </a:r>
              <a:r>
                <a:rPr sz="1400" b="1" spc="-5" dirty="0">
                  <a:latin typeface="Calibri"/>
                  <a:cs typeface="Calibri"/>
                </a:rPr>
                <a:t>earring shape, </a:t>
              </a:r>
              <a:r>
                <a:rPr sz="1400" b="1" dirty="0">
                  <a:latin typeface="Calibri"/>
                  <a:cs typeface="Calibri"/>
                </a:rPr>
                <a:t>1 </a:t>
              </a:r>
              <a:r>
                <a:rPr sz="1400" b="1" spc="-5" dirty="0">
                  <a:latin typeface="Calibri"/>
                  <a:cs typeface="Calibri"/>
                </a:rPr>
                <a:t>point  </a:t>
              </a:r>
              <a:r>
                <a:rPr sz="1400" b="1" spc="-10" dirty="0">
                  <a:latin typeface="Calibri"/>
                  <a:cs typeface="Calibri"/>
                </a:rPr>
                <a:t>Change </a:t>
              </a:r>
              <a:r>
                <a:rPr sz="1400" b="1" spc="-5" dirty="0">
                  <a:latin typeface="Calibri"/>
                  <a:cs typeface="Calibri"/>
                </a:rPr>
                <a:t>hair part, </a:t>
              </a:r>
              <a:r>
                <a:rPr sz="1400" b="1" dirty="0">
                  <a:latin typeface="Calibri"/>
                  <a:cs typeface="Calibri"/>
                </a:rPr>
                <a:t>1</a:t>
              </a:r>
              <a:r>
                <a:rPr sz="1400" b="1" spc="-20" dirty="0">
                  <a:latin typeface="Calibri"/>
                  <a:cs typeface="Calibri"/>
                </a:rPr>
                <a:t> </a:t>
              </a:r>
              <a:r>
                <a:rPr sz="1400" b="1" spc="-5" dirty="0">
                  <a:latin typeface="Calibri"/>
                  <a:cs typeface="Calibri"/>
                </a:rPr>
                <a:t>point</a:t>
              </a:r>
              <a:endParaRPr sz="1400" dirty="0">
                <a:latin typeface="Calibri"/>
                <a:cs typeface="Calibri"/>
              </a:endParaRPr>
            </a:p>
            <a:p>
              <a:pPr marL="91440">
                <a:lnSpc>
                  <a:spcPct val="100000"/>
                </a:lnSpc>
                <a:spcBef>
                  <a:spcPts val="919"/>
                </a:spcBef>
              </a:pPr>
              <a:r>
                <a:rPr sz="1800" spc="-20" dirty="0">
                  <a:latin typeface="Calibri"/>
                  <a:cs typeface="Calibri"/>
                </a:rPr>
                <a:t>D(Patty,Selma) </a:t>
              </a:r>
              <a:r>
                <a:rPr sz="1800" dirty="0">
                  <a:latin typeface="Calibri"/>
                  <a:cs typeface="Calibri"/>
                </a:rPr>
                <a:t>=</a:t>
              </a:r>
              <a:r>
                <a:rPr sz="1800" spc="30" dirty="0">
                  <a:latin typeface="Calibri"/>
                  <a:cs typeface="Calibri"/>
                </a:rPr>
                <a:t> </a:t>
              </a:r>
              <a:r>
                <a:rPr sz="1800" b="1" dirty="0">
                  <a:latin typeface="Calibri"/>
                  <a:cs typeface="Calibri"/>
                </a:rPr>
                <a:t>3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9" name="object 8"/>
            <p:cNvSpPr txBox="1"/>
            <p:nvPr/>
          </p:nvSpPr>
          <p:spPr>
            <a:xfrm>
              <a:off x="620510" y="4337050"/>
              <a:ext cx="4572000" cy="1949450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wrap="square" lIns="0" tIns="3175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0"/>
                </a:spcBef>
              </a:pPr>
              <a:r>
                <a:rPr sz="1800" dirty="0">
                  <a:latin typeface="Calibri"/>
                  <a:cs typeface="Calibri"/>
                </a:rPr>
                <a:t>The </a:t>
              </a:r>
              <a:r>
                <a:rPr sz="1800" spc="-10" dirty="0">
                  <a:latin typeface="Calibri"/>
                  <a:cs typeface="Calibri"/>
                </a:rPr>
                <a:t>distance </a:t>
              </a:r>
              <a:r>
                <a:rPr sz="1800" spc="-5" dirty="0">
                  <a:latin typeface="Calibri"/>
                  <a:cs typeface="Calibri"/>
                </a:rPr>
                <a:t>between </a:t>
              </a:r>
              <a:r>
                <a:rPr sz="1800" spc="-10" dirty="0">
                  <a:latin typeface="Calibri"/>
                  <a:cs typeface="Calibri"/>
                </a:rPr>
                <a:t>Marge </a:t>
              </a:r>
              <a:r>
                <a:rPr sz="1800" dirty="0">
                  <a:latin typeface="Calibri"/>
                  <a:cs typeface="Calibri"/>
                </a:rPr>
                <a:t>and</a:t>
              </a:r>
              <a:r>
                <a:rPr sz="1800" spc="60" dirty="0">
                  <a:latin typeface="Calibri"/>
                  <a:cs typeface="Calibri"/>
                </a:rPr>
                <a:t> </a:t>
              </a:r>
              <a:r>
                <a:rPr sz="1800" spc="-5" dirty="0">
                  <a:latin typeface="Calibri"/>
                  <a:cs typeface="Calibri"/>
                </a:rPr>
                <a:t>Selma.</a:t>
              </a:r>
              <a:endParaRPr sz="1800" dirty="0">
                <a:latin typeface="Calibri"/>
                <a:cs typeface="Calibri"/>
              </a:endParaRPr>
            </a:p>
            <a:p>
              <a:pPr marL="320040" marR="2268855">
                <a:lnSpc>
                  <a:spcPct val="101099"/>
                </a:lnSpc>
                <a:spcBef>
                  <a:spcPts val="935"/>
                </a:spcBef>
              </a:pPr>
              <a:r>
                <a:rPr sz="1400" b="1" spc="-10" dirty="0">
                  <a:latin typeface="Calibri"/>
                  <a:cs typeface="Calibri"/>
                </a:rPr>
                <a:t>Change dress </a:t>
              </a:r>
              <a:r>
                <a:rPr sz="1400" b="1" spc="-20" dirty="0">
                  <a:latin typeface="Calibri"/>
                  <a:cs typeface="Calibri"/>
                </a:rPr>
                <a:t>color, </a:t>
              </a:r>
              <a:r>
                <a:rPr sz="1400" b="1" dirty="0">
                  <a:latin typeface="Calibri"/>
                  <a:cs typeface="Calibri"/>
                </a:rPr>
                <a:t>1 </a:t>
              </a:r>
              <a:r>
                <a:rPr sz="1400" b="1" spc="-5" dirty="0">
                  <a:latin typeface="Calibri"/>
                  <a:cs typeface="Calibri"/>
                </a:rPr>
                <a:t>point  Add earrings, </a:t>
              </a:r>
              <a:r>
                <a:rPr sz="1400" b="1" dirty="0">
                  <a:latin typeface="Calibri"/>
                  <a:cs typeface="Calibri"/>
                </a:rPr>
                <a:t>1 </a:t>
              </a:r>
              <a:r>
                <a:rPr sz="1400" b="1" spc="-5" dirty="0">
                  <a:latin typeface="Calibri"/>
                  <a:cs typeface="Calibri"/>
                </a:rPr>
                <a:t>point  Decrease height, </a:t>
              </a:r>
              <a:r>
                <a:rPr sz="1400" b="1" dirty="0">
                  <a:latin typeface="Calibri"/>
                  <a:cs typeface="Calibri"/>
                </a:rPr>
                <a:t>1 </a:t>
              </a:r>
              <a:r>
                <a:rPr sz="1400" b="1" spc="-5" dirty="0">
                  <a:latin typeface="Calibri"/>
                  <a:cs typeface="Calibri"/>
                </a:rPr>
                <a:t>point  </a:t>
              </a:r>
              <a:r>
                <a:rPr sz="1400" b="1" spc="-40" dirty="0">
                  <a:latin typeface="Calibri"/>
                  <a:cs typeface="Calibri"/>
                </a:rPr>
                <a:t>Take </a:t>
              </a:r>
              <a:r>
                <a:rPr sz="1400" b="1" spc="-5" dirty="0">
                  <a:latin typeface="Calibri"/>
                  <a:cs typeface="Calibri"/>
                </a:rPr>
                <a:t>up </a:t>
              </a:r>
              <a:r>
                <a:rPr sz="1400" b="1" dirty="0">
                  <a:latin typeface="Calibri"/>
                  <a:cs typeface="Calibri"/>
                </a:rPr>
                <a:t>smoking, 1 </a:t>
              </a:r>
              <a:r>
                <a:rPr sz="1400" b="1" spc="-5" dirty="0">
                  <a:latin typeface="Calibri"/>
                  <a:cs typeface="Calibri"/>
                </a:rPr>
                <a:t>point  Lose </a:t>
              </a:r>
              <a:r>
                <a:rPr sz="1400" b="1" spc="-10" dirty="0">
                  <a:latin typeface="Calibri"/>
                  <a:cs typeface="Calibri"/>
                </a:rPr>
                <a:t>weight, </a:t>
              </a:r>
              <a:r>
                <a:rPr sz="1400" b="1" dirty="0">
                  <a:latin typeface="Calibri"/>
                  <a:cs typeface="Calibri"/>
                </a:rPr>
                <a:t>1</a:t>
              </a:r>
              <a:r>
                <a:rPr sz="1400" b="1" spc="-20" dirty="0">
                  <a:latin typeface="Calibri"/>
                  <a:cs typeface="Calibri"/>
                </a:rPr>
                <a:t> </a:t>
              </a:r>
              <a:r>
                <a:rPr sz="1400" b="1" spc="-5" dirty="0">
                  <a:latin typeface="Calibri"/>
                  <a:cs typeface="Calibri"/>
                </a:rPr>
                <a:t>point</a:t>
              </a:r>
              <a:endParaRPr sz="1400" dirty="0">
                <a:latin typeface="Calibri"/>
                <a:cs typeface="Calibri"/>
              </a:endParaRPr>
            </a:p>
            <a:p>
              <a:pPr marL="91440">
                <a:lnSpc>
                  <a:spcPct val="100000"/>
                </a:lnSpc>
                <a:spcBef>
                  <a:spcPts val="919"/>
                </a:spcBef>
              </a:pPr>
              <a:r>
                <a:rPr sz="1800" spc="-5" dirty="0">
                  <a:latin typeface="Calibri"/>
                  <a:cs typeface="Calibri"/>
                </a:rPr>
                <a:t>D(Marge,Selma) </a:t>
              </a:r>
              <a:r>
                <a:rPr sz="1800" dirty="0">
                  <a:latin typeface="Calibri"/>
                  <a:cs typeface="Calibri"/>
                </a:rPr>
                <a:t>=</a:t>
              </a:r>
              <a:r>
                <a:rPr sz="1800" spc="15" dirty="0">
                  <a:latin typeface="Calibri"/>
                  <a:cs typeface="Calibri"/>
                </a:rPr>
                <a:t> </a:t>
              </a:r>
              <a:r>
                <a:rPr sz="1800" b="1" dirty="0">
                  <a:latin typeface="Calibri"/>
                  <a:cs typeface="Calibri"/>
                </a:rPr>
                <a:t>5</a:t>
              </a:r>
              <a:endParaRPr sz="1800" dirty="0">
                <a:latin typeface="Calibri"/>
                <a:cs typeface="Calibri"/>
              </a:endParaRPr>
            </a:p>
          </p:txBody>
        </p:sp>
      </p:grpSp>
      <p:sp>
        <p:nvSpPr>
          <p:cNvPr id="11" name="object 10"/>
          <p:cNvSpPr txBox="1"/>
          <p:nvPr/>
        </p:nvSpPr>
        <p:spPr>
          <a:xfrm>
            <a:off x="5338446" y="5884575"/>
            <a:ext cx="3364229" cy="584775"/>
          </a:xfrm>
          <a:prstGeom prst="rect">
            <a:avLst/>
          </a:prstGeom>
          <a:ln w="9525">
            <a:solidFill>
              <a:srgbClr val="3366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 marR="329565">
              <a:lnSpc>
                <a:spcPts val="2110"/>
              </a:lnSpc>
              <a:spcBef>
                <a:spcPts val="360"/>
              </a:spcBef>
            </a:pP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This is called the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Edit distance 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or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0070C0"/>
                </a:solidFill>
                <a:latin typeface="Calibri"/>
                <a:cs typeface="Calibri"/>
              </a:rPr>
              <a:t>Transformation</a:t>
            </a:r>
            <a:r>
              <a:rPr sz="18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70" dirty="0" smtClean="0">
                <a:solidFill>
                  <a:srgbClr val="0070C0"/>
                </a:solidFill>
                <a:latin typeface="Calibri"/>
                <a:cs typeface="Calibri"/>
              </a:rPr>
              <a:t>distance</a:t>
            </a:r>
            <a:endParaRPr sz="1800" baseline="9259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11418" y="2914617"/>
            <a:ext cx="2816250" cy="2767265"/>
            <a:chOff x="5699101" y="2278780"/>
            <a:chExt cx="2796816" cy="3090780"/>
          </a:xfrm>
        </p:grpSpPr>
        <p:sp>
          <p:nvSpPr>
            <p:cNvPr id="10" name="object 9"/>
            <p:cNvSpPr/>
            <p:nvPr/>
          </p:nvSpPr>
          <p:spPr>
            <a:xfrm>
              <a:off x="5699101" y="2278780"/>
              <a:ext cx="2796816" cy="26495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 txBox="1"/>
            <p:nvPr/>
          </p:nvSpPr>
          <p:spPr>
            <a:xfrm>
              <a:off x="5787361" y="5069840"/>
              <a:ext cx="25279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984885" algn="l"/>
                  <a:tab pos="1951355" algn="l"/>
                </a:tabLst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dirty="0">
                  <a:latin typeface="Calibri"/>
                  <a:cs typeface="Calibri"/>
                </a:rPr>
                <a:t>a</a:t>
              </a:r>
              <a:r>
                <a:rPr sz="1800" spc="-30" dirty="0">
                  <a:latin typeface="Calibri"/>
                  <a:cs typeface="Calibri"/>
                </a:rPr>
                <a:t>r</a:t>
              </a:r>
              <a:r>
                <a:rPr sz="1800" spc="-15" dirty="0">
                  <a:latin typeface="Calibri"/>
                  <a:cs typeface="Calibri"/>
                </a:rPr>
                <a:t>g</a:t>
              </a:r>
              <a:r>
                <a:rPr sz="1800" dirty="0">
                  <a:latin typeface="Calibri"/>
                  <a:cs typeface="Calibri"/>
                </a:rPr>
                <a:t>e	</a:t>
              </a:r>
              <a:r>
                <a:rPr sz="1800" spc="-45" dirty="0">
                  <a:latin typeface="Calibri"/>
                  <a:cs typeface="Calibri"/>
                </a:rPr>
                <a:t>P</a:t>
              </a:r>
              <a:r>
                <a:rPr sz="1800" spc="-15" dirty="0">
                  <a:latin typeface="Calibri"/>
                  <a:cs typeface="Calibri"/>
                </a:rPr>
                <a:t>a</a:t>
              </a:r>
              <a:r>
                <a:rPr sz="1800" spc="-30" dirty="0">
                  <a:latin typeface="Calibri"/>
                  <a:cs typeface="Calibri"/>
                </a:rPr>
                <a:t>t</a:t>
              </a:r>
              <a:r>
                <a:rPr sz="1800" spc="-5" dirty="0">
                  <a:latin typeface="Calibri"/>
                  <a:cs typeface="Calibri"/>
                </a:rPr>
                <a:t>t</a:t>
              </a:r>
              <a:r>
                <a:rPr sz="1800" dirty="0">
                  <a:latin typeface="Calibri"/>
                  <a:cs typeface="Calibri"/>
                </a:rPr>
                <a:t>y	</a:t>
              </a:r>
              <a:r>
                <a:rPr sz="1800" spc="-5" dirty="0">
                  <a:latin typeface="Calibri"/>
                  <a:cs typeface="Calibri"/>
                </a:rPr>
                <a:t>S</a:t>
              </a:r>
              <a:r>
                <a:rPr sz="1800" dirty="0">
                  <a:latin typeface="Calibri"/>
                  <a:cs typeface="Calibri"/>
                </a:rPr>
                <a:t>e</a:t>
              </a:r>
              <a:r>
                <a:rPr sz="1800" spc="-5" dirty="0">
                  <a:latin typeface="Calibri"/>
                  <a:cs typeface="Calibri"/>
                </a:rPr>
                <a:t>lma</a:t>
              </a:r>
              <a:endParaRPr sz="18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smtClean="0"/>
              <a:t>Hierarchical</a:t>
            </a:r>
            <a:r>
              <a:rPr lang="en-US" altLang="zh-CN" spc="-30" dirty="0" smtClean="0"/>
              <a:t> </a:t>
            </a:r>
            <a:r>
              <a:rPr lang="en-US" altLang="zh-CN" spc="-5" dirty="0"/>
              <a:t>Clustering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582550" y="5092784"/>
            <a:ext cx="562608" cy="1217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330463" y="5521426"/>
            <a:ext cx="343816" cy="780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1812699" y="4911951"/>
            <a:ext cx="473306" cy="145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2555031" y="5165341"/>
            <a:ext cx="643817" cy="1150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3344782" y="5199695"/>
            <a:ext cx="825517" cy="1090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710181" y="3980996"/>
            <a:ext cx="95250" cy="1056005"/>
          </a:xfrm>
          <a:custGeom>
            <a:avLst/>
            <a:gdLst/>
            <a:ahLst/>
            <a:cxnLst/>
            <a:rect l="l" t="t" r="r" b="b"/>
            <a:pathLst>
              <a:path w="95250" h="1056004">
                <a:moveTo>
                  <a:pt x="31749" y="963557"/>
                </a:moveTo>
                <a:lnTo>
                  <a:pt x="29087" y="964094"/>
                </a:lnTo>
                <a:lnTo>
                  <a:pt x="13949" y="974301"/>
                </a:lnTo>
                <a:lnTo>
                  <a:pt x="3742" y="989439"/>
                </a:lnTo>
                <a:lnTo>
                  <a:pt x="0" y="1007977"/>
                </a:lnTo>
                <a:lnTo>
                  <a:pt x="3742" y="1026515"/>
                </a:lnTo>
                <a:lnTo>
                  <a:pt x="13949" y="1041653"/>
                </a:lnTo>
                <a:lnTo>
                  <a:pt x="29087" y="1051859"/>
                </a:lnTo>
                <a:lnTo>
                  <a:pt x="47625" y="1055602"/>
                </a:lnTo>
                <a:lnTo>
                  <a:pt x="66162" y="1051859"/>
                </a:lnTo>
                <a:lnTo>
                  <a:pt x="81300" y="1041653"/>
                </a:lnTo>
                <a:lnTo>
                  <a:pt x="91507" y="1026515"/>
                </a:lnTo>
                <a:lnTo>
                  <a:pt x="95250" y="1007977"/>
                </a:lnTo>
                <a:lnTo>
                  <a:pt x="31750" y="1007977"/>
                </a:lnTo>
                <a:lnTo>
                  <a:pt x="31749" y="963557"/>
                </a:lnTo>
                <a:close/>
              </a:path>
              <a:path w="95250" h="1056004">
                <a:moveTo>
                  <a:pt x="47625" y="960352"/>
                </a:moveTo>
                <a:lnTo>
                  <a:pt x="31750" y="963557"/>
                </a:lnTo>
                <a:lnTo>
                  <a:pt x="31750" y="1007977"/>
                </a:lnTo>
                <a:lnTo>
                  <a:pt x="63500" y="1007977"/>
                </a:lnTo>
                <a:lnTo>
                  <a:pt x="63499" y="963557"/>
                </a:lnTo>
                <a:lnTo>
                  <a:pt x="47625" y="960352"/>
                </a:lnTo>
                <a:close/>
              </a:path>
              <a:path w="95250" h="1056004">
                <a:moveTo>
                  <a:pt x="63499" y="963557"/>
                </a:moveTo>
                <a:lnTo>
                  <a:pt x="63500" y="1007977"/>
                </a:lnTo>
                <a:lnTo>
                  <a:pt x="95250" y="1007977"/>
                </a:lnTo>
                <a:lnTo>
                  <a:pt x="91507" y="989439"/>
                </a:lnTo>
                <a:lnTo>
                  <a:pt x="81300" y="974301"/>
                </a:lnTo>
                <a:lnTo>
                  <a:pt x="66162" y="964094"/>
                </a:lnTo>
                <a:lnTo>
                  <a:pt x="63499" y="963557"/>
                </a:lnTo>
                <a:close/>
              </a:path>
              <a:path w="95250" h="1056004">
                <a:moveTo>
                  <a:pt x="63498" y="0"/>
                </a:moveTo>
                <a:lnTo>
                  <a:pt x="31748" y="0"/>
                </a:lnTo>
                <a:lnTo>
                  <a:pt x="31749" y="963557"/>
                </a:lnTo>
                <a:lnTo>
                  <a:pt x="47625" y="960352"/>
                </a:lnTo>
                <a:lnTo>
                  <a:pt x="63499" y="960352"/>
                </a:lnTo>
                <a:lnTo>
                  <a:pt x="63498" y="0"/>
                </a:lnTo>
                <a:close/>
              </a:path>
              <a:path w="95250" h="1056004">
                <a:moveTo>
                  <a:pt x="63499" y="960352"/>
                </a:moveTo>
                <a:lnTo>
                  <a:pt x="47625" y="960352"/>
                </a:lnTo>
                <a:lnTo>
                  <a:pt x="63499" y="963557"/>
                </a:lnTo>
                <a:lnTo>
                  <a:pt x="63499" y="96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3683973" y="4788048"/>
            <a:ext cx="95250" cy="254635"/>
          </a:xfrm>
          <a:custGeom>
            <a:avLst/>
            <a:gdLst/>
            <a:ahLst/>
            <a:cxnLst/>
            <a:rect l="l" t="t" r="r" b="b"/>
            <a:pathLst>
              <a:path w="95250" h="254635">
                <a:moveTo>
                  <a:pt x="31749" y="162087"/>
                </a:moveTo>
                <a:lnTo>
                  <a:pt x="29087" y="162624"/>
                </a:lnTo>
                <a:lnTo>
                  <a:pt x="13948" y="172830"/>
                </a:lnTo>
                <a:lnTo>
                  <a:pt x="3742" y="187969"/>
                </a:lnTo>
                <a:lnTo>
                  <a:pt x="0" y="206507"/>
                </a:lnTo>
                <a:lnTo>
                  <a:pt x="3742" y="225044"/>
                </a:lnTo>
                <a:lnTo>
                  <a:pt x="13949" y="240182"/>
                </a:lnTo>
                <a:lnTo>
                  <a:pt x="29087" y="250389"/>
                </a:lnTo>
                <a:lnTo>
                  <a:pt x="47625" y="254132"/>
                </a:lnTo>
                <a:lnTo>
                  <a:pt x="66162" y="250388"/>
                </a:lnTo>
                <a:lnTo>
                  <a:pt x="81301" y="240182"/>
                </a:lnTo>
                <a:lnTo>
                  <a:pt x="91507" y="225043"/>
                </a:lnTo>
                <a:lnTo>
                  <a:pt x="95249" y="206507"/>
                </a:lnTo>
                <a:lnTo>
                  <a:pt x="31750" y="206507"/>
                </a:lnTo>
                <a:lnTo>
                  <a:pt x="31749" y="162087"/>
                </a:lnTo>
                <a:close/>
              </a:path>
              <a:path w="95250" h="254635">
                <a:moveTo>
                  <a:pt x="47625" y="158882"/>
                </a:moveTo>
                <a:lnTo>
                  <a:pt x="31752" y="162086"/>
                </a:lnTo>
                <a:lnTo>
                  <a:pt x="31750" y="206507"/>
                </a:lnTo>
                <a:lnTo>
                  <a:pt x="63500" y="206505"/>
                </a:lnTo>
                <a:lnTo>
                  <a:pt x="63499" y="162086"/>
                </a:lnTo>
                <a:lnTo>
                  <a:pt x="47625" y="158882"/>
                </a:lnTo>
                <a:close/>
              </a:path>
              <a:path w="95250" h="254635">
                <a:moveTo>
                  <a:pt x="63499" y="162086"/>
                </a:moveTo>
                <a:lnTo>
                  <a:pt x="63500" y="206505"/>
                </a:lnTo>
                <a:lnTo>
                  <a:pt x="31750" y="206507"/>
                </a:lnTo>
                <a:lnTo>
                  <a:pt x="95250" y="206505"/>
                </a:lnTo>
                <a:lnTo>
                  <a:pt x="91507" y="187968"/>
                </a:lnTo>
                <a:lnTo>
                  <a:pt x="81301" y="172830"/>
                </a:lnTo>
                <a:lnTo>
                  <a:pt x="66162" y="162624"/>
                </a:lnTo>
                <a:lnTo>
                  <a:pt x="63499" y="162086"/>
                </a:lnTo>
                <a:close/>
              </a:path>
              <a:path w="95250" h="254635">
                <a:moveTo>
                  <a:pt x="63498" y="0"/>
                </a:moveTo>
                <a:lnTo>
                  <a:pt x="31748" y="0"/>
                </a:lnTo>
                <a:lnTo>
                  <a:pt x="31749" y="162087"/>
                </a:lnTo>
                <a:lnTo>
                  <a:pt x="47625" y="158882"/>
                </a:lnTo>
                <a:lnTo>
                  <a:pt x="63499" y="158882"/>
                </a:lnTo>
                <a:lnTo>
                  <a:pt x="63498" y="0"/>
                </a:lnTo>
                <a:close/>
              </a:path>
              <a:path w="95250" h="254635">
                <a:moveTo>
                  <a:pt x="63499" y="158882"/>
                </a:moveTo>
                <a:lnTo>
                  <a:pt x="47625" y="158882"/>
                </a:lnTo>
                <a:lnTo>
                  <a:pt x="63499" y="162086"/>
                </a:lnTo>
                <a:lnTo>
                  <a:pt x="63499" y="15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2911501" y="4788048"/>
            <a:ext cx="95250" cy="254635"/>
          </a:xfrm>
          <a:custGeom>
            <a:avLst/>
            <a:gdLst/>
            <a:ahLst/>
            <a:cxnLst/>
            <a:rect l="l" t="t" r="r" b="b"/>
            <a:pathLst>
              <a:path w="95250" h="254635">
                <a:moveTo>
                  <a:pt x="31750" y="162087"/>
                </a:moveTo>
                <a:lnTo>
                  <a:pt x="29087" y="162624"/>
                </a:lnTo>
                <a:lnTo>
                  <a:pt x="13949" y="172830"/>
                </a:lnTo>
                <a:lnTo>
                  <a:pt x="3742" y="187969"/>
                </a:lnTo>
                <a:lnTo>
                  <a:pt x="0" y="206507"/>
                </a:lnTo>
                <a:lnTo>
                  <a:pt x="3743" y="225044"/>
                </a:lnTo>
                <a:lnTo>
                  <a:pt x="13949" y="240182"/>
                </a:lnTo>
                <a:lnTo>
                  <a:pt x="29088" y="250389"/>
                </a:lnTo>
                <a:lnTo>
                  <a:pt x="47626" y="254132"/>
                </a:lnTo>
                <a:lnTo>
                  <a:pt x="66163" y="250388"/>
                </a:lnTo>
                <a:lnTo>
                  <a:pt x="81301" y="240182"/>
                </a:lnTo>
                <a:lnTo>
                  <a:pt x="91508" y="225043"/>
                </a:lnTo>
                <a:lnTo>
                  <a:pt x="95249" y="206507"/>
                </a:lnTo>
                <a:lnTo>
                  <a:pt x="31750" y="206507"/>
                </a:lnTo>
                <a:lnTo>
                  <a:pt x="31750" y="162087"/>
                </a:lnTo>
                <a:close/>
              </a:path>
              <a:path w="95250" h="254635">
                <a:moveTo>
                  <a:pt x="47625" y="158882"/>
                </a:moveTo>
                <a:lnTo>
                  <a:pt x="31752" y="162086"/>
                </a:lnTo>
                <a:lnTo>
                  <a:pt x="31750" y="206507"/>
                </a:lnTo>
                <a:lnTo>
                  <a:pt x="63500" y="206505"/>
                </a:lnTo>
                <a:lnTo>
                  <a:pt x="63500" y="162086"/>
                </a:lnTo>
                <a:lnTo>
                  <a:pt x="47625" y="158882"/>
                </a:lnTo>
                <a:close/>
              </a:path>
              <a:path w="95250" h="254635">
                <a:moveTo>
                  <a:pt x="63500" y="162086"/>
                </a:moveTo>
                <a:lnTo>
                  <a:pt x="63500" y="206505"/>
                </a:lnTo>
                <a:lnTo>
                  <a:pt x="31750" y="206507"/>
                </a:lnTo>
                <a:lnTo>
                  <a:pt x="95250" y="206505"/>
                </a:lnTo>
                <a:lnTo>
                  <a:pt x="91507" y="187968"/>
                </a:lnTo>
                <a:lnTo>
                  <a:pt x="81301" y="172830"/>
                </a:lnTo>
                <a:lnTo>
                  <a:pt x="66162" y="162624"/>
                </a:lnTo>
                <a:lnTo>
                  <a:pt x="63500" y="162086"/>
                </a:lnTo>
                <a:close/>
              </a:path>
              <a:path w="95250" h="254635">
                <a:moveTo>
                  <a:pt x="63500" y="0"/>
                </a:moveTo>
                <a:lnTo>
                  <a:pt x="31750" y="0"/>
                </a:lnTo>
                <a:lnTo>
                  <a:pt x="31750" y="162087"/>
                </a:lnTo>
                <a:lnTo>
                  <a:pt x="47625" y="158882"/>
                </a:lnTo>
                <a:lnTo>
                  <a:pt x="63500" y="158882"/>
                </a:lnTo>
                <a:lnTo>
                  <a:pt x="63500" y="0"/>
                </a:lnTo>
                <a:close/>
              </a:path>
              <a:path w="95250" h="254635">
                <a:moveTo>
                  <a:pt x="63500" y="158882"/>
                </a:moveTo>
                <a:lnTo>
                  <a:pt x="47625" y="158882"/>
                </a:lnTo>
                <a:lnTo>
                  <a:pt x="63500" y="162086"/>
                </a:lnTo>
                <a:lnTo>
                  <a:pt x="63500" y="15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2952429" y="4788048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784751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1804884" y="4277918"/>
            <a:ext cx="1544955" cy="0"/>
          </a:xfrm>
          <a:custGeom>
            <a:avLst/>
            <a:gdLst/>
            <a:ahLst/>
            <a:cxnLst/>
            <a:rect l="l" t="t" r="r" b="b"/>
            <a:pathLst>
              <a:path w="1544954">
                <a:moveTo>
                  <a:pt x="154494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3343687" y="4282943"/>
            <a:ext cx="0" cy="510540"/>
          </a:xfrm>
          <a:custGeom>
            <a:avLst/>
            <a:gdLst/>
            <a:ahLst/>
            <a:cxnLst/>
            <a:rect l="l" t="t" r="r" b="b"/>
            <a:pathLst>
              <a:path h="510539">
                <a:moveTo>
                  <a:pt x="1" y="510128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2532145" y="3978205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1" y="295807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2163589" y="4567028"/>
            <a:ext cx="95250" cy="468630"/>
          </a:xfrm>
          <a:custGeom>
            <a:avLst/>
            <a:gdLst/>
            <a:ahLst/>
            <a:cxnLst/>
            <a:rect l="l" t="t" r="r" b="b"/>
            <a:pathLst>
              <a:path w="95250" h="468629">
                <a:moveTo>
                  <a:pt x="31750" y="376407"/>
                </a:moveTo>
                <a:lnTo>
                  <a:pt x="29087" y="376945"/>
                </a:lnTo>
                <a:lnTo>
                  <a:pt x="13949" y="387152"/>
                </a:lnTo>
                <a:lnTo>
                  <a:pt x="3742" y="402290"/>
                </a:lnTo>
                <a:lnTo>
                  <a:pt x="0" y="420828"/>
                </a:lnTo>
                <a:lnTo>
                  <a:pt x="3742" y="439365"/>
                </a:lnTo>
                <a:lnTo>
                  <a:pt x="13949" y="454503"/>
                </a:lnTo>
                <a:lnTo>
                  <a:pt x="29087" y="464710"/>
                </a:lnTo>
                <a:lnTo>
                  <a:pt x="47625" y="468452"/>
                </a:lnTo>
                <a:lnTo>
                  <a:pt x="66162" y="464709"/>
                </a:lnTo>
                <a:lnTo>
                  <a:pt x="81301" y="454503"/>
                </a:lnTo>
                <a:lnTo>
                  <a:pt x="91507" y="439365"/>
                </a:lnTo>
                <a:lnTo>
                  <a:pt x="95249" y="420828"/>
                </a:lnTo>
                <a:lnTo>
                  <a:pt x="31750" y="420828"/>
                </a:lnTo>
                <a:lnTo>
                  <a:pt x="31750" y="376407"/>
                </a:lnTo>
                <a:close/>
              </a:path>
              <a:path w="95250" h="468629">
                <a:moveTo>
                  <a:pt x="47625" y="373202"/>
                </a:moveTo>
                <a:lnTo>
                  <a:pt x="31752" y="376407"/>
                </a:lnTo>
                <a:lnTo>
                  <a:pt x="31750" y="420828"/>
                </a:lnTo>
                <a:lnTo>
                  <a:pt x="63500" y="420827"/>
                </a:lnTo>
                <a:lnTo>
                  <a:pt x="63500" y="376407"/>
                </a:lnTo>
                <a:lnTo>
                  <a:pt x="47625" y="373202"/>
                </a:lnTo>
                <a:close/>
              </a:path>
              <a:path w="95250" h="468629">
                <a:moveTo>
                  <a:pt x="63500" y="376407"/>
                </a:moveTo>
                <a:lnTo>
                  <a:pt x="63500" y="420827"/>
                </a:lnTo>
                <a:lnTo>
                  <a:pt x="31750" y="420828"/>
                </a:lnTo>
                <a:lnTo>
                  <a:pt x="95250" y="420827"/>
                </a:lnTo>
                <a:lnTo>
                  <a:pt x="91507" y="402289"/>
                </a:lnTo>
                <a:lnTo>
                  <a:pt x="81301" y="387151"/>
                </a:lnTo>
                <a:lnTo>
                  <a:pt x="66162" y="376944"/>
                </a:lnTo>
                <a:lnTo>
                  <a:pt x="63500" y="376407"/>
                </a:lnTo>
                <a:close/>
              </a:path>
              <a:path w="95250" h="468629">
                <a:moveTo>
                  <a:pt x="63500" y="0"/>
                </a:moveTo>
                <a:lnTo>
                  <a:pt x="31750" y="0"/>
                </a:lnTo>
                <a:lnTo>
                  <a:pt x="31750" y="376407"/>
                </a:lnTo>
                <a:lnTo>
                  <a:pt x="47625" y="373202"/>
                </a:lnTo>
                <a:lnTo>
                  <a:pt x="63500" y="373202"/>
                </a:lnTo>
                <a:lnTo>
                  <a:pt x="63500" y="0"/>
                </a:lnTo>
                <a:close/>
              </a:path>
              <a:path w="95250" h="468629">
                <a:moveTo>
                  <a:pt x="63500" y="373202"/>
                </a:moveTo>
                <a:lnTo>
                  <a:pt x="47625" y="373202"/>
                </a:lnTo>
                <a:lnTo>
                  <a:pt x="63500" y="376407"/>
                </a:lnTo>
                <a:lnTo>
                  <a:pt x="63500" y="373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1391118" y="4567028"/>
            <a:ext cx="95250" cy="468630"/>
          </a:xfrm>
          <a:custGeom>
            <a:avLst/>
            <a:gdLst/>
            <a:ahLst/>
            <a:cxnLst/>
            <a:rect l="l" t="t" r="r" b="b"/>
            <a:pathLst>
              <a:path w="95250" h="468629">
                <a:moveTo>
                  <a:pt x="31749" y="376407"/>
                </a:moveTo>
                <a:lnTo>
                  <a:pt x="29087" y="376945"/>
                </a:lnTo>
                <a:lnTo>
                  <a:pt x="13948" y="387152"/>
                </a:lnTo>
                <a:lnTo>
                  <a:pt x="3742" y="402290"/>
                </a:lnTo>
                <a:lnTo>
                  <a:pt x="0" y="420828"/>
                </a:lnTo>
                <a:lnTo>
                  <a:pt x="3742" y="439365"/>
                </a:lnTo>
                <a:lnTo>
                  <a:pt x="13948" y="454503"/>
                </a:lnTo>
                <a:lnTo>
                  <a:pt x="29087" y="464710"/>
                </a:lnTo>
                <a:lnTo>
                  <a:pt x="47625" y="468452"/>
                </a:lnTo>
                <a:lnTo>
                  <a:pt x="66162" y="464709"/>
                </a:lnTo>
                <a:lnTo>
                  <a:pt x="81300" y="454503"/>
                </a:lnTo>
                <a:lnTo>
                  <a:pt x="91507" y="439365"/>
                </a:lnTo>
                <a:lnTo>
                  <a:pt x="95249" y="420828"/>
                </a:lnTo>
                <a:lnTo>
                  <a:pt x="31750" y="420828"/>
                </a:lnTo>
                <a:lnTo>
                  <a:pt x="31749" y="376407"/>
                </a:lnTo>
                <a:close/>
              </a:path>
              <a:path w="95250" h="468629">
                <a:moveTo>
                  <a:pt x="47625" y="373202"/>
                </a:moveTo>
                <a:lnTo>
                  <a:pt x="31752" y="376407"/>
                </a:lnTo>
                <a:lnTo>
                  <a:pt x="31750" y="420828"/>
                </a:lnTo>
                <a:lnTo>
                  <a:pt x="63500" y="420827"/>
                </a:lnTo>
                <a:lnTo>
                  <a:pt x="63499" y="376407"/>
                </a:lnTo>
                <a:lnTo>
                  <a:pt x="47625" y="373202"/>
                </a:lnTo>
                <a:close/>
              </a:path>
              <a:path w="95250" h="468629">
                <a:moveTo>
                  <a:pt x="63499" y="376407"/>
                </a:moveTo>
                <a:lnTo>
                  <a:pt x="63500" y="420827"/>
                </a:lnTo>
                <a:lnTo>
                  <a:pt x="31750" y="420828"/>
                </a:lnTo>
                <a:lnTo>
                  <a:pt x="95250" y="420827"/>
                </a:lnTo>
                <a:lnTo>
                  <a:pt x="91507" y="402289"/>
                </a:lnTo>
                <a:lnTo>
                  <a:pt x="81300" y="387151"/>
                </a:lnTo>
                <a:lnTo>
                  <a:pt x="66162" y="376944"/>
                </a:lnTo>
                <a:lnTo>
                  <a:pt x="63499" y="376407"/>
                </a:lnTo>
                <a:close/>
              </a:path>
              <a:path w="95250" h="468629">
                <a:moveTo>
                  <a:pt x="63498" y="0"/>
                </a:moveTo>
                <a:lnTo>
                  <a:pt x="31748" y="0"/>
                </a:lnTo>
                <a:lnTo>
                  <a:pt x="31749" y="376407"/>
                </a:lnTo>
                <a:lnTo>
                  <a:pt x="47625" y="373202"/>
                </a:lnTo>
                <a:lnTo>
                  <a:pt x="63499" y="373202"/>
                </a:lnTo>
                <a:lnTo>
                  <a:pt x="63498" y="0"/>
                </a:lnTo>
                <a:close/>
              </a:path>
              <a:path w="95250" h="468629">
                <a:moveTo>
                  <a:pt x="63499" y="373202"/>
                </a:moveTo>
                <a:lnTo>
                  <a:pt x="47625" y="373202"/>
                </a:lnTo>
                <a:lnTo>
                  <a:pt x="63499" y="376407"/>
                </a:lnTo>
                <a:lnTo>
                  <a:pt x="63499" y="373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1432045" y="4567028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784751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1806000" y="428350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1" y="287994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755574" y="3983227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1765968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1654744" y="3820813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1" y="155159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组合 2"/>
          <p:cNvGrpSpPr/>
          <p:nvPr/>
        </p:nvGrpSpPr>
        <p:grpSpPr>
          <a:xfrm>
            <a:off x="474415" y="1297830"/>
            <a:ext cx="3759835" cy="2402060"/>
            <a:chOff x="474415" y="1297830"/>
            <a:chExt cx="3759835" cy="2402060"/>
          </a:xfrm>
        </p:grpSpPr>
        <p:sp>
          <p:nvSpPr>
            <p:cNvPr id="25" name="object 22"/>
            <p:cNvSpPr txBox="1"/>
            <p:nvPr/>
          </p:nvSpPr>
          <p:spPr>
            <a:xfrm>
              <a:off x="474415" y="1297830"/>
              <a:ext cx="37598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Times New Roman"/>
                  <a:cs typeface="Times New Roman"/>
                </a:rPr>
                <a:t>The </a:t>
              </a:r>
              <a:r>
                <a:rPr sz="1800" spc="-5" dirty="0">
                  <a:latin typeface="Times New Roman"/>
                  <a:cs typeface="Times New Roman"/>
                </a:rPr>
                <a:t>number </a:t>
              </a:r>
              <a:r>
                <a:rPr sz="1800" dirty="0">
                  <a:latin typeface="Times New Roman"/>
                  <a:cs typeface="Times New Roman"/>
                </a:rPr>
                <a:t>of </a:t>
              </a:r>
              <a:r>
                <a:rPr sz="1800" spc="-5" dirty="0">
                  <a:latin typeface="Times New Roman"/>
                  <a:cs typeface="Times New Roman"/>
                </a:rPr>
                <a:t>dendrograms with </a:t>
              </a:r>
              <a:r>
                <a:rPr sz="1800" i="1" dirty="0">
                  <a:latin typeface="Times New Roman"/>
                  <a:cs typeface="Times New Roman"/>
                </a:rPr>
                <a:t>n</a:t>
              </a:r>
              <a:r>
                <a:rPr sz="1800" i="1" spc="15" dirty="0">
                  <a:latin typeface="Times New Roman"/>
                  <a:cs typeface="Times New Roman"/>
                </a:rPr>
                <a:t> </a:t>
              </a:r>
              <a:r>
                <a:rPr sz="1800" spc="-5" dirty="0">
                  <a:latin typeface="Times New Roman"/>
                  <a:cs typeface="Times New Roman"/>
                </a:rPr>
                <a:t>leafs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26" name="object 23"/>
            <p:cNvSpPr txBox="1"/>
            <p:nvPr/>
          </p:nvSpPr>
          <p:spPr>
            <a:xfrm>
              <a:off x="894512" y="1592521"/>
              <a:ext cx="24403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Times New Roman"/>
                  <a:cs typeface="Times New Roman"/>
                </a:rPr>
                <a:t>= (2</a:t>
              </a:r>
              <a:r>
                <a:rPr sz="1800" i="1" dirty="0">
                  <a:latin typeface="Times New Roman"/>
                  <a:cs typeface="Times New Roman"/>
                </a:rPr>
                <a:t>n </a:t>
              </a:r>
              <a:r>
                <a:rPr sz="1800" spc="-5" dirty="0">
                  <a:latin typeface="Times New Roman"/>
                  <a:cs typeface="Times New Roman"/>
                </a:rPr>
                <a:t>-3)!/[(2</a:t>
              </a:r>
              <a:r>
                <a:rPr sz="1800" spc="-7" baseline="23148" dirty="0">
                  <a:latin typeface="Times New Roman"/>
                  <a:cs typeface="Times New Roman"/>
                </a:rPr>
                <a:t>(</a:t>
              </a:r>
              <a:r>
                <a:rPr sz="1800" i="1" spc="-7" baseline="23148" dirty="0">
                  <a:latin typeface="Times New Roman"/>
                  <a:cs typeface="Times New Roman"/>
                </a:rPr>
                <a:t>n </a:t>
              </a:r>
              <a:r>
                <a:rPr sz="1800" baseline="23148" dirty="0">
                  <a:latin typeface="Times New Roman"/>
                  <a:cs typeface="Times New Roman"/>
                </a:rPr>
                <a:t>-2)</a:t>
              </a:r>
              <a:r>
                <a:rPr sz="1800" dirty="0">
                  <a:latin typeface="Times New Roman"/>
                  <a:cs typeface="Times New Roman"/>
                </a:rPr>
                <a:t>) (</a:t>
              </a:r>
              <a:r>
                <a:rPr sz="1800" i="1" dirty="0">
                  <a:latin typeface="Times New Roman"/>
                  <a:cs typeface="Times New Roman"/>
                </a:rPr>
                <a:t>n</a:t>
              </a:r>
              <a:r>
                <a:rPr sz="1800" i="1" spc="-5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-2)!]</a:t>
              </a:r>
            </a:p>
          </p:txBody>
        </p:sp>
        <p:sp>
          <p:nvSpPr>
            <p:cNvPr id="27" name="object 24"/>
            <p:cNvSpPr txBox="1"/>
            <p:nvPr/>
          </p:nvSpPr>
          <p:spPr>
            <a:xfrm>
              <a:off x="481127" y="1964435"/>
              <a:ext cx="612140" cy="1735455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700" marR="5080" algn="just">
                <a:lnSpc>
                  <a:spcPct val="100699"/>
                </a:lnSpc>
                <a:spcBef>
                  <a:spcPts val="85"/>
                </a:spcBef>
              </a:pPr>
              <a:r>
                <a:rPr sz="1400" dirty="0">
                  <a:latin typeface="Times New Roman"/>
                  <a:cs typeface="Times New Roman"/>
                </a:rPr>
                <a:t>Nu</a:t>
              </a:r>
              <a:r>
                <a:rPr sz="1400" spc="-5" dirty="0">
                  <a:latin typeface="Times New Roman"/>
                  <a:cs typeface="Times New Roman"/>
                </a:rPr>
                <a:t>m</a:t>
              </a:r>
              <a:r>
                <a:rPr sz="1400" dirty="0">
                  <a:latin typeface="Times New Roman"/>
                  <a:cs typeface="Times New Roman"/>
                </a:rPr>
                <a:t>ber  of</a:t>
              </a:r>
              <a:r>
                <a:rPr sz="1400" spc="-90" dirty="0">
                  <a:latin typeface="Times New Roman"/>
                  <a:cs typeface="Times New Roman"/>
                </a:rPr>
                <a:t> </a:t>
              </a:r>
              <a:r>
                <a:rPr sz="1400" spc="-5" dirty="0">
                  <a:latin typeface="Times New Roman"/>
                  <a:cs typeface="Times New Roman"/>
                </a:rPr>
                <a:t>Leafs  </a:t>
              </a:r>
              <a:r>
                <a:rPr sz="1400" dirty="0">
                  <a:latin typeface="Times New Roman"/>
                  <a:cs typeface="Times New Roman"/>
                </a:rPr>
                <a:t>2</a:t>
              </a:r>
              <a:endParaRPr sz="14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1400" dirty="0">
                  <a:latin typeface="Times New Roman"/>
                  <a:cs typeface="Times New Roman"/>
                </a:rPr>
                <a:t>3</a:t>
              </a:r>
              <a:endParaRPr sz="1400">
                <a:latin typeface="Times New Roman"/>
                <a:cs typeface="Times New Roman"/>
              </a:endParaRPr>
            </a:p>
            <a:p>
              <a:pPr marL="12700">
                <a:lnSpc>
                  <a:spcPts val="1645"/>
                </a:lnSpc>
                <a:spcBef>
                  <a:spcPts val="25"/>
                </a:spcBef>
              </a:pPr>
              <a:r>
                <a:rPr sz="1400" dirty="0">
                  <a:latin typeface="Times New Roman"/>
                  <a:cs typeface="Times New Roman"/>
                </a:rPr>
                <a:t>4</a:t>
              </a:r>
              <a:endParaRPr sz="1400">
                <a:latin typeface="Times New Roman"/>
                <a:cs typeface="Times New Roman"/>
              </a:endParaRPr>
            </a:p>
            <a:p>
              <a:pPr marL="12700">
                <a:lnSpc>
                  <a:spcPts val="1645"/>
                </a:lnSpc>
              </a:pPr>
              <a:r>
                <a:rPr sz="1400" dirty="0">
                  <a:latin typeface="Times New Roman"/>
                  <a:cs typeface="Times New Roman"/>
                </a:rPr>
                <a:t>5</a:t>
              </a:r>
              <a:endParaRPr sz="1400">
                <a:latin typeface="Times New Roman"/>
                <a:cs typeface="Times New Roman"/>
              </a:endParaRPr>
            </a:p>
            <a:p>
              <a:pPr marL="12700" marR="413384">
                <a:lnSpc>
                  <a:spcPts val="1700"/>
                </a:lnSpc>
                <a:spcBef>
                  <a:spcPts val="40"/>
                </a:spcBef>
              </a:pPr>
              <a:r>
                <a:rPr sz="1400" dirty="0">
                  <a:latin typeface="Times New Roman"/>
                  <a:cs typeface="Times New Roman"/>
                </a:rPr>
                <a:t>...  10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28" name="object 25"/>
            <p:cNvSpPr txBox="1"/>
            <p:nvPr/>
          </p:nvSpPr>
          <p:spPr>
            <a:xfrm>
              <a:off x="1395528" y="1964435"/>
              <a:ext cx="1438275" cy="17354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Times New Roman"/>
                  <a:cs typeface="Times New Roman"/>
                </a:rPr>
                <a:t>Number </a:t>
              </a:r>
              <a:r>
                <a:rPr sz="1400" dirty="0">
                  <a:latin typeface="Times New Roman"/>
                  <a:cs typeface="Times New Roman"/>
                </a:rPr>
                <a:t>of</a:t>
              </a:r>
              <a:r>
                <a:rPr sz="1400" spc="-45" dirty="0">
                  <a:latin typeface="Times New Roman"/>
                  <a:cs typeface="Times New Roman"/>
                </a:rPr>
                <a:t> </a:t>
              </a:r>
              <a:r>
                <a:rPr sz="1400" spc="-5" dirty="0">
                  <a:latin typeface="Times New Roman"/>
                  <a:cs typeface="Times New Roman"/>
                </a:rPr>
                <a:t>Possible  Dendrograms</a:t>
              </a:r>
              <a:endParaRPr sz="14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20"/>
                </a:spcBef>
              </a:pPr>
              <a:r>
                <a:rPr sz="1400" dirty="0">
                  <a:latin typeface="Times New Roman"/>
                  <a:cs typeface="Times New Roman"/>
                </a:rPr>
                <a:t>1</a:t>
              </a:r>
              <a:endParaRPr sz="14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1400" dirty="0">
                  <a:latin typeface="Times New Roman"/>
                  <a:cs typeface="Times New Roman"/>
                </a:rPr>
                <a:t>3</a:t>
              </a:r>
              <a:endParaRPr sz="1400">
                <a:latin typeface="Times New Roman"/>
                <a:cs typeface="Times New Roman"/>
              </a:endParaRPr>
            </a:p>
            <a:p>
              <a:pPr marL="12700">
                <a:lnSpc>
                  <a:spcPts val="1645"/>
                </a:lnSpc>
                <a:spcBef>
                  <a:spcPts val="25"/>
                </a:spcBef>
              </a:pPr>
              <a:r>
                <a:rPr sz="1400" dirty="0">
                  <a:latin typeface="Times New Roman"/>
                  <a:cs typeface="Times New Roman"/>
                </a:rPr>
                <a:t>15</a:t>
              </a:r>
              <a:endParaRPr sz="1400">
                <a:latin typeface="Times New Roman"/>
                <a:cs typeface="Times New Roman"/>
              </a:endParaRPr>
            </a:p>
            <a:p>
              <a:pPr marL="12700">
                <a:lnSpc>
                  <a:spcPts val="1645"/>
                </a:lnSpc>
              </a:pPr>
              <a:r>
                <a:rPr sz="1400" dirty="0">
                  <a:latin typeface="Times New Roman"/>
                  <a:cs typeface="Times New Roman"/>
                </a:rPr>
                <a:t>105</a:t>
              </a:r>
              <a:endParaRPr sz="1400">
                <a:latin typeface="Times New Roman"/>
                <a:cs typeface="Times New Roman"/>
              </a:endParaRPr>
            </a:p>
            <a:p>
              <a:pPr marL="12700" marR="617220">
                <a:lnSpc>
                  <a:spcPts val="1700"/>
                </a:lnSpc>
                <a:spcBef>
                  <a:spcPts val="40"/>
                </a:spcBef>
              </a:pPr>
              <a:r>
                <a:rPr sz="1400" dirty="0">
                  <a:latin typeface="Times New Roman"/>
                  <a:cs typeface="Times New Roman"/>
                </a:rPr>
                <a:t>…  34,459,425</a:t>
              </a:r>
              <a:endParaRPr sz="1400">
                <a:latin typeface="Times New Roman"/>
                <a:cs typeface="Times New Roman"/>
              </a:endParaRPr>
            </a:p>
          </p:txBody>
        </p:sp>
      </p:grpSp>
      <p:sp>
        <p:nvSpPr>
          <p:cNvPr id="30" name="object 27"/>
          <p:cNvSpPr/>
          <p:nvPr/>
        </p:nvSpPr>
        <p:spPr>
          <a:xfrm>
            <a:off x="4843948" y="4892133"/>
            <a:ext cx="3820795" cy="1477645"/>
          </a:xfrm>
          <a:custGeom>
            <a:avLst/>
            <a:gdLst/>
            <a:ahLst/>
            <a:cxnLst/>
            <a:rect l="l" t="t" r="r" b="b"/>
            <a:pathLst>
              <a:path w="3820795" h="1477645">
                <a:moveTo>
                  <a:pt x="0" y="0"/>
                </a:moveTo>
                <a:lnTo>
                  <a:pt x="3820626" y="0"/>
                </a:lnTo>
                <a:lnTo>
                  <a:pt x="3820626" y="1477328"/>
                </a:lnTo>
                <a:lnTo>
                  <a:pt x="0" y="1477328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 txBox="1"/>
          <p:nvPr/>
        </p:nvSpPr>
        <p:spPr>
          <a:xfrm>
            <a:off x="4922689" y="4912867"/>
            <a:ext cx="3422650" cy="1391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spc="-10" dirty="0">
                <a:latin typeface="Calibri"/>
                <a:cs typeface="Calibri"/>
              </a:rPr>
              <a:t>Clustering: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grouping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objects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classes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similar  objects </a:t>
            </a:r>
            <a:r>
              <a:rPr sz="1800" dirty="0">
                <a:latin typeface="Wingdings"/>
                <a:cs typeface="Wingdings"/>
              </a:rPr>
              <a:t></a:t>
            </a:r>
            <a:endParaRPr sz="1800">
              <a:latin typeface="Wingdings"/>
              <a:cs typeface="Wingdings"/>
            </a:endParaRPr>
          </a:p>
          <a:p>
            <a:pPr marL="469900" marR="650240">
              <a:lnSpc>
                <a:spcPts val="2090"/>
              </a:lnSpc>
              <a:spcBef>
                <a:spcPts val="175"/>
              </a:spcBef>
            </a:pPr>
            <a:r>
              <a:rPr sz="1800" spc="-5" dirty="0">
                <a:latin typeface="Calibri"/>
                <a:cs typeface="Calibri"/>
              </a:rPr>
              <a:t>high </a:t>
            </a:r>
            <a:r>
              <a:rPr sz="1800" spc="-10" dirty="0">
                <a:latin typeface="Calibri"/>
                <a:cs typeface="Calibri"/>
              </a:rPr>
              <a:t>intra-class </a:t>
            </a:r>
            <a:r>
              <a:rPr sz="1800" spc="-5" dirty="0">
                <a:latin typeface="Calibri"/>
                <a:cs typeface="Calibri"/>
              </a:rPr>
              <a:t>similarity  low </a:t>
            </a:r>
            <a:r>
              <a:rPr sz="1800" spc="-10" dirty="0">
                <a:latin typeface="Calibri"/>
                <a:cs typeface="Calibri"/>
              </a:rPr>
              <a:t>inter-class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0"/>
          <p:cNvSpPr/>
          <p:nvPr/>
        </p:nvSpPr>
        <p:spPr>
          <a:xfrm>
            <a:off x="6135623" y="3230879"/>
            <a:ext cx="1612392" cy="1819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组合 38"/>
          <p:cNvGrpSpPr/>
          <p:nvPr/>
        </p:nvGrpSpPr>
        <p:grpSpPr>
          <a:xfrm>
            <a:off x="4786810" y="1356238"/>
            <a:ext cx="3728540" cy="3441986"/>
            <a:chOff x="4786810" y="1356238"/>
            <a:chExt cx="3728540" cy="3441986"/>
          </a:xfrm>
        </p:grpSpPr>
        <p:sp>
          <p:nvSpPr>
            <p:cNvPr id="29" name="object 26"/>
            <p:cNvSpPr txBox="1"/>
            <p:nvPr/>
          </p:nvSpPr>
          <p:spPr>
            <a:xfrm>
              <a:off x="4786810" y="1356238"/>
              <a:ext cx="3728540" cy="155170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cs typeface="Times New Roman"/>
                </a:rPr>
                <a:t>Bottom-Up (agglomerative):  </a:t>
              </a:r>
              <a:r>
                <a:rPr sz="2000" spc="-5" dirty="0">
                  <a:cs typeface="Times New Roman"/>
                </a:rPr>
                <a:t>Starting with each </a:t>
              </a:r>
              <a:r>
                <a:rPr sz="2000" spc="-10" dirty="0">
                  <a:cs typeface="Times New Roman"/>
                </a:rPr>
                <a:t>item </a:t>
              </a:r>
              <a:r>
                <a:rPr sz="2000" spc="-5" dirty="0">
                  <a:cs typeface="Times New Roman"/>
                </a:rPr>
                <a:t>in </a:t>
              </a:r>
              <a:r>
                <a:rPr sz="2000" spc="-10" dirty="0">
                  <a:cs typeface="Times New Roman"/>
                </a:rPr>
                <a:t>its </a:t>
              </a:r>
              <a:r>
                <a:rPr sz="2000" dirty="0">
                  <a:cs typeface="Times New Roman"/>
                </a:rPr>
                <a:t>own  </a:t>
              </a:r>
              <a:r>
                <a:rPr sz="2000" spc="-15" dirty="0">
                  <a:cs typeface="Times New Roman"/>
                </a:rPr>
                <a:t>cluster, </a:t>
              </a:r>
              <a:r>
                <a:rPr sz="2000" spc="-5" dirty="0">
                  <a:cs typeface="Times New Roman"/>
                </a:rPr>
                <a:t>find the best pair to </a:t>
              </a:r>
              <a:r>
                <a:rPr sz="2000" spc="-15" dirty="0">
                  <a:cs typeface="Times New Roman"/>
                </a:rPr>
                <a:t>merge  </a:t>
              </a:r>
              <a:r>
                <a:rPr sz="2000" spc="-5" dirty="0">
                  <a:cs typeface="Times New Roman"/>
                </a:rPr>
                <a:t>into </a:t>
              </a:r>
              <a:r>
                <a:rPr sz="2000" dirty="0">
                  <a:cs typeface="Times New Roman"/>
                </a:rPr>
                <a:t>a </a:t>
              </a:r>
              <a:r>
                <a:rPr sz="2000" spc="-5" dirty="0">
                  <a:cs typeface="Times New Roman"/>
                </a:rPr>
                <a:t>new </a:t>
              </a:r>
              <a:r>
                <a:rPr sz="2000" spc="-20" dirty="0">
                  <a:cs typeface="Times New Roman"/>
                </a:rPr>
                <a:t>cluster. </a:t>
              </a:r>
              <a:r>
                <a:rPr sz="2000" spc="-5" dirty="0">
                  <a:cs typeface="Times New Roman"/>
                </a:rPr>
                <a:t>Repeat until all </a:t>
              </a:r>
              <a:r>
                <a:rPr sz="2000" spc="-5" dirty="0" smtClean="0">
                  <a:cs typeface="Times New Roman"/>
                </a:rPr>
                <a:t>clusters </a:t>
              </a:r>
              <a:r>
                <a:rPr sz="2000" spc="-5" dirty="0">
                  <a:cs typeface="Times New Roman"/>
                </a:rPr>
                <a:t>are fused</a:t>
              </a:r>
              <a:r>
                <a:rPr sz="2000" spc="-10" dirty="0">
                  <a:cs typeface="Times New Roman"/>
                </a:rPr>
                <a:t> </a:t>
              </a:r>
              <a:r>
                <a:rPr sz="2000" spc="-20" dirty="0">
                  <a:cs typeface="Times New Roman"/>
                </a:rPr>
                <a:t>together.</a:t>
              </a:r>
              <a:endParaRPr sz="2000" dirty="0">
                <a:cs typeface="Times New Roman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5400578" y="2981549"/>
              <a:ext cx="2748812" cy="1806499"/>
            </a:xfrm>
            <a:custGeom>
              <a:avLst/>
              <a:gdLst/>
              <a:ahLst/>
              <a:cxnLst/>
              <a:rect l="l" t="t" r="r" b="b"/>
              <a:pathLst>
                <a:path w="3014345" h="2017395">
                  <a:moveTo>
                    <a:pt x="0" y="757297"/>
                  </a:moveTo>
                  <a:lnTo>
                    <a:pt x="1507138" y="0"/>
                  </a:lnTo>
                  <a:lnTo>
                    <a:pt x="3014275" y="757297"/>
                  </a:lnTo>
                  <a:lnTo>
                    <a:pt x="2260706" y="757297"/>
                  </a:lnTo>
                  <a:lnTo>
                    <a:pt x="2260706" y="2017043"/>
                  </a:lnTo>
                  <a:lnTo>
                    <a:pt x="753568" y="2017043"/>
                  </a:lnTo>
                  <a:lnTo>
                    <a:pt x="753568" y="757297"/>
                  </a:lnTo>
                  <a:lnTo>
                    <a:pt x="0" y="75729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/>
            <p:cNvSpPr txBox="1"/>
            <p:nvPr/>
          </p:nvSpPr>
          <p:spPr>
            <a:xfrm>
              <a:off x="6249892" y="3303434"/>
              <a:ext cx="1118870" cy="1494790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12700" marR="5080" algn="ctr">
                <a:lnSpc>
                  <a:spcPct val="100600"/>
                </a:lnSpc>
                <a:spcBef>
                  <a:spcPts val="80"/>
                </a:spcBef>
              </a:pPr>
              <a:r>
                <a:rPr sz="2400" dirty="0">
                  <a:latin typeface="Calibri"/>
                  <a:cs typeface="Calibri"/>
                </a:rPr>
                <a:t>A</a:t>
              </a:r>
              <a:r>
                <a:rPr sz="2400" spc="-105" dirty="0">
                  <a:latin typeface="Calibri"/>
                  <a:cs typeface="Calibri"/>
                </a:rPr>
                <a:t> </a:t>
              </a:r>
              <a:r>
                <a:rPr sz="2400" spc="-5" dirty="0">
                  <a:latin typeface="Calibri"/>
                  <a:cs typeface="Calibri"/>
                </a:rPr>
                <a:t>greedy </a:t>
              </a:r>
              <a:r>
                <a:rPr sz="2400" dirty="0">
                  <a:latin typeface="Calibri"/>
                  <a:cs typeface="Calibri"/>
                </a:rPr>
                <a:t> </a:t>
              </a:r>
              <a:r>
                <a:rPr sz="2400" spc="-10" dirty="0">
                  <a:latin typeface="Calibri"/>
                  <a:cs typeface="Calibri"/>
                </a:rPr>
                <a:t>local  </a:t>
              </a:r>
              <a:r>
                <a:rPr sz="2400" spc="-5" dirty="0">
                  <a:latin typeface="Calibri"/>
                  <a:cs typeface="Calibri"/>
                </a:rPr>
                <a:t>optimal  solution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37" name="object 34"/>
          <p:cNvSpPr/>
          <p:nvPr/>
        </p:nvSpPr>
        <p:spPr>
          <a:xfrm>
            <a:off x="5910285" y="34597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文本框 37"/>
          <p:cNvSpPr txBox="1"/>
          <p:nvPr/>
        </p:nvSpPr>
        <p:spPr>
          <a:xfrm>
            <a:off x="2833803" y="2580362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np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1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 smtClean="0">
                <a:cs typeface="Calibri"/>
              </a:rPr>
              <a:t>What </a:t>
            </a:r>
            <a:r>
              <a:rPr lang="en-US" altLang="zh-CN" dirty="0">
                <a:cs typeface="Calibri"/>
              </a:rPr>
              <a:t>is</a:t>
            </a:r>
            <a:r>
              <a:rPr lang="en-US" altLang="zh-CN" spc="1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clustering?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3180406" y="1539924"/>
            <a:ext cx="3313104" cy="2522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28650" y="4226178"/>
            <a:ext cx="3907154" cy="1733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Are there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MS PGothic"/>
                <a:cs typeface="MS PGothic"/>
              </a:rPr>
              <a:t>“</a:t>
            </a:r>
            <a:r>
              <a:rPr sz="2800" spc="-10" dirty="0">
                <a:latin typeface="Calibri"/>
                <a:cs typeface="Calibri"/>
              </a:rPr>
              <a:t>groups</a:t>
            </a:r>
            <a:r>
              <a:rPr sz="2800" spc="-10" dirty="0">
                <a:latin typeface="MS PGothic"/>
                <a:cs typeface="MS PGothic"/>
              </a:rPr>
              <a:t>”</a:t>
            </a:r>
            <a:r>
              <a:rPr sz="2800" spc="-1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each </a:t>
            </a:r>
            <a:r>
              <a:rPr sz="2800" spc="-15" dirty="0" smtClean="0">
                <a:latin typeface="Calibri"/>
                <a:cs typeface="Calibri"/>
              </a:rPr>
              <a:t>group</a:t>
            </a:r>
            <a:r>
              <a:rPr sz="2800" dirty="0" smtClean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ts val="3325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spc="-15" dirty="0" smtClean="0">
                <a:latin typeface="Calibri"/>
                <a:cs typeface="Calibri"/>
              </a:rPr>
              <a:t>many</a:t>
            </a:r>
            <a:r>
              <a:rPr sz="2800" dirty="0" smtClean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ts val="332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identify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-5" dirty="0" smtClean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Hierarchical</a:t>
            </a:r>
            <a:r>
              <a:rPr lang="en-US" altLang="zh-CN" spc="-30" dirty="0"/>
              <a:t> </a:t>
            </a:r>
            <a:r>
              <a:rPr lang="en-US" altLang="zh-CN" spc="-5" dirty="0"/>
              <a:t>Clustering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1972351" y="5489402"/>
            <a:ext cx="409575" cy="885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438951" y="5489402"/>
            <a:ext cx="466725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4"/>
          <p:cNvSpPr/>
          <p:nvPr/>
        </p:nvSpPr>
        <p:spPr>
          <a:xfrm>
            <a:off x="5368215" y="1645488"/>
            <a:ext cx="444500" cy="963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6130215" y="2013788"/>
            <a:ext cx="271462" cy="614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6663615" y="1466101"/>
            <a:ext cx="374650" cy="1154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7246227" y="1748675"/>
            <a:ext cx="508000" cy="911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8035215" y="1772488"/>
            <a:ext cx="652462" cy="8620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4606215" y="2610688"/>
            <a:ext cx="444500" cy="963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4911015" y="3448888"/>
            <a:ext cx="271462" cy="614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4453815" y="3829888"/>
            <a:ext cx="374650" cy="1154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2"/>
          <p:cNvSpPr/>
          <p:nvPr/>
        </p:nvSpPr>
        <p:spPr>
          <a:xfrm>
            <a:off x="4377615" y="5353888"/>
            <a:ext cx="466725" cy="866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4834815" y="4668088"/>
            <a:ext cx="409575" cy="88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4"/>
          <p:cNvSpPr txBox="1"/>
          <p:nvPr/>
        </p:nvSpPr>
        <p:spPr>
          <a:xfrm>
            <a:off x="768391" y="4252264"/>
            <a:ext cx="2908300" cy="208026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700">
              <a:spcBef>
                <a:spcPts val="1705"/>
              </a:spcBef>
              <a:tabLst>
                <a:tab pos="1078865" algn="l"/>
                <a:tab pos="1593215" algn="l"/>
              </a:tabLst>
            </a:pPr>
            <a:r>
              <a:rPr sz="5400" dirty="0">
                <a:solidFill>
                  <a:prstClr val="black"/>
                </a:solidFill>
                <a:latin typeface="Times New Roman"/>
                <a:cs typeface="Times New Roman"/>
              </a:rPr>
              <a:t>D(	,	) =</a:t>
            </a:r>
            <a:r>
              <a:rPr sz="5400" spc="-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54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</a:p>
          <a:p>
            <a:pPr marL="12700">
              <a:spcBef>
                <a:spcPts val="1610"/>
              </a:spcBef>
              <a:tabLst>
                <a:tab pos="1078865" algn="l"/>
                <a:tab pos="1593215" algn="l"/>
              </a:tabLst>
            </a:pPr>
            <a:r>
              <a:rPr sz="5400" dirty="0">
                <a:solidFill>
                  <a:prstClr val="black"/>
                </a:solidFill>
                <a:latin typeface="Times New Roman"/>
                <a:cs typeface="Times New Roman"/>
              </a:rPr>
              <a:t>D(	,	) =</a:t>
            </a:r>
            <a:r>
              <a:rPr sz="5400" spc="-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54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" name="object 15"/>
          <p:cNvSpPr/>
          <p:nvPr/>
        </p:nvSpPr>
        <p:spPr>
          <a:xfrm>
            <a:off x="1527851" y="4447844"/>
            <a:ext cx="444500" cy="963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16"/>
          <p:cNvSpPr/>
          <p:nvPr/>
        </p:nvSpPr>
        <p:spPr>
          <a:xfrm>
            <a:off x="2061251" y="4676444"/>
            <a:ext cx="271462" cy="614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22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962"/>
              </p:ext>
            </p:extLst>
          </p:nvPr>
        </p:nvGraphicFramePr>
        <p:xfrm>
          <a:off x="5287252" y="2682125"/>
          <a:ext cx="3429000" cy="3428998"/>
        </p:xfrm>
        <a:graphic>
          <a:graphicData uri="http://schemas.openxmlformats.org/drawingml/2006/table">
            <a:tbl>
              <a:tblPr firstRow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44"/>
          <p:cNvSpPr/>
          <p:nvPr/>
        </p:nvSpPr>
        <p:spPr>
          <a:xfrm>
            <a:off x="1219671" y="2789327"/>
            <a:ext cx="36195" cy="36830"/>
          </a:xfrm>
          <a:custGeom>
            <a:avLst/>
            <a:gdLst/>
            <a:ahLst/>
            <a:cxnLst/>
            <a:rect l="l" t="t" r="r" b="b"/>
            <a:pathLst>
              <a:path w="36194" h="36830">
                <a:moveTo>
                  <a:pt x="18610" y="35867"/>
                </a:moveTo>
                <a:lnTo>
                  <a:pt x="15830" y="36263"/>
                </a:lnTo>
                <a:lnTo>
                  <a:pt x="17212" y="36652"/>
                </a:lnTo>
                <a:lnTo>
                  <a:pt x="18610" y="35867"/>
                </a:lnTo>
                <a:close/>
              </a:path>
              <a:path w="36194" h="36830">
                <a:moveTo>
                  <a:pt x="1207" y="21826"/>
                </a:moveTo>
                <a:lnTo>
                  <a:pt x="88" y="26656"/>
                </a:lnTo>
                <a:lnTo>
                  <a:pt x="4615" y="33914"/>
                </a:lnTo>
                <a:lnTo>
                  <a:pt x="15164" y="36358"/>
                </a:lnTo>
                <a:lnTo>
                  <a:pt x="15830" y="36263"/>
                </a:lnTo>
                <a:lnTo>
                  <a:pt x="8091" y="34089"/>
                </a:lnTo>
                <a:lnTo>
                  <a:pt x="1207" y="21826"/>
                </a:lnTo>
                <a:close/>
              </a:path>
              <a:path w="36194" h="36830">
                <a:moveTo>
                  <a:pt x="16975" y="2463"/>
                </a:moveTo>
                <a:lnTo>
                  <a:pt x="6498" y="8345"/>
                </a:lnTo>
                <a:lnTo>
                  <a:pt x="4464" y="11532"/>
                </a:lnTo>
                <a:lnTo>
                  <a:pt x="2516" y="16178"/>
                </a:lnTo>
                <a:lnTo>
                  <a:pt x="1207" y="21826"/>
                </a:lnTo>
                <a:lnTo>
                  <a:pt x="8091" y="34089"/>
                </a:lnTo>
                <a:lnTo>
                  <a:pt x="15830" y="36263"/>
                </a:lnTo>
                <a:lnTo>
                  <a:pt x="18610" y="35867"/>
                </a:lnTo>
                <a:lnTo>
                  <a:pt x="26098" y="31663"/>
                </a:lnTo>
                <a:lnTo>
                  <a:pt x="27579" y="30406"/>
                </a:lnTo>
                <a:lnTo>
                  <a:pt x="33018" y="23602"/>
                </a:lnTo>
                <a:lnTo>
                  <a:pt x="34188" y="19438"/>
                </a:lnTo>
                <a:lnTo>
                  <a:pt x="26097" y="5025"/>
                </a:lnTo>
                <a:lnTo>
                  <a:pt x="16975" y="2463"/>
                </a:lnTo>
                <a:close/>
              </a:path>
              <a:path w="36194" h="36830">
                <a:moveTo>
                  <a:pt x="33018" y="23602"/>
                </a:moveTo>
                <a:lnTo>
                  <a:pt x="27579" y="30406"/>
                </a:lnTo>
                <a:lnTo>
                  <a:pt x="26098" y="31663"/>
                </a:lnTo>
                <a:lnTo>
                  <a:pt x="18610" y="35867"/>
                </a:lnTo>
                <a:lnTo>
                  <a:pt x="31626" y="28561"/>
                </a:lnTo>
                <a:lnTo>
                  <a:pt x="33018" y="23602"/>
                </a:lnTo>
                <a:close/>
              </a:path>
              <a:path w="36194" h="36830">
                <a:moveTo>
                  <a:pt x="24897" y="2463"/>
                </a:moveTo>
                <a:lnTo>
                  <a:pt x="16975" y="2463"/>
                </a:lnTo>
                <a:lnTo>
                  <a:pt x="26097" y="5025"/>
                </a:lnTo>
                <a:lnTo>
                  <a:pt x="34188" y="19438"/>
                </a:lnTo>
                <a:lnTo>
                  <a:pt x="33018" y="23602"/>
                </a:lnTo>
                <a:lnTo>
                  <a:pt x="35931" y="19959"/>
                </a:lnTo>
                <a:lnTo>
                  <a:pt x="34870" y="10438"/>
                </a:lnTo>
                <a:lnTo>
                  <a:pt x="24897" y="2463"/>
                </a:lnTo>
                <a:close/>
              </a:path>
              <a:path w="36194" h="36830">
                <a:moveTo>
                  <a:pt x="6498" y="8345"/>
                </a:moveTo>
                <a:lnTo>
                  <a:pt x="2562" y="10554"/>
                </a:lnTo>
                <a:lnTo>
                  <a:pt x="0" y="19676"/>
                </a:lnTo>
                <a:lnTo>
                  <a:pt x="1207" y="21826"/>
                </a:lnTo>
                <a:lnTo>
                  <a:pt x="2516" y="16178"/>
                </a:lnTo>
                <a:lnTo>
                  <a:pt x="4464" y="11532"/>
                </a:lnTo>
                <a:lnTo>
                  <a:pt x="6498" y="8345"/>
                </a:lnTo>
                <a:close/>
              </a:path>
              <a:path w="36194" h="36830">
                <a:moveTo>
                  <a:pt x="21815" y="0"/>
                </a:moveTo>
                <a:lnTo>
                  <a:pt x="12293" y="1061"/>
                </a:lnTo>
                <a:lnTo>
                  <a:pt x="6733" y="8016"/>
                </a:lnTo>
                <a:lnTo>
                  <a:pt x="6498" y="8345"/>
                </a:lnTo>
                <a:lnTo>
                  <a:pt x="16975" y="2463"/>
                </a:lnTo>
                <a:lnTo>
                  <a:pt x="24897" y="2463"/>
                </a:lnTo>
                <a:lnTo>
                  <a:pt x="218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36137" y="1855127"/>
            <a:ext cx="3714407" cy="2363932"/>
            <a:chOff x="647859" y="429391"/>
            <a:chExt cx="3714407" cy="2363932"/>
          </a:xfrm>
        </p:grpSpPr>
        <p:sp>
          <p:nvSpPr>
            <p:cNvPr id="23" name="object 18"/>
            <p:cNvSpPr txBox="1">
              <a:spLocks/>
            </p:cNvSpPr>
            <p:nvPr/>
          </p:nvSpPr>
          <p:spPr>
            <a:xfrm>
              <a:off x="828491" y="429391"/>
              <a:ext cx="3533775" cy="1862882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>
              <a:lvl1pPr>
                <a:defRPr sz="4000" b="0" i="0">
                  <a:solidFill>
                    <a:schemeClr val="tx1"/>
                  </a:solidFill>
                  <a:latin typeface="Times New Roman"/>
                  <a:ea typeface="+mj-ea"/>
                  <a:cs typeface="Times New Roman"/>
                </a:defRPr>
              </a:lvl1pPr>
            </a:lstStyle>
            <a:p>
              <a:pPr marL="12700" marR="5080" lvl="0" indent="0" defTabSz="914400" eaLnBrk="1" fontAlgn="auto" latinLnBrk="0" hangingPunct="1">
                <a:lnSpc>
                  <a:spcPct val="1008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-10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j-ea"/>
                  <a:cs typeface="Times New Roman"/>
                </a:rPr>
                <a:t>We </a:t>
              </a:r>
              <a:r>
                <a:rPr kumimoji="0" lang="en-US" sz="2400" b="0" i="0" u="none" strike="noStrike" kern="0" cap="none" spc="-5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j-ea"/>
                  <a:cs typeface="Times New Roman"/>
                </a:rPr>
                <a:t>begin with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j-ea"/>
                  <a:cs typeface="Times New Roman"/>
                </a:rPr>
                <a:t>a </a:t>
              </a:r>
              <a:r>
                <a:rPr kumimoji="0" lang="en-US" sz="2400" b="0" i="0" u="none" strike="noStrike" kern="0" cap="none" spc="-5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j-ea"/>
                  <a:cs typeface="Times New Roman"/>
                </a:rPr>
                <a:t>distance  matrix which contains the  distances between every pair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j-ea"/>
                  <a:cs typeface="Times New Roman"/>
                </a:rPr>
                <a:t>of </a:t>
              </a:r>
              <a:r>
                <a:rPr kumimoji="0" lang="en-US" sz="2400" b="0" i="0" u="none" strike="noStrike" kern="0" cap="none" spc="-5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j-ea"/>
                  <a:cs typeface="Times New Roman"/>
                </a:rPr>
                <a:t>objects in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j-ea"/>
                  <a:cs typeface="Times New Roman"/>
                </a:rPr>
                <a:t>our</a:t>
              </a:r>
              <a:r>
                <a:rPr kumimoji="0" lang="en-US" sz="2400" b="0" i="0" u="none" strike="noStrike" kern="0" cap="none" spc="-2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j-ea"/>
                  <a:cs typeface="Times New Roman"/>
                </a:rPr>
                <a:t> </a:t>
              </a:r>
              <a:r>
                <a:rPr kumimoji="0" lang="en-US" sz="2400" b="0" i="0" u="none" strike="noStrike" kern="0" cap="none" spc="-5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j-ea"/>
                  <a:cs typeface="Times New Roman"/>
                </a:rPr>
                <a:t>database.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647859" y="2423991"/>
                  <a:ext cx="36183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altLang="zh-CN" sz="2400" dirty="0" smtClean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min within cluster distance</a:t>
                  </a:r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59" y="2423991"/>
                  <a:ext cx="361836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89" t="-26667" r="-387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39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Beilun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12090" y="153923"/>
            <a:ext cx="3913504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5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Bottom-Up (agglomerative):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Starting  with each </a:t>
            </a:r>
            <a:r>
              <a:rPr kumimoji="0" lang="en-US" sz="2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item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in </a:t>
            </a:r>
            <a:r>
              <a:rPr kumimoji="0" lang="en-US" sz="2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own </a:t>
            </a:r>
            <a:r>
              <a:rPr kumimoji="0" lang="en-US" sz="20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cluster,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find  the best pair to </a:t>
            </a:r>
            <a:r>
              <a:rPr kumimoji="0" lang="en-US" sz="20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merge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into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a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new  </a:t>
            </a:r>
            <a:r>
              <a:rPr kumimoji="0" lang="en-US" sz="20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cluster.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Repeat until all clusters are  fused </a:t>
            </a:r>
            <a:r>
              <a:rPr kumimoji="0" lang="en-US" sz="20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together.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j-ea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8116887" y="5929312"/>
            <a:ext cx="409388" cy="733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object 4"/>
          <p:cNvSpPr/>
          <p:nvPr/>
        </p:nvSpPr>
        <p:spPr>
          <a:xfrm>
            <a:off x="8619072" y="5951205"/>
            <a:ext cx="524927" cy="695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5"/>
          <p:cNvSpPr/>
          <p:nvPr/>
        </p:nvSpPr>
        <p:spPr>
          <a:xfrm>
            <a:off x="8816975" y="5689599"/>
            <a:ext cx="95250" cy="179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6"/>
          <p:cNvSpPr/>
          <p:nvPr/>
        </p:nvSpPr>
        <p:spPr>
          <a:xfrm>
            <a:off x="8326437" y="5689599"/>
            <a:ext cx="95250" cy="1793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8369300" y="5689599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2182812" y="6010275"/>
            <a:ext cx="409388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2684997" y="6032167"/>
            <a:ext cx="524927" cy="695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882900" y="5770562"/>
            <a:ext cx="95250" cy="179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392362" y="5770562"/>
            <a:ext cx="95250" cy="1793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435225" y="57705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3294062" y="5967384"/>
            <a:ext cx="357186" cy="739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3752850" y="5858214"/>
            <a:ext cx="301625" cy="885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3897312" y="5536772"/>
            <a:ext cx="95250" cy="319405"/>
          </a:xfrm>
          <a:custGeom>
            <a:avLst/>
            <a:gdLst/>
            <a:ahLst/>
            <a:cxnLst/>
            <a:rect l="l" t="t" r="r" b="b"/>
            <a:pathLst>
              <a:path w="95250" h="319404">
                <a:moveTo>
                  <a:pt x="31750" y="226988"/>
                </a:moveTo>
                <a:lnTo>
                  <a:pt x="29087" y="227525"/>
                </a:lnTo>
                <a:lnTo>
                  <a:pt x="13949" y="237732"/>
                </a:lnTo>
                <a:lnTo>
                  <a:pt x="3742" y="252870"/>
                </a:lnTo>
                <a:lnTo>
                  <a:pt x="0" y="271408"/>
                </a:lnTo>
                <a:lnTo>
                  <a:pt x="3742" y="289946"/>
                </a:lnTo>
                <a:lnTo>
                  <a:pt x="13949" y="305084"/>
                </a:lnTo>
                <a:lnTo>
                  <a:pt x="29087" y="315290"/>
                </a:lnTo>
                <a:lnTo>
                  <a:pt x="47625" y="319033"/>
                </a:lnTo>
                <a:lnTo>
                  <a:pt x="66162" y="315290"/>
                </a:lnTo>
                <a:lnTo>
                  <a:pt x="81301" y="305083"/>
                </a:lnTo>
                <a:lnTo>
                  <a:pt x="91507" y="289945"/>
                </a:lnTo>
                <a:lnTo>
                  <a:pt x="95249" y="271408"/>
                </a:lnTo>
                <a:lnTo>
                  <a:pt x="31750" y="271408"/>
                </a:lnTo>
                <a:lnTo>
                  <a:pt x="31750" y="226988"/>
                </a:lnTo>
                <a:close/>
              </a:path>
              <a:path w="95250" h="319404">
                <a:moveTo>
                  <a:pt x="47625" y="223783"/>
                </a:moveTo>
                <a:lnTo>
                  <a:pt x="31751" y="226987"/>
                </a:lnTo>
                <a:lnTo>
                  <a:pt x="31750" y="271408"/>
                </a:lnTo>
                <a:lnTo>
                  <a:pt x="63500" y="271408"/>
                </a:lnTo>
                <a:lnTo>
                  <a:pt x="63500" y="226987"/>
                </a:lnTo>
                <a:lnTo>
                  <a:pt x="47625" y="223783"/>
                </a:lnTo>
                <a:close/>
              </a:path>
              <a:path w="95250" h="319404">
                <a:moveTo>
                  <a:pt x="63500" y="226987"/>
                </a:moveTo>
                <a:lnTo>
                  <a:pt x="63500" y="271408"/>
                </a:lnTo>
                <a:lnTo>
                  <a:pt x="31750" y="271408"/>
                </a:lnTo>
                <a:lnTo>
                  <a:pt x="95250" y="271407"/>
                </a:lnTo>
                <a:lnTo>
                  <a:pt x="91507" y="252870"/>
                </a:lnTo>
                <a:lnTo>
                  <a:pt x="81301" y="237731"/>
                </a:lnTo>
                <a:lnTo>
                  <a:pt x="66162" y="227525"/>
                </a:lnTo>
                <a:lnTo>
                  <a:pt x="63500" y="226987"/>
                </a:lnTo>
                <a:close/>
              </a:path>
              <a:path w="95250" h="319404">
                <a:moveTo>
                  <a:pt x="63500" y="0"/>
                </a:moveTo>
                <a:lnTo>
                  <a:pt x="31750" y="0"/>
                </a:lnTo>
                <a:lnTo>
                  <a:pt x="31750" y="226988"/>
                </a:lnTo>
                <a:lnTo>
                  <a:pt x="47625" y="223783"/>
                </a:lnTo>
                <a:lnTo>
                  <a:pt x="63500" y="223783"/>
                </a:lnTo>
                <a:lnTo>
                  <a:pt x="63500" y="0"/>
                </a:lnTo>
                <a:close/>
              </a:path>
              <a:path w="95250" h="319404">
                <a:moveTo>
                  <a:pt x="63500" y="223783"/>
                </a:moveTo>
                <a:lnTo>
                  <a:pt x="47625" y="223783"/>
                </a:lnTo>
                <a:lnTo>
                  <a:pt x="63500" y="226987"/>
                </a:lnTo>
                <a:lnTo>
                  <a:pt x="63500" y="223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3406776" y="5527675"/>
            <a:ext cx="95250" cy="328295"/>
          </a:xfrm>
          <a:custGeom>
            <a:avLst/>
            <a:gdLst/>
            <a:ahLst/>
            <a:cxnLst/>
            <a:rect l="l" t="t" r="r" b="b"/>
            <a:pathLst>
              <a:path w="95250" h="328295">
                <a:moveTo>
                  <a:pt x="31749" y="236084"/>
                </a:moveTo>
                <a:lnTo>
                  <a:pt x="29086" y="236622"/>
                </a:lnTo>
                <a:lnTo>
                  <a:pt x="13948" y="246829"/>
                </a:lnTo>
                <a:lnTo>
                  <a:pt x="3742" y="261967"/>
                </a:lnTo>
                <a:lnTo>
                  <a:pt x="0" y="280505"/>
                </a:lnTo>
                <a:lnTo>
                  <a:pt x="3742" y="299042"/>
                </a:lnTo>
                <a:lnTo>
                  <a:pt x="13948" y="314181"/>
                </a:lnTo>
                <a:lnTo>
                  <a:pt x="29087" y="324387"/>
                </a:lnTo>
                <a:lnTo>
                  <a:pt x="47625" y="328130"/>
                </a:lnTo>
                <a:lnTo>
                  <a:pt x="66162" y="324387"/>
                </a:lnTo>
                <a:lnTo>
                  <a:pt x="81300" y="314180"/>
                </a:lnTo>
                <a:lnTo>
                  <a:pt x="91507" y="299042"/>
                </a:lnTo>
                <a:lnTo>
                  <a:pt x="95249" y="280505"/>
                </a:lnTo>
                <a:lnTo>
                  <a:pt x="31750" y="280505"/>
                </a:lnTo>
                <a:lnTo>
                  <a:pt x="31749" y="236084"/>
                </a:lnTo>
                <a:close/>
              </a:path>
              <a:path w="95250" h="328295">
                <a:moveTo>
                  <a:pt x="47623" y="232880"/>
                </a:moveTo>
                <a:lnTo>
                  <a:pt x="31749" y="236084"/>
                </a:lnTo>
                <a:lnTo>
                  <a:pt x="31750" y="280505"/>
                </a:lnTo>
                <a:lnTo>
                  <a:pt x="63500" y="280505"/>
                </a:lnTo>
                <a:lnTo>
                  <a:pt x="63499" y="236084"/>
                </a:lnTo>
                <a:lnTo>
                  <a:pt x="47623" y="232880"/>
                </a:lnTo>
                <a:close/>
              </a:path>
              <a:path w="95250" h="328295">
                <a:moveTo>
                  <a:pt x="63499" y="236085"/>
                </a:moveTo>
                <a:lnTo>
                  <a:pt x="63500" y="280505"/>
                </a:lnTo>
                <a:lnTo>
                  <a:pt x="31750" y="280505"/>
                </a:lnTo>
                <a:lnTo>
                  <a:pt x="95250" y="280504"/>
                </a:lnTo>
                <a:lnTo>
                  <a:pt x="91507" y="261967"/>
                </a:lnTo>
                <a:lnTo>
                  <a:pt x="81300" y="246828"/>
                </a:lnTo>
                <a:lnTo>
                  <a:pt x="66161" y="236622"/>
                </a:lnTo>
                <a:lnTo>
                  <a:pt x="63499" y="236085"/>
                </a:lnTo>
                <a:close/>
              </a:path>
              <a:path w="95250" h="328295">
                <a:moveTo>
                  <a:pt x="63499" y="232880"/>
                </a:moveTo>
                <a:lnTo>
                  <a:pt x="47623" y="232880"/>
                </a:lnTo>
                <a:lnTo>
                  <a:pt x="63499" y="236085"/>
                </a:lnTo>
                <a:lnTo>
                  <a:pt x="63499" y="232880"/>
                </a:lnTo>
                <a:close/>
              </a:path>
              <a:path w="95250" h="328295">
                <a:moveTo>
                  <a:pt x="63498" y="0"/>
                </a:moveTo>
                <a:lnTo>
                  <a:pt x="31748" y="0"/>
                </a:lnTo>
                <a:lnTo>
                  <a:pt x="31749" y="236084"/>
                </a:lnTo>
                <a:lnTo>
                  <a:pt x="47623" y="232880"/>
                </a:lnTo>
                <a:lnTo>
                  <a:pt x="63499" y="232880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3449637" y="552767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1851025" y="6196012"/>
            <a:ext cx="219075" cy="4968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19"/>
          <p:cNvSpPr/>
          <p:nvPr/>
        </p:nvSpPr>
        <p:spPr>
          <a:xfrm>
            <a:off x="1293812" y="6048375"/>
            <a:ext cx="525461" cy="695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1892300" y="5501923"/>
            <a:ext cx="95250" cy="368935"/>
          </a:xfrm>
          <a:custGeom>
            <a:avLst/>
            <a:gdLst/>
            <a:ahLst/>
            <a:cxnLst/>
            <a:rect l="l" t="t" r="r" b="b"/>
            <a:pathLst>
              <a:path w="95250" h="368935">
                <a:moveTo>
                  <a:pt x="31749" y="276606"/>
                </a:moveTo>
                <a:lnTo>
                  <a:pt x="29087" y="277144"/>
                </a:lnTo>
                <a:lnTo>
                  <a:pt x="13948" y="287350"/>
                </a:lnTo>
                <a:lnTo>
                  <a:pt x="3742" y="302488"/>
                </a:lnTo>
                <a:lnTo>
                  <a:pt x="0" y="321026"/>
                </a:lnTo>
                <a:lnTo>
                  <a:pt x="3742" y="339564"/>
                </a:lnTo>
                <a:lnTo>
                  <a:pt x="13948" y="354702"/>
                </a:lnTo>
                <a:lnTo>
                  <a:pt x="29087" y="364909"/>
                </a:lnTo>
                <a:lnTo>
                  <a:pt x="47625" y="368651"/>
                </a:lnTo>
                <a:lnTo>
                  <a:pt x="66162" y="364908"/>
                </a:lnTo>
                <a:lnTo>
                  <a:pt x="81301" y="354702"/>
                </a:lnTo>
                <a:lnTo>
                  <a:pt x="91507" y="339564"/>
                </a:lnTo>
                <a:lnTo>
                  <a:pt x="95249" y="321026"/>
                </a:lnTo>
                <a:lnTo>
                  <a:pt x="31750" y="321026"/>
                </a:lnTo>
                <a:lnTo>
                  <a:pt x="31749" y="276606"/>
                </a:lnTo>
                <a:close/>
              </a:path>
              <a:path w="95250" h="368935">
                <a:moveTo>
                  <a:pt x="47625" y="273401"/>
                </a:moveTo>
                <a:lnTo>
                  <a:pt x="31750" y="276606"/>
                </a:lnTo>
                <a:lnTo>
                  <a:pt x="31750" y="321026"/>
                </a:lnTo>
                <a:lnTo>
                  <a:pt x="63500" y="321026"/>
                </a:lnTo>
                <a:lnTo>
                  <a:pt x="63499" y="276606"/>
                </a:lnTo>
                <a:lnTo>
                  <a:pt x="47625" y="273401"/>
                </a:lnTo>
                <a:close/>
              </a:path>
              <a:path w="95250" h="368935">
                <a:moveTo>
                  <a:pt x="63499" y="276606"/>
                </a:moveTo>
                <a:lnTo>
                  <a:pt x="63500" y="321026"/>
                </a:lnTo>
                <a:lnTo>
                  <a:pt x="95250" y="321026"/>
                </a:lnTo>
                <a:lnTo>
                  <a:pt x="91507" y="302488"/>
                </a:lnTo>
                <a:lnTo>
                  <a:pt x="81300" y="287350"/>
                </a:lnTo>
                <a:lnTo>
                  <a:pt x="66162" y="277144"/>
                </a:lnTo>
                <a:lnTo>
                  <a:pt x="63499" y="276606"/>
                </a:lnTo>
                <a:close/>
              </a:path>
              <a:path w="95250" h="368935">
                <a:moveTo>
                  <a:pt x="63498" y="0"/>
                </a:moveTo>
                <a:lnTo>
                  <a:pt x="31748" y="0"/>
                </a:lnTo>
                <a:lnTo>
                  <a:pt x="31749" y="276606"/>
                </a:lnTo>
                <a:lnTo>
                  <a:pt x="47625" y="273401"/>
                </a:lnTo>
                <a:lnTo>
                  <a:pt x="63499" y="273401"/>
                </a:lnTo>
                <a:lnTo>
                  <a:pt x="63498" y="0"/>
                </a:lnTo>
                <a:close/>
              </a:path>
              <a:path w="95250" h="368935">
                <a:moveTo>
                  <a:pt x="63499" y="273401"/>
                </a:moveTo>
                <a:lnTo>
                  <a:pt x="47625" y="273401"/>
                </a:lnTo>
                <a:lnTo>
                  <a:pt x="63499" y="276606"/>
                </a:lnTo>
                <a:lnTo>
                  <a:pt x="63499" y="27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21"/>
          <p:cNvSpPr/>
          <p:nvPr/>
        </p:nvSpPr>
        <p:spPr>
          <a:xfrm>
            <a:off x="1401762" y="5491162"/>
            <a:ext cx="95250" cy="379730"/>
          </a:xfrm>
          <a:custGeom>
            <a:avLst/>
            <a:gdLst/>
            <a:ahLst/>
            <a:cxnLst/>
            <a:rect l="l" t="t" r="r" b="b"/>
            <a:pathLst>
              <a:path w="95250" h="379729">
                <a:moveTo>
                  <a:pt x="31750" y="287367"/>
                </a:moveTo>
                <a:lnTo>
                  <a:pt x="29087" y="287904"/>
                </a:lnTo>
                <a:lnTo>
                  <a:pt x="13949" y="298111"/>
                </a:lnTo>
                <a:lnTo>
                  <a:pt x="3742" y="313249"/>
                </a:lnTo>
                <a:lnTo>
                  <a:pt x="0" y="331787"/>
                </a:lnTo>
                <a:lnTo>
                  <a:pt x="3742" y="350325"/>
                </a:lnTo>
                <a:lnTo>
                  <a:pt x="13949" y="365463"/>
                </a:lnTo>
                <a:lnTo>
                  <a:pt x="29087" y="375669"/>
                </a:lnTo>
                <a:lnTo>
                  <a:pt x="47625" y="379412"/>
                </a:lnTo>
                <a:lnTo>
                  <a:pt x="66162" y="375669"/>
                </a:lnTo>
                <a:lnTo>
                  <a:pt x="81301" y="365463"/>
                </a:lnTo>
                <a:lnTo>
                  <a:pt x="91507" y="350324"/>
                </a:lnTo>
                <a:lnTo>
                  <a:pt x="95249" y="331787"/>
                </a:lnTo>
                <a:lnTo>
                  <a:pt x="31750" y="331787"/>
                </a:lnTo>
                <a:lnTo>
                  <a:pt x="31750" y="287367"/>
                </a:lnTo>
                <a:close/>
              </a:path>
              <a:path w="95250" h="379729">
                <a:moveTo>
                  <a:pt x="47625" y="284162"/>
                </a:moveTo>
                <a:lnTo>
                  <a:pt x="31751" y="287367"/>
                </a:lnTo>
                <a:lnTo>
                  <a:pt x="31750" y="331787"/>
                </a:lnTo>
                <a:lnTo>
                  <a:pt x="63500" y="331787"/>
                </a:lnTo>
                <a:lnTo>
                  <a:pt x="63500" y="287367"/>
                </a:lnTo>
                <a:lnTo>
                  <a:pt x="47625" y="284162"/>
                </a:lnTo>
                <a:close/>
              </a:path>
              <a:path w="95250" h="379729">
                <a:moveTo>
                  <a:pt x="63500" y="287367"/>
                </a:moveTo>
                <a:lnTo>
                  <a:pt x="63500" y="331787"/>
                </a:lnTo>
                <a:lnTo>
                  <a:pt x="95250" y="331787"/>
                </a:lnTo>
                <a:lnTo>
                  <a:pt x="91507" y="313249"/>
                </a:lnTo>
                <a:lnTo>
                  <a:pt x="81301" y="298111"/>
                </a:lnTo>
                <a:lnTo>
                  <a:pt x="66162" y="287904"/>
                </a:lnTo>
                <a:lnTo>
                  <a:pt x="63500" y="287367"/>
                </a:lnTo>
                <a:close/>
              </a:path>
              <a:path w="95250" h="379729">
                <a:moveTo>
                  <a:pt x="63500" y="0"/>
                </a:moveTo>
                <a:lnTo>
                  <a:pt x="31750" y="0"/>
                </a:lnTo>
                <a:lnTo>
                  <a:pt x="31750" y="287367"/>
                </a:lnTo>
                <a:lnTo>
                  <a:pt x="47625" y="284162"/>
                </a:lnTo>
                <a:lnTo>
                  <a:pt x="63500" y="284162"/>
                </a:lnTo>
                <a:lnTo>
                  <a:pt x="63500" y="0"/>
                </a:lnTo>
                <a:close/>
              </a:path>
              <a:path w="95250" h="379729">
                <a:moveTo>
                  <a:pt x="63500" y="284162"/>
                </a:moveTo>
                <a:lnTo>
                  <a:pt x="47625" y="284162"/>
                </a:lnTo>
                <a:lnTo>
                  <a:pt x="63500" y="287367"/>
                </a:lnTo>
                <a:lnTo>
                  <a:pt x="63500" y="284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1444625" y="54911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23"/>
          <p:cNvSpPr/>
          <p:nvPr/>
        </p:nvSpPr>
        <p:spPr>
          <a:xfrm>
            <a:off x="4586287" y="5859462"/>
            <a:ext cx="301625" cy="8651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4992687" y="5954712"/>
            <a:ext cx="409575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5226051" y="5528189"/>
            <a:ext cx="95250" cy="347345"/>
          </a:xfrm>
          <a:custGeom>
            <a:avLst/>
            <a:gdLst/>
            <a:ahLst/>
            <a:cxnLst/>
            <a:rect l="l" t="t" r="r" b="b"/>
            <a:pathLst>
              <a:path w="95250" h="347345">
                <a:moveTo>
                  <a:pt x="31749" y="255103"/>
                </a:moveTo>
                <a:lnTo>
                  <a:pt x="29086" y="255641"/>
                </a:lnTo>
                <a:lnTo>
                  <a:pt x="13948" y="265847"/>
                </a:lnTo>
                <a:lnTo>
                  <a:pt x="3742" y="280985"/>
                </a:lnTo>
                <a:lnTo>
                  <a:pt x="0" y="299523"/>
                </a:lnTo>
                <a:lnTo>
                  <a:pt x="3742" y="318061"/>
                </a:lnTo>
                <a:lnTo>
                  <a:pt x="13948" y="333199"/>
                </a:lnTo>
                <a:lnTo>
                  <a:pt x="29087" y="343406"/>
                </a:lnTo>
                <a:lnTo>
                  <a:pt x="47625" y="347148"/>
                </a:lnTo>
                <a:lnTo>
                  <a:pt x="66162" y="343405"/>
                </a:lnTo>
                <a:lnTo>
                  <a:pt x="81300" y="333199"/>
                </a:lnTo>
                <a:lnTo>
                  <a:pt x="91507" y="318061"/>
                </a:lnTo>
                <a:lnTo>
                  <a:pt x="95249" y="299523"/>
                </a:lnTo>
                <a:lnTo>
                  <a:pt x="31750" y="299523"/>
                </a:lnTo>
                <a:lnTo>
                  <a:pt x="31749" y="255103"/>
                </a:lnTo>
                <a:close/>
              </a:path>
              <a:path w="95250" h="347345">
                <a:moveTo>
                  <a:pt x="47623" y="251898"/>
                </a:moveTo>
                <a:lnTo>
                  <a:pt x="31749" y="255103"/>
                </a:lnTo>
                <a:lnTo>
                  <a:pt x="31750" y="299523"/>
                </a:lnTo>
                <a:lnTo>
                  <a:pt x="63500" y="299523"/>
                </a:lnTo>
                <a:lnTo>
                  <a:pt x="63499" y="255103"/>
                </a:lnTo>
                <a:lnTo>
                  <a:pt x="47623" y="251898"/>
                </a:lnTo>
                <a:close/>
              </a:path>
              <a:path w="95250" h="347345">
                <a:moveTo>
                  <a:pt x="63499" y="255103"/>
                </a:moveTo>
                <a:lnTo>
                  <a:pt x="63500" y="299523"/>
                </a:lnTo>
                <a:lnTo>
                  <a:pt x="31750" y="299523"/>
                </a:lnTo>
                <a:lnTo>
                  <a:pt x="95250" y="299523"/>
                </a:lnTo>
                <a:lnTo>
                  <a:pt x="91507" y="280985"/>
                </a:lnTo>
                <a:lnTo>
                  <a:pt x="81300" y="265847"/>
                </a:lnTo>
                <a:lnTo>
                  <a:pt x="66161" y="255641"/>
                </a:lnTo>
                <a:lnTo>
                  <a:pt x="63499" y="255103"/>
                </a:lnTo>
                <a:close/>
              </a:path>
              <a:path w="95250" h="347345">
                <a:moveTo>
                  <a:pt x="63499" y="251898"/>
                </a:moveTo>
                <a:lnTo>
                  <a:pt x="47623" y="251898"/>
                </a:lnTo>
                <a:lnTo>
                  <a:pt x="63499" y="255103"/>
                </a:lnTo>
                <a:lnTo>
                  <a:pt x="63499" y="251898"/>
                </a:lnTo>
                <a:close/>
              </a:path>
              <a:path w="95250" h="347345">
                <a:moveTo>
                  <a:pt x="63498" y="0"/>
                </a:moveTo>
                <a:lnTo>
                  <a:pt x="31748" y="1"/>
                </a:lnTo>
                <a:lnTo>
                  <a:pt x="31749" y="255103"/>
                </a:lnTo>
                <a:lnTo>
                  <a:pt x="47623" y="251898"/>
                </a:lnTo>
                <a:lnTo>
                  <a:pt x="63499" y="251898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26"/>
          <p:cNvSpPr/>
          <p:nvPr/>
        </p:nvSpPr>
        <p:spPr>
          <a:xfrm>
            <a:off x="4735513" y="5518150"/>
            <a:ext cx="95250" cy="357505"/>
          </a:xfrm>
          <a:custGeom>
            <a:avLst/>
            <a:gdLst/>
            <a:ahLst/>
            <a:cxnLst/>
            <a:rect l="l" t="t" r="r" b="b"/>
            <a:pathLst>
              <a:path w="95250" h="357504">
                <a:moveTo>
                  <a:pt x="31749" y="265143"/>
                </a:moveTo>
                <a:lnTo>
                  <a:pt x="29087" y="265680"/>
                </a:lnTo>
                <a:lnTo>
                  <a:pt x="13948" y="275887"/>
                </a:lnTo>
                <a:lnTo>
                  <a:pt x="3742" y="291025"/>
                </a:lnTo>
                <a:lnTo>
                  <a:pt x="0" y="309563"/>
                </a:lnTo>
                <a:lnTo>
                  <a:pt x="3742" y="328100"/>
                </a:lnTo>
                <a:lnTo>
                  <a:pt x="13949" y="343239"/>
                </a:lnTo>
                <a:lnTo>
                  <a:pt x="29087" y="353445"/>
                </a:lnTo>
                <a:lnTo>
                  <a:pt x="47625" y="357188"/>
                </a:lnTo>
                <a:lnTo>
                  <a:pt x="66162" y="353445"/>
                </a:lnTo>
                <a:lnTo>
                  <a:pt x="81301" y="343238"/>
                </a:lnTo>
                <a:lnTo>
                  <a:pt x="91507" y="328100"/>
                </a:lnTo>
                <a:lnTo>
                  <a:pt x="95249" y="309563"/>
                </a:lnTo>
                <a:lnTo>
                  <a:pt x="31750" y="309563"/>
                </a:lnTo>
                <a:lnTo>
                  <a:pt x="31749" y="265143"/>
                </a:lnTo>
                <a:close/>
              </a:path>
              <a:path w="95250" h="357504">
                <a:moveTo>
                  <a:pt x="47625" y="261938"/>
                </a:moveTo>
                <a:lnTo>
                  <a:pt x="31750" y="265142"/>
                </a:lnTo>
                <a:lnTo>
                  <a:pt x="31750" y="309563"/>
                </a:lnTo>
                <a:lnTo>
                  <a:pt x="63500" y="309562"/>
                </a:lnTo>
                <a:lnTo>
                  <a:pt x="63499" y="265142"/>
                </a:lnTo>
                <a:lnTo>
                  <a:pt x="47625" y="261938"/>
                </a:lnTo>
                <a:close/>
              </a:path>
              <a:path w="95250" h="357504">
                <a:moveTo>
                  <a:pt x="63499" y="265142"/>
                </a:moveTo>
                <a:lnTo>
                  <a:pt x="63500" y="309562"/>
                </a:lnTo>
                <a:lnTo>
                  <a:pt x="31750" y="309563"/>
                </a:lnTo>
                <a:lnTo>
                  <a:pt x="95250" y="309562"/>
                </a:lnTo>
                <a:lnTo>
                  <a:pt x="91507" y="291025"/>
                </a:lnTo>
                <a:lnTo>
                  <a:pt x="81301" y="275886"/>
                </a:lnTo>
                <a:lnTo>
                  <a:pt x="66162" y="265680"/>
                </a:lnTo>
                <a:lnTo>
                  <a:pt x="63499" y="265142"/>
                </a:lnTo>
                <a:close/>
              </a:path>
              <a:path w="95250" h="357504">
                <a:moveTo>
                  <a:pt x="63498" y="0"/>
                </a:moveTo>
                <a:lnTo>
                  <a:pt x="31748" y="0"/>
                </a:lnTo>
                <a:lnTo>
                  <a:pt x="31749" y="265143"/>
                </a:lnTo>
                <a:lnTo>
                  <a:pt x="47625" y="261938"/>
                </a:lnTo>
                <a:lnTo>
                  <a:pt x="63499" y="261938"/>
                </a:lnTo>
                <a:lnTo>
                  <a:pt x="63498" y="0"/>
                </a:lnTo>
                <a:close/>
              </a:path>
              <a:path w="95250" h="357504">
                <a:moveTo>
                  <a:pt x="63499" y="261938"/>
                </a:moveTo>
                <a:lnTo>
                  <a:pt x="47625" y="261938"/>
                </a:lnTo>
                <a:lnTo>
                  <a:pt x="63499" y="265142"/>
                </a:lnTo>
                <a:lnTo>
                  <a:pt x="63499" y="261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4778376" y="55181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28"/>
          <p:cNvSpPr/>
          <p:nvPr/>
        </p:nvSpPr>
        <p:spPr>
          <a:xfrm>
            <a:off x="0" y="5257800"/>
            <a:ext cx="9144000" cy="142875"/>
          </a:xfrm>
          <a:custGeom>
            <a:avLst/>
            <a:gdLst/>
            <a:ahLst/>
            <a:cxnLst/>
            <a:rect l="l" t="t" r="r" b="b"/>
            <a:pathLst>
              <a:path w="9144000" h="142875">
                <a:moveTo>
                  <a:pt x="0" y="0"/>
                </a:moveTo>
                <a:lnTo>
                  <a:pt x="9144000" y="0"/>
                </a:lnTo>
                <a:lnTo>
                  <a:pt x="914400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6885431" y="5925311"/>
            <a:ext cx="1018031" cy="728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30"/>
          <p:cNvSpPr/>
          <p:nvPr/>
        </p:nvSpPr>
        <p:spPr>
          <a:xfrm>
            <a:off x="6930569" y="5954712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614136" y="0"/>
                </a:moveTo>
                <a:lnTo>
                  <a:pt x="614136" y="155575"/>
                </a:lnTo>
                <a:lnTo>
                  <a:pt x="0" y="155575"/>
                </a:lnTo>
                <a:lnTo>
                  <a:pt x="0" y="466725"/>
                </a:lnTo>
                <a:lnTo>
                  <a:pt x="614136" y="466725"/>
                </a:lnTo>
                <a:lnTo>
                  <a:pt x="614136" y="622300"/>
                </a:lnTo>
                <a:lnTo>
                  <a:pt x="925286" y="311150"/>
                </a:lnTo>
                <a:lnTo>
                  <a:pt x="6141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31"/>
          <p:cNvSpPr/>
          <p:nvPr/>
        </p:nvSpPr>
        <p:spPr>
          <a:xfrm>
            <a:off x="6930569" y="5954712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0" y="155575"/>
                </a:moveTo>
                <a:lnTo>
                  <a:pt x="614136" y="155575"/>
                </a:lnTo>
                <a:lnTo>
                  <a:pt x="614136" y="0"/>
                </a:lnTo>
                <a:lnTo>
                  <a:pt x="925286" y="311150"/>
                </a:lnTo>
                <a:lnTo>
                  <a:pt x="614136" y="622300"/>
                </a:lnTo>
                <a:lnTo>
                  <a:pt x="614136" y="466725"/>
                </a:lnTo>
                <a:lnTo>
                  <a:pt x="0" y="46672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107930" y="5681027"/>
            <a:ext cx="1137285" cy="823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Consider</a:t>
            </a:r>
            <a:r>
              <a:rPr spc="-5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all</a:t>
            </a:r>
            <a:endParaRPr dirty="0">
              <a:solidFill>
                <a:prstClr val="black"/>
              </a:solidFill>
              <a:cs typeface="Times New Roman"/>
            </a:endParaRPr>
          </a:p>
          <a:p>
            <a:pPr marL="12700">
              <a:spcBef>
                <a:spcPts val="45"/>
              </a:spcBef>
            </a:pPr>
            <a:r>
              <a:rPr lang="en-US" spc="-5" dirty="0" smtClean="0">
                <a:solidFill>
                  <a:prstClr val="black"/>
                </a:solidFill>
                <a:cs typeface="Times New Roman"/>
              </a:rPr>
              <a:t>P</a:t>
            </a:r>
            <a:r>
              <a:rPr spc="-5" dirty="0" smtClean="0">
                <a:solidFill>
                  <a:prstClr val="black"/>
                </a:solidFill>
                <a:cs typeface="Times New Roman"/>
              </a:rPr>
              <a:t>ossible</a:t>
            </a:r>
            <a:r>
              <a:rPr lang="en-US" spc="-5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pc="-5" dirty="0">
                <a:solidFill>
                  <a:prstClr val="black"/>
                </a:solidFill>
                <a:cs typeface="Times New Roman"/>
              </a:rPr>
              <a:t>m</a:t>
            </a:r>
            <a:r>
              <a:rPr lang="en-US" spc="-5" dirty="0" smtClean="0">
                <a:solidFill>
                  <a:prstClr val="black"/>
                </a:solidFill>
                <a:cs typeface="Times New Roman"/>
              </a:rPr>
              <a:t>erges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5817274" y="5948423"/>
            <a:ext cx="97536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Choose</a:t>
            </a:r>
            <a:endParaRPr dirty="0">
              <a:solidFill>
                <a:prstClr val="black"/>
              </a:solidFill>
              <a:cs typeface="Times New Roman"/>
            </a:endParaRPr>
          </a:p>
          <a:p>
            <a:pPr marL="12700">
              <a:spcBef>
                <a:spcPts val="20"/>
              </a:spcBef>
            </a:pPr>
            <a:r>
              <a:rPr spc="-5" dirty="0">
                <a:solidFill>
                  <a:prstClr val="black"/>
                </a:solidFill>
                <a:cs typeface="Times New Roman"/>
              </a:rPr>
              <a:t>the</a:t>
            </a:r>
            <a:r>
              <a:rPr spc="-7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best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37" name="object 35"/>
          <p:cNvSpPr txBox="1"/>
          <p:nvPr/>
        </p:nvSpPr>
        <p:spPr>
          <a:xfrm>
            <a:off x="4196715" y="6000664"/>
            <a:ext cx="3302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…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05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object 13"/>
          <p:cNvSpPr/>
          <p:nvPr/>
        </p:nvSpPr>
        <p:spPr>
          <a:xfrm>
            <a:off x="8078787" y="4465637"/>
            <a:ext cx="409388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object 14"/>
          <p:cNvSpPr/>
          <p:nvPr/>
        </p:nvSpPr>
        <p:spPr>
          <a:xfrm>
            <a:off x="8580972" y="4487531"/>
            <a:ext cx="524927" cy="695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object 15"/>
          <p:cNvSpPr/>
          <p:nvPr/>
        </p:nvSpPr>
        <p:spPr>
          <a:xfrm>
            <a:off x="8778875" y="4225925"/>
            <a:ext cx="95250" cy="179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16"/>
          <p:cNvSpPr/>
          <p:nvPr/>
        </p:nvSpPr>
        <p:spPr>
          <a:xfrm>
            <a:off x="8288337" y="4225925"/>
            <a:ext cx="95250" cy="179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17"/>
          <p:cNvSpPr/>
          <p:nvPr/>
        </p:nvSpPr>
        <p:spPr>
          <a:xfrm>
            <a:off x="8331200" y="422592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18"/>
          <p:cNvSpPr/>
          <p:nvPr/>
        </p:nvSpPr>
        <p:spPr>
          <a:xfrm>
            <a:off x="7299325" y="4692650"/>
            <a:ext cx="219075" cy="4968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19"/>
          <p:cNvSpPr/>
          <p:nvPr/>
        </p:nvSpPr>
        <p:spPr>
          <a:xfrm>
            <a:off x="7605712" y="4305300"/>
            <a:ext cx="301625" cy="927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20"/>
          <p:cNvSpPr/>
          <p:nvPr/>
        </p:nvSpPr>
        <p:spPr>
          <a:xfrm>
            <a:off x="7811706" y="4084637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49" y="223867"/>
                </a:moveTo>
                <a:lnTo>
                  <a:pt x="29087" y="224405"/>
                </a:lnTo>
                <a:lnTo>
                  <a:pt x="13948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2" y="286825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29">
                <a:moveTo>
                  <a:pt x="47625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29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0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29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29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21"/>
          <p:cNvSpPr/>
          <p:nvPr/>
        </p:nvSpPr>
        <p:spPr>
          <a:xfrm>
            <a:off x="7319467" y="4084637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49" y="223867"/>
                </a:moveTo>
                <a:lnTo>
                  <a:pt x="29087" y="224405"/>
                </a:lnTo>
                <a:lnTo>
                  <a:pt x="13948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2" y="286825"/>
                </a:lnTo>
                <a:lnTo>
                  <a:pt x="13949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1" y="301963"/>
                </a:lnTo>
                <a:lnTo>
                  <a:pt x="91507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29">
                <a:moveTo>
                  <a:pt x="47625" y="220662"/>
                </a:moveTo>
                <a:lnTo>
                  <a:pt x="31750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29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1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29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  <a:path w="95250" h="316229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22"/>
          <p:cNvSpPr/>
          <p:nvPr/>
        </p:nvSpPr>
        <p:spPr>
          <a:xfrm>
            <a:off x="7362824" y="4084637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28"/>
          <p:cNvSpPr/>
          <p:nvPr/>
        </p:nvSpPr>
        <p:spPr>
          <a:xfrm>
            <a:off x="1736725" y="4603750"/>
            <a:ext cx="219075" cy="496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29"/>
          <p:cNvSpPr/>
          <p:nvPr/>
        </p:nvSpPr>
        <p:spPr>
          <a:xfrm>
            <a:off x="1800225" y="4108450"/>
            <a:ext cx="95250" cy="327025"/>
          </a:xfrm>
          <a:custGeom>
            <a:avLst/>
            <a:gdLst/>
            <a:ahLst/>
            <a:cxnLst/>
            <a:rect l="l" t="t" r="r" b="b"/>
            <a:pathLst>
              <a:path w="95250" h="327025">
                <a:moveTo>
                  <a:pt x="31749" y="234979"/>
                </a:moveTo>
                <a:lnTo>
                  <a:pt x="29087" y="235517"/>
                </a:lnTo>
                <a:lnTo>
                  <a:pt x="13948" y="245723"/>
                </a:lnTo>
                <a:lnTo>
                  <a:pt x="3742" y="260862"/>
                </a:lnTo>
                <a:lnTo>
                  <a:pt x="0" y="279400"/>
                </a:lnTo>
                <a:lnTo>
                  <a:pt x="3742" y="297937"/>
                </a:lnTo>
                <a:lnTo>
                  <a:pt x="13948" y="313076"/>
                </a:lnTo>
                <a:lnTo>
                  <a:pt x="29087" y="323282"/>
                </a:lnTo>
                <a:lnTo>
                  <a:pt x="47625" y="327025"/>
                </a:lnTo>
                <a:lnTo>
                  <a:pt x="66162" y="323282"/>
                </a:lnTo>
                <a:lnTo>
                  <a:pt x="81301" y="313076"/>
                </a:lnTo>
                <a:lnTo>
                  <a:pt x="91507" y="297937"/>
                </a:lnTo>
                <a:lnTo>
                  <a:pt x="95250" y="279400"/>
                </a:lnTo>
                <a:lnTo>
                  <a:pt x="31750" y="279400"/>
                </a:lnTo>
                <a:lnTo>
                  <a:pt x="31749" y="234979"/>
                </a:lnTo>
                <a:close/>
              </a:path>
              <a:path w="95250" h="327025">
                <a:moveTo>
                  <a:pt x="47625" y="231775"/>
                </a:moveTo>
                <a:lnTo>
                  <a:pt x="31750" y="234979"/>
                </a:lnTo>
                <a:lnTo>
                  <a:pt x="31750" y="279400"/>
                </a:lnTo>
                <a:lnTo>
                  <a:pt x="63500" y="279400"/>
                </a:lnTo>
                <a:lnTo>
                  <a:pt x="63499" y="234979"/>
                </a:lnTo>
                <a:lnTo>
                  <a:pt x="47625" y="231775"/>
                </a:lnTo>
                <a:close/>
              </a:path>
              <a:path w="95250" h="327025">
                <a:moveTo>
                  <a:pt x="63499" y="234979"/>
                </a:moveTo>
                <a:lnTo>
                  <a:pt x="63500" y="279400"/>
                </a:lnTo>
                <a:lnTo>
                  <a:pt x="95250" y="279400"/>
                </a:lnTo>
                <a:lnTo>
                  <a:pt x="91507" y="260862"/>
                </a:lnTo>
                <a:lnTo>
                  <a:pt x="81301" y="245723"/>
                </a:lnTo>
                <a:lnTo>
                  <a:pt x="66162" y="235517"/>
                </a:lnTo>
                <a:lnTo>
                  <a:pt x="63499" y="234979"/>
                </a:lnTo>
                <a:close/>
              </a:path>
              <a:path w="95250" h="327025">
                <a:moveTo>
                  <a:pt x="63498" y="0"/>
                </a:moveTo>
                <a:lnTo>
                  <a:pt x="31748" y="0"/>
                </a:lnTo>
                <a:lnTo>
                  <a:pt x="31749" y="234979"/>
                </a:lnTo>
                <a:lnTo>
                  <a:pt x="47625" y="231775"/>
                </a:lnTo>
                <a:lnTo>
                  <a:pt x="63499" y="231775"/>
                </a:lnTo>
                <a:lnTo>
                  <a:pt x="63498" y="0"/>
                </a:lnTo>
                <a:close/>
              </a:path>
              <a:path w="95250" h="327025">
                <a:moveTo>
                  <a:pt x="63499" y="231775"/>
                </a:moveTo>
                <a:lnTo>
                  <a:pt x="47625" y="231775"/>
                </a:lnTo>
                <a:lnTo>
                  <a:pt x="63499" y="234979"/>
                </a:lnTo>
                <a:lnTo>
                  <a:pt x="63499" y="231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30"/>
          <p:cNvSpPr/>
          <p:nvPr/>
        </p:nvSpPr>
        <p:spPr>
          <a:xfrm>
            <a:off x="1836737" y="4100512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752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31"/>
          <p:cNvSpPr/>
          <p:nvPr/>
        </p:nvSpPr>
        <p:spPr>
          <a:xfrm>
            <a:off x="2590799" y="4083050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1" y="98425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48"/>
          <p:cNvSpPr/>
          <p:nvPr/>
        </p:nvSpPr>
        <p:spPr>
          <a:xfrm>
            <a:off x="0" y="3790950"/>
            <a:ext cx="9144000" cy="142875"/>
          </a:xfrm>
          <a:custGeom>
            <a:avLst/>
            <a:gdLst/>
            <a:ahLst/>
            <a:cxnLst/>
            <a:rect l="l" t="t" r="r" b="b"/>
            <a:pathLst>
              <a:path w="9144000" h="142875">
                <a:moveTo>
                  <a:pt x="0" y="0"/>
                </a:moveTo>
                <a:lnTo>
                  <a:pt x="9144000" y="0"/>
                </a:lnTo>
                <a:lnTo>
                  <a:pt x="914400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49"/>
          <p:cNvSpPr txBox="1"/>
          <p:nvPr/>
        </p:nvSpPr>
        <p:spPr>
          <a:xfrm>
            <a:off x="78739" y="4108195"/>
            <a:ext cx="1137285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Consider</a:t>
            </a:r>
            <a:r>
              <a:rPr spc="-6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all  possible  </a:t>
            </a:r>
            <a:r>
              <a:rPr spc="-10" dirty="0">
                <a:solidFill>
                  <a:prstClr val="black"/>
                </a:solidFill>
                <a:cs typeface="Times New Roman"/>
              </a:rPr>
              <a:t>merges…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23" name="object 50"/>
          <p:cNvSpPr/>
          <p:nvPr/>
        </p:nvSpPr>
        <p:spPr>
          <a:xfrm>
            <a:off x="2116137" y="4424362"/>
            <a:ext cx="409388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51"/>
          <p:cNvSpPr/>
          <p:nvPr/>
        </p:nvSpPr>
        <p:spPr>
          <a:xfrm>
            <a:off x="2618322" y="4446256"/>
            <a:ext cx="524927" cy="695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52"/>
          <p:cNvSpPr/>
          <p:nvPr/>
        </p:nvSpPr>
        <p:spPr>
          <a:xfrm>
            <a:off x="2816225" y="4184650"/>
            <a:ext cx="95250" cy="1793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53"/>
          <p:cNvSpPr/>
          <p:nvPr/>
        </p:nvSpPr>
        <p:spPr>
          <a:xfrm>
            <a:off x="2325687" y="4184650"/>
            <a:ext cx="95250" cy="179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54"/>
          <p:cNvSpPr/>
          <p:nvPr/>
        </p:nvSpPr>
        <p:spPr>
          <a:xfrm>
            <a:off x="2368550" y="41846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55"/>
          <p:cNvSpPr/>
          <p:nvPr/>
        </p:nvSpPr>
        <p:spPr>
          <a:xfrm>
            <a:off x="3327400" y="4606925"/>
            <a:ext cx="219075" cy="496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56"/>
          <p:cNvSpPr/>
          <p:nvPr/>
        </p:nvSpPr>
        <p:spPr>
          <a:xfrm>
            <a:off x="3633787" y="4219575"/>
            <a:ext cx="301625" cy="927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57"/>
          <p:cNvSpPr/>
          <p:nvPr/>
        </p:nvSpPr>
        <p:spPr>
          <a:xfrm>
            <a:off x="3839780" y="3998912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50" y="223867"/>
                </a:moveTo>
                <a:lnTo>
                  <a:pt x="29087" y="224405"/>
                </a:lnTo>
                <a:lnTo>
                  <a:pt x="13949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3" y="286825"/>
                </a:lnTo>
                <a:lnTo>
                  <a:pt x="13949" y="301963"/>
                </a:lnTo>
                <a:lnTo>
                  <a:pt x="29088" y="312169"/>
                </a:lnTo>
                <a:lnTo>
                  <a:pt x="47626" y="315912"/>
                </a:lnTo>
                <a:lnTo>
                  <a:pt x="66163" y="312169"/>
                </a:lnTo>
                <a:lnTo>
                  <a:pt x="81301" y="301963"/>
                </a:lnTo>
                <a:lnTo>
                  <a:pt x="91508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50" y="223867"/>
                </a:lnTo>
                <a:close/>
              </a:path>
              <a:path w="95250" h="316229">
                <a:moveTo>
                  <a:pt x="47625" y="220662"/>
                </a:moveTo>
                <a:lnTo>
                  <a:pt x="31750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500" y="223867"/>
                </a:lnTo>
                <a:lnTo>
                  <a:pt x="47625" y="220662"/>
                </a:lnTo>
                <a:close/>
              </a:path>
              <a:path w="95250" h="316229">
                <a:moveTo>
                  <a:pt x="63500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1" y="234611"/>
                </a:lnTo>
                <a:lnTo>
                  <a:pt x="66162" y="224405"/>
                </a:lnTo>
                <a:lnTo>
                  <a:pt x="63500" y="223867"/>
                </a:lnTo>
                <a:close/>
              </a:path>
              <a:path w="95250" h="316229">
                <a:moveTo>
                  <a:pt x="63500" y="0"/>
                </a:moveTo>
                <a:lnTo>
                  <a:pt x="31750" y="0"/>
                </a:lnTo>
                <a:lnTo>
                  <a:pt x="31750" y="223867"/>
                </a:lnTo>
                <a:lnTo>
                  <a:pt x="47625" y="220662"/>
                </a:lnTo>
                <a:lnTo>
                  <a:pt x="63500" y="220662"/>
                </a:lnTo>
                <a:lnTo>
                  <a:pt x="63500" y="0"/>
                </a:lnTo>
                <a:close/>
              </a:path>
              <a:path w="95250" h="316229">
                <a:moveTo>
                  <a:pt x="63500" y="220662"/>
                </a:moveTo>
                <a:lnTo>
                  <a:pt x="47625" y="220662"/>
                </a:lnTo>
                <a:lnTo>
                  <a:pt x="63500" y="223867"/>
                </a:lnTo>
                <a:lnTo>
                  <a:pt x="63500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58"/>
          <p:cNvSpPr/>
          <p:nvPr/>
        </p:nvSpPr>
        <p:spPr>
          <a:xfrm>
            <a:off x="3347543" y="3998912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49" y="223867"/>
                </a:moveTo>
                <a:lnTo>
                  <a:pt x="29086" y="224405"/>
                </a:lnTo>
                <a:lnTo>
                  <a:pt x="13948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2" y="286825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29">
                <a:moveTo>
                  <a:pt x="47623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8" y="223867"/>
                </a:lnTo>
                <a:lnTo>
                  <a:pt x="47623" y="220662"/>
                </a:lnTo>
                <a:close/>
              </a:path>
              <a:path w="95250" h="316229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0" y="234611"/>
                </a:lnTo>
                <a:lnTo>
                  <a:pt x="66161" y="224405"/>
                </a:lnTo>
                <a:lnTo>
                  <a:pt x="63499" y="223867"/>
                </a:lnTo>
                <a:close/>
              </a:path>
              <a:path w="95250" h="316229">
                <a:moveTo>
                  <a:pt x="63499" y="220662"/>
                </a:moveTo>
                <a:lnTo>
                  <a:pt x="47623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29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3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59"/>
          <p:cNvSpPr/>
          <p:nvPr/>
        </p:nvSpPr>
        <p:spPr>
          <a:xfrm>
            <a:off x="3390899" y="3998912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60"/>
          <p:cNvSpPr/>
          <p:nvPr/>
        </p:nvSpPr>
        <p:spPr>
          <a:xfrm>
            <a:off x="4608512" y="4433859"/>
            <a:ext cx="357186" cy="739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61"/>
          <p:cNvSpPr/>
          <p:nvPr/>
        </p:nvSpPr>
        <p:spPr>
          <a:xfrm>
            <a:off x="5067300" y="4324690"/>
            <a:ext cx="301625" cy="885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62"/>
          <p:cNvSpPr/>
          <p:nvPr/>
        </p:nvSpPr>
        <p:spPr>
          <a:xfrm>
            <a:off x="5211762" y="4003247"/>
            <a:ext cx="95250" cy="319405"/>
          </a:xfrm>
          <a:custGeom>
            <a:avLst/>
            <a:gdLst/>
            <a:ahLst/>
            <a:cxnLst/>
            <a:rect l="l" t="t" r="r" b="b"/>
            <a:pathLst>
              <a:path w="95250" h="319404">
                <a:moveTo>
                  <a:pt x="31750" y="226987"/>
                </a:moveTo>
                <a:lnTo>
                  <a:pt x="29087" y="227525"/>
                </a:lnTo>
                <a:lnTo>
                  <a:pt x="13948" y="237732"/>
                </a:lnTo>
                <a:lnTo>
                  <a:pt x="3742" y="252870"/>
                </a:lnTo>
                <a:lnTo>
                  <a:pt x="0" y="271407"/>
                </a:lnTo>
                <a:lnTo>
                  <a:pt x="3742" y="289945"/>
                </a:lnTo>
                <a:lnTo>
                  <a:pt x="13949" y="305084"/>
                </a:lnTo>
                <a:lnTo>
                  <a:pt x="29087" y="315290"/>
                </a:lnTo>
                <a:lnTo>
                  <a:pt x="47625" y="319032"/>
                </a:lnTo>
                <a:lnTo>
                  <a:pt x="66162" y="315290"/>
                </a:lnTo>
                <a:lnTo>
                  <a:pt x="81301" y="305084"/>
                </a:lnTo>
                <a:lnTo>
                  <a:pt x="91507" y="289945"/>
                </a:lnTo>
                <a:lnTo>
                  <a:pt x="95250" y="271407"/>
                </a:lnTo>
                <a:lnTo>
                  <a:pt x="31750" y="271407"/>
                </a:lnTo>
                <a:lnTo>
                  <a:pt x="31750" y="226987"/>
                </a:lnTo>
                <a:close/>
              </a:path>
              <a:path w="95250" h="319404">
                <a:moveTo>
                  <a:pt x="47625" y="223782"/>
                </a:moveTo>
                <a:lnTo>
                  <a:pt x="31750" y="226987"/>
                </a:lnTo>
                <a:lnTo>
                  <a:pt x="31750" y="271407"/>
                </a:lnTo>
                <a:lnTo>
                  <a:pt x="63500" y="271407"/>
                </a:lnTo>
                <a:lnTo>
                  <a:pt x="63500" y="226987"/>
                </a:lnTo>
                <a:lnTo>
                  <a:pt x="47625" y="223782"/>
                </a:lnTo>
                <a:close/>
              </a:path>
              <a:path w="95250" h="319404">
                <a:moveTo>
                  <a:pt x="63500" y="226987"/>
                </a:moveTo>
                <a:lnTo>
                  <a:pt x="63500" y="271407"/>
                </a:lnTo>
                <a:lnTo>
                  <a:pt x="95250" y="271407"/>
                </a:lnTo>
                <a:lnTo>
                  <a:pt x="91507" y="252869"/>
                </a:lnTo>
                <a:lnTo>
                  <a:pt x="81301" y="237731"/>
                </a:lnTo>
                <a:lnTo>
                  <a:pt x="66162" y="227525"/>
                </a:lnTo>
                <a:lnTo>
                  <a:pt x="63500" y="226987"/>
                </a:lnTo>
                <a:close/>
              </a:path>
              <a:path w="95250" h="319404">
                <a:moveTo>
                  <a:pt x="63500" y="0"/>
                </a:moveTo>
                <a:lnTo>
                  <a:pt x="31750" y="0"/>
                </a:lnTo>
                <a:lnTo>
                  <a:pt x="31750" y="226987"/>
                </a:lnTo>
                <a:lnTo>
                  <a:pt x="47625" y="223782"/>
                </a:lnTo>
                <a:lnTo>
                  <a:pt x="63500" y="223782"/>
                </a:lnTo>
                <a:lnTo>
                  <a:pt x="63500" y="0"/>
                </a:lnTo>
                <a:close/>
              </a:path>
              <a:path w="95250" h="319404">
                <a:moveTo>
                  <a:pt x="63500" y="223782"/>
                </a:moveTo>
                <a:lnTo>
                  <a:pt x="47625" y="223782"/>
                </a:lnTo>
                <a:lnTo>
                  <a:pt x="63500" y="226987"/>
                </a:lnTo>
                <a:lnTo>
                  <a:pt x="63500" y="223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object 63"/>
          <p:cNvSpPr/>
          <p:nvPr/>
        </p:nvSpPr>
        <p:spPr>
          <a:xfrm>
            <a:off x="4721226" y="3994150"/>
            <a:ext cx="95250" cy="328295"/>
          </a:xfrm>
          <a:custGeom>
            <a:avLst/>
            <a:gdLst/>
            <a:ahLst/>
            <a:cxnLst/>
            <a:rect l="l" t="t" r="r" b="b"/>
            <a:pathLst>
              <a:path w="95250" h="328295">
                <a:moveTo>
                  <a:pt x="31749" y="236084"/>
                </a:moveTo>
                <a:lnTo>
                  <a:pt x="29086" y="236622"/>
                </a:lnTo>
                <a:lnTo>
                  <a:pt x="13948" y="246829"/>
                </a:lnTo>
                <a:lnTo>
                  <a:pt x="3742" y="261967"/>
                </a:lnTo>
                <a:lnTo>
                  <a:pt x="0" y="280504"/>
                </a:lnTo>
                <a:lnTo>
                  <a:pt x="3742" y="299042"/>
                </a:lnTo>
                <a:lnTo>
                  <a:pt x="13948" y="314181"/>
                </a:lnTo>
                <a:lnTo>
                  <a:pt x="29087" y="324387"/>
                </a:lnTo>
                <a:lnTo>
                  <a:pt x="47625" y="328129"/>
                </a:lnTo>
                <a:lnTo>
                  <a:pt x="66162" y="324387"/>
                </a:lnTo>
                <a:lnTo>
                  <a:pt x="81300" y="314181"/>
                </a:lnTo>
                <a:lnTo>
                  <a:pt x="91507" y="299042"/>
                </a:lnTo>
                <a:lnTo>
                  <a:pt x="95250" y="280504"/>
                </a:lnTo>
                <a:lnTo>
                  <a:pt x="31750" y="280504"/>
                </a:lnTo>
                <a:lnTo>
                  <a:pt x="31749" y="236084"/>
                </a:lnTo>
                <a:close/>
              </a:path>
              <a:path w="95250" h="328295">
                <a:moveTo>
                  <a:pt x="47623" y="232879"/>
                </a:moveTo>
                <a:lnTo>
                  <a:pt x="31749" y="236084"/>
                </a:lnTo>
                <a:lnTo>
                  <a:pt x="31750" y="280504"/>
                </a:lnTo>
                <a:lnTo>
                  <a:pt x="63500" y="280504"/>
                </a:lnTo>
                <a:lnTo>
                  <a:pt x="63499" y="236084"/>
                </a:lnTo>
                <a:lnTo>
                  <a:pt x="47623" y="232879"/>
                </a:lnTo>
                <a:close/>
              </a:path>
              <a:path w="95250" h="328295">
                <a:moveTo>
                  <a:pt x="63499" y="236085"/>
                </a:moveTo>
                <a:lnTo>
                  <a:pt x="63500" y="280504"/>
                </a:lnTo>
                <a:lnTo>
                  <a:pt x="95250" y="280504"/>
                </a:lnTo>
                <a:lnTo>
                  <a:pt x="91507" y="261966"/>
                </a:lnTo>
                <a:lnTo>
                  <a:pt x="81300" y="246828"/>
                </a:lnTo>
                <a:lnTo>
                  <a:pt x="66161" y="236622"/>
                </a:lnTo>
                <a:lnTo>
                  <a:pt x="63499" y="236085"/>
                </a:lnTo>
                <a:close/>
              </a:path>
              <a:path w="95250" h="328295">
                <a:moveTo>
                  <a:pt x="63499" y="232879"/>
                </a:moveTo>
                <a:lnTo>
                  <a:pt x="47623" y="232879"/>
                </a:lnTo>
                <a:lnTo>
                  <a:pt x="63499" y="236085"/>
                </a:lnTo>
                <a:lnTo>
                  <a:pt x="63499" y="232879"/>
                </a:lnTo>
                <a:close/>
              </a:path>
              <a:path w="95250" h="328295">
                <a:moveTo>
                  <a:pt x="63498" y="0"/>
                </a:moveTo>
                <a:lnTo>
                  <a:pt x="31748" y="0"/>
                </a:lnTo>
                <a:lnTo>
                  <a:pt x="31749" y="236084"/>
                </a:lnTo>
                <a:lnTo>
                  <a:pt x="47623" y="232879"/>
                </a:lnTo>
                <a:lnTo>
                  <a:pt x="63499" y="232879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64"/>
          <p:cNvSpPr/>
          <p:nvPr/>
        </p:nvSpPr>
        <p:spPr>
          <a:xfrm>
            <a:off x="4764087" y="39941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65"/>
          <p:cNvSpPr txBox="1"/>
          <p:nvPr/>
        </p:nvSpPr>
        <p:spPr>
          <a:xfrm>
            <a:off x="4130040" y="453796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…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66"/>
          <p:cNvSpPr txBox="1"/>
          <p:nvPr/>
        </p:nvSpPr>
        <p:spPr>
          <a:xfrm>
            <a:off x="6009983" y="4141272"/>
            <a:ext cx="892035" cy="5714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Choose  the</a:t>
            </a:r>
            <a:r>
              <a:rPr spc="-7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best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40" name="object 67"/>
          <p:cNvSpPr/>
          <p:nvPr/>
        </p:nvSpPr>
        <p:spPr>
          <a:xfrm>
            <a:off x="6114288" y="4632959"/>
            <a:ext cx="1018032" cy="7284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object 68"/>
          <p:cNvSpPr/>
          <p:nvPr/>
        </p:nvSpPr>
        <p:spPr>
          <a:xfrm>
            <a:off x="6159500" y="4664075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614136" y="0"/>
                </a:moveTo>
                <a:lnTo>
                  <a:pt x="614136" y="155575"/>
                </a:lnTo>
                <a:lnTo>
                  <a:pt x="0" y="155575"/>
                </a:lnTo>
                <a:lnTo>
                  <a:pt x="0" y="466725"/>
                </a:lnTo>
                <a:lnTo>
                  <a:pt x="614136" y="466725"/>
                </a:lnTo>
                <a:lnTo>
                  <a:pt x="614136" y="622300"/>
                </a:lnTo>
                <a:lnTo>
                  <a:pt x="925286" y="311150"/>
                </a:lnTo>
                <a:lnTo>
                  <a:pt x="6141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object 69"/>
          <p:cNvSpPr/>
          <p:nvPr/>
        </p:nvSpPr>
        <p:spPr>
          <a:xfrm>
            <a:off x="6159500" y="4664075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0" y="155575"/>
                </a:moveTo>
                <a:lnTo>
                  <a:pt x="614136" y="155575"/>
                </a:lnTo>
                <a:lnTo>
                  <a:pt x="614136" y="0"/>
                </a:lnTo>
                <a:lnTo>
                  <a:pt x="925286" y="311150"/>
                </a:lnTo>
                <a:lnTo>
                  <a:pt x="614136" y="622300"/>
                </a:lnTo>
                <a:lnTo>
                  <a:pt x="614136" y="466725"/>
                </a:lnTo>
                <a:lnTo>
                  <a:pt x="0" y="46672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日期占位符 1"/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44" name="页脚占位符 2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45" name="灯片编号占位符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1FB758-60BF-4E88-A44B-832C9297871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6" name="object 2"/>
          <p:cNvSpPr txBox="1">
            <a:spLocks/>
          </p:cNvSpPr>
          <p:nvPr/>
        </p:nvSpPr>
        <p:spPr>
          <a:xfrm>
            <a:off x="212090" y="153923"/>
            <a:ext cx="3913504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5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Bottom-Up (agglomerative):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Starting  with each </a:t>
            </a:r>
            <a:r>
              <a:rPr kumimoji="0" lang="en-US" sz="2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item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in </a:t>
            </a:r>
            <a:r>
              <a:rPr kumimoji="0" lang="en-US" sz="2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own </a:t>
            </a:r>
            <a:r>
              <a:rPr kumimoji="0" lang="en-US" sz="20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cluster,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find  the best pair to </a:t>
            </a:r>
            <a:r>
              <a:rPr kumimoji="0" lang="en-US" sz="20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merge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into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a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new  </a:t>
            </a:r>
            <a:r>
              <a:rPr kumimoji="0" lang="en-US" sz="20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cluster.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Repeat until all clusters are  fused </a:t>
            </a:r>
            <a:r>
              <a:rPr kumimoji="0" lang="en-US" sz="20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together.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j-ea"/>
              <a:cs typeface="Arial"/>
            </a:endParaRPr>
          </a:p>
        </p:txBody>
      </p:sp>
      <p:sp>
        <p:nvSpPr>
          <p:cNvPr id="47" name="object 3"/>
          <p:cNvSpPr/>
          <p:nvPr/>
        </p:nvSpPr>
        <p:spPr>
          <a:xfrm>
            <a:off x="8116887" y="5929312"/>
            <a:ext cx="409388" cy="73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4"/>
          <p:cNvSpPr/>
          <p:nvPr/>
        </p:nvSpPr>
        <p:spPr>
          <a:xfrm>
            <a:off x="8619072" y="5951205"/>
            <a:ext cx="524927" cy="695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5"/>
          <p:cNvSpPr/>
          <p:nvPr/>
        </p:nvSpPr>
        <p:spPr>
          <a:xfrm>
            <a:off x="8816975" y="5689599"/>
            <a:ext cx="95250" cy="179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6"/>
          <p:cNvSpPr/>
          <p:nvPr/>
        </p:nvSpPr>
        <p:spPr>
          <a:xfrm>
            <a:off x="8326437" y="5689599"/>
            <a:ext cx="95250" cy="179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7"/>
          <p:cNvSpPr/>
          <p:nvPr/>
        </p:nvSpPr>
        <p:spPr>
          <a:xfrm>
            <a:off x="8369300" y="5689599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object 8"/>
          <p:cNvSpPr/>
          <p:nvPr/>
        </p:nvSpPr>
        <p:spPr>
          <a:xfrm>
            <a:off x="2182812" y="6010275"/>
            <a:ext cx="409388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object 9"/>
          <p:cNvSpPr/>
          <p:nvPr/>
        </p:nvSpPr>
        <p:spPr>
          <a:xfrm>
            <a:off x="2684997" y="6032167"/>
            <a:ext cx="524927" cy="695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bject 10"/>
          <p:cNvSpPr/>
          <p:nvPr/>
        </p:nvSpPr>
        <p:spPr>
          <a:xfrm>
            <a:off x="2882900" y="5770562"/>
            <a:ext cx="95250" cy="1793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11"/>
          <p:cNvSpPr/>
          <p:nvPr/>
        </p:nvSpPr>
        <p:spPr>
          <a:xfrm>
            <a:off x="2392362" y="5770562"/>
            <a:ext cx="95250" cy="179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12"/>
          <p:cNvSpPr/>
          <p:nvPr/>
        </p:nvSpPr>
        <p:spPr>
          <a:xfrm>
            <a:off x="2435225" y="57705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object 13"/>
          <p:cNvSpPr/>
          <p:nvPr/>
        </p:nvSpPr>
        <p:spPr>
          <a:xfrm>
            <a:off x="3294062" y="5967384"/>
            <a:ext cx="357186" cy="739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14"/>
          <p:cNvSpPr/>
          <p:nvPr/>
        </p:nvSpPr>
        <p:spPr>
          <a:xfrm>
            <a:off x="3752850" y="5858214"/>
            <a:ext cx="301625" cy="885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object 15"/>
          <p:cNvSpPr/>
          <p:nvPr/>
        </p:nvSpPr>
        <p:spPr>
          <a:xfrm>
            <a:off x="3897312" y="5536772"/>
            <a:ext cx="95250" cy="319405"/>
          </a:xfrm>
          <a:custGeom>
            <a:avLst/>
            <a:gdLst/>
            <a:ahLst/>
            <a:cxnLst/>
            <a:rect l="l" t="t" r="r" b="b"/>
            <a:pathLst>
              <a:path w="95250" h="319404">
                <a:moveTo>
                  <a:pt x="31750" y="226988"/>
                </a:moveTo>
                <a:lnTo>
                  <a:pt x="29087" y="227525"/>
                </a:lnTo>
                <a:lnTo>
                  <a:pt x="13949" y="237732"/>
                </a:lnTo>
                <a:lnTo>
                  <a:pt x="3742" y="252870"/>
                </a:lnTo>
                <a:lnTo>
                  <a:pt x="0" y="271408"/>
                </a:lnTo>
                <a:lnTo>
                  <a:pt x="3742" y="289946"/>
                </a:lnTo>
                <a:lnTo>
                  <a:pt x="13949" y="305084"/>
                </a:lnTo>
                <a:lnTo>
                  <a:pt x="29087" y="315290"/>
                </a:lnTo>
                <a:lnTo>
                  <a:pt x="47625" y="319033"/>
                </a:lnTo>
                <a:lnTo>
                  <a:pt x="66162" y="315290"/>
                </a:lnTo>
                <a:lnTo>
                  <a:pt x="81301" y="305083"/>
                </a:lnTo>
                <a:lnTo>
                  <a:pt x="91507" y="289945"/>
                </a:lnTo>
                <a:lnTo>
                  <a:pt x="95249" y="271408"/>
                </a:lnTo>
                <a:lnTo>
                  <a:pt x="31750" y="271408"/>
                </a:lnTo>
                <a:lnTo>
                  <a:pt x="31750" y="226988"/>
                </a:lnTo>
                <a:close/>
              </a:path>
              <a:path w="95250" h="319404">
                <a:moveTo>
                  <a:pt x="47625" y="223783"/>
                </a:moveTo>
                <a:lnTo>
                  <a:pt x="31751" y="226987"/>
                </a:lnTo>
                <a:lnTo>
                  <a:pt x="31750" y="271408"/>
                </a:lnTo>
                <a:lnTo>
                  <a:pt x="63500" y="271408"/>
                </a:lnTo>
                <a:lnTo>
                  <a:pt x="63500" y="226987"/>
                </a:lnTo>
                <a:lnTo>
                  <a:pt x="47625" y="223783"/>
                </a:lnTo>
                <a:close/>
              </a:path>
              <a:path w="95250" h="319404">
                <a:moveTo>
                  <a:pt x="63500" y="226987"/>
                </a:moveTo>
                <a:lnTo>
                  <a:pt x="63500" y="271408"/>
                </a:lnTo>
                <a:lnTo>
                  <a:pt x="31750" y="271408"/>
                </a:lnTo>
                <a:lnTo>
                  <a:pt x="95250" y="271407"/>
                </a:lnTo>
                <a:lnTo>
                  <a:pt x="91507" y="252870"/>
                </a:lnTo>
                <a:lnTo>
                  <a:pt x="81301" y="237731"/>
                </a:lnTo>
                <a:lnTo>
                  <a:pt x="66162" y="227525"/>
                </a:lnTo>
                <a:lnTo>
                  <a:pt x="63500" y="226987"/>
                </a:lnTo>
                <a:close/>
              </a:path>
              <a:path w="95250" h="319404">
                <a:moveTo>
                  <a:pt x="63500" y="0"/>
                </a:moveTo>
                <a:lnTo>
                  <a:pt x="31750" y="0"/>
                </a:lnTo>
                <a:lnTo>
                  <a:pt x="31750" y="226988"/>
                </a:lnTo>
                <a:lnTo>
                  <a:pt x="47625" y="223783"/>
                </a:lnTo>
                <a:lnTo>
                  <a:pt x="63500" y="223783"/>
                </a:lnTo>
                <a:lnTo>
                  <a:pt x="63500" y="0"/>
                </a:lnTo>
                <a:close/>
              </a:path>
              <a:path w="95250" h="319404">
                <a:moveTo>
                  <a:pt x="63500" y="223783"/>
                </a:moveTo>
                <a:lnTo>
                  <a:pt x="47625" y="223783"/>
                </a:lnTo>
                <a:lnTo>
                  <a:pt x="63500" y="226987"/>
                </a:lnTo>
                <a:lnTo>
                  <a:pt x="63500" y="223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16"/>
          <p:cNvSpPr/>
          <p:nvPr/>
        </p:nvSpPr>
        <p:spPr>
          <a:xfrm>
            <a:off x="3406776" y="5527675"/>
            <a:ext cx="95250" cy="328295"/>
          </a:xfrm>
          <a:custGeom>
            <a:avLst/>
            <a:gdLst/>
            <a:ahLst/>
            <a:cxnLst/>
            <a:rect l="l" t="t" r="r" b="b"/>
            <a:pathLst>
              <a:path w="95250" h="328295">
                <a:moveTo>
                  <a:pt x="31749" y="236084"/>
                </a:moveTo>
                <a:lnTo>
                  <a:pt x="29086" y="236622"/>
                </a:lnTo>
                <a:lnTo>
                  <a:pt x="13948" y="246829"/>
                </a:lnTo>
                <a:lnTo>
                  <a:pt x="3742" y="261967"/>
                </a:lnTo>
                <a:lnTo>
                  <a:pt x="0" y="280505"/>
                </a:lnTo>
                <a:lnTo>
                  <a:pt x="3742" y="299042"/>
                </a:lnTo>
                <a:lnTo>
                  <a:pt x="13948" y="314181"/>
                </a:lnTo>
                <a:lnTo>
                  <a:pt x="29087" y="324387"/>
                </a:lnTo>
                <a:lnTo>
                  <a:pt x="47625" y="328130"/>
                </a:lnTo>
                <a:lnTo>
                  <a:pt x="66162" y="324387"/>
                </a:lnTo>
                <a:lnTo>
                  <a:pt x="81300" y="314180"/>
                </a:lnTo>
                <a:lnTo>
                  <a:pt x="91507" y="299042"/>
                </a:lnTo>
                <a:lnTo>
                  <a:pt x="95249" y="280505"/>
                </a:lnTo>
                <a:lnTo>
                  <a:pt x="31750" y="280505"/>
                </a:lnTo>
                <a:lnTo>
                  <a:pt x="31749" y="236084"/>
                </a:lnTo>
                <a:close/>
              </a:path>
              <a:path w="95250" h="328295">
                <a:moveTo>
                  <a:pt x="47623" y="232880"/>
                </a:moveTo>
                <a:lnTo>
                  <a:pt x="31749" y="236084"/>
                </a:lnTo>
                <a:lnTo>
                  <a:pt x="31750" y="280505"/>
                </a:lnTo>
                <a:lnTo>
                  <a:pt x="63500" y="280505"/>
                </a:lnTo>
                <a:lnTo>
                  <a:pt x="63499" y="236084"/>
                </a:lnTo>
                <a:lnTo>
                  <a:pt x="47623" y="232880"/>
                </a:lnTo>
                <a:close/>
              </a:path>
              <a:path w="95250" h="328295">
                <a:moveTo>
                  <a:pt x="63499" y="236085"/>
                </a:moveTo>
                <a:lnTo>
                  <a:pt x="63500" y="280505"/>
                </a:lnTo>
                <a:lnTo>
                  <a:pt x="31750" y="280505"/>
                </a:lnTo>
                <a:lnTo>
                  <a:pt x="95250" y="280504"/>
                </a:lnTo>
                <a:lnTo>
                  <a:pt x="91507" y="261967"/>
                </a:lnTo>
                <a:lnTo>
                  <a:pt x="81300" y="246828"/>
                </a:lnTo>
                <a:lnTo>
                  <a:pt x="66161" y="236622"/>
                </a:lnTo>
                <a:lnTo>
                  <a:pt x="63499" y="236085"/>
                </a:lnTo>
                <a:close/>
              </a:path>
              <a:path w="95250" h="328295">
                <a:moveTo>
                  <a:pt x="63499" y="232880"/>
                </a:moveTo>
                <a:lnTo>
                  <a:pt x="47623" y="232880"/>
                </a:lnTo>
                <a:lnTo>
                  <a:pt x="63499" y="236085"/>
                </a:lnTo>
                <a:lnTo>
                  <a:pt x="63499" y="232880"/>
                </a:lnTo>
                <a:close/>
              </a:path>
              <a:path w="95250" h="328295">
                <a:moveTo>
                  <a:pt x="63498" y="0"/>
                </a:moveTo>
                <a:lnTo>
                  <a:pt x="31748" y="0"/>
                </a:lnTo>
                <a:lnTo>
                  <a:pt x="31749" y="236084"/>
                </a:lnTo>
                <a:lnTo>
                  <a:pt x="47623" y="232880"/>
                </a:lnTo>
                <a:lnTo>
                  <a:pt x="63499" y="232880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bject 17"/>
          <p:cNvSpPr/>
          <p:nvPr/>
        </p:nvSpPr>
        <p:spPr>
          <a:xfrm>
            <a:off x="3449637" y="552767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object 18"/>
          <p:cNvSpPr/>
          <p:nvPr/>
        </p:nvSpPr>
        <p:spPr>
          <a:xfrm>
            <a:off x="1851025" y="6196012"/>
            <a:ext cx="219075" cy="4968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19"/>
          <p:cNvSpPr/>
          <p:nvPr/>
        </p:nvSpPr>
        <p:spPr>
          <a:xfrm>
            <a:off x="1293812" y="6048375"/>
            <a:ext cx="525461" cy="695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20"/>
          <p:cNvSpPr/>
          <p:nvPr/>
        </p:nvSpPr>
        <p:spPr>
          <a:xfrm>
            <a:off x="1892300" y="5501923"/>
            <a:ext cx="95250" cy="368935"/>
          </a:xfrm>
          <a:custGeom>
            <a:avLst/>
            <a:gdLst/>
            <a:ahLst/>
            <a:cxnLst/>
            <a:rect l="l" t="t" r="r" b="b"/>
            <a:pathLst>
              <a:path w="95250" h="368935">
                <a:moveTo>
                  <a:pt x="31749" y="276606"/>
                </a:moveTo>
                <a:lnTo>
                  <a:pt x="29087" y="277144"/>
                </a:lnTo>
                <a:lnTo>
                  <a:pt x="13948" y="287350"/>
                </a:lnTo>
                <a:lnTo>
                  <a:pt x="3742" y="302488"/>
                </a:lnTo>
                <a:lnTo>
                  <a:pt x="0" y="321026"/>
                </a:lnTo>
                <a:lnTo>
                  <a:pt x="3742" y="339564"/>
                </a:lnTo>
                <a:lnTo>
                  <a:pt x="13948" y="354702"/>
                </a:lnTo>
                <a:lnTo>
                  <a:pt x="29087" y="364909"/>
                </a:lnTo>
                <a:lnTo>
                  <a:pt x="47625" y="368651"/>
                </a:lnTo>
                <a:lnTo>
                  <a:pt x="66162" y="364908"/>
                </a:lnTo>
                <a:lnTo>
                  <a:pt x="81301" y="354702"/>
                </a:lnTo>
                <a:lnTo>
                  <a:pt x="91507" y="339564"/>
                </a:lnTo>
                <a:lnTo>
                  <a:pt x="95249" y="321026"/>
                </a:lnTo>
                <a:lnTo>
                  <a:pt x="31750" y="321026"/>
                </a:lnTo>
                <a:lnTo>
                  <a:pt x="31749" y="276606"/>
                </a:lnTo>
                <a:close/>
              </a:path>
              <a:path w="95250" h="368935">
                <a:moveTo>
                  <a:pt x="47625" y="273401"/>
                </a:moveTo>
                <a:lnTo>
                  <a:pt x="31750" y="276606"/>
                </a:lnTo>
                <a:lnTo>
                  <a:pt x="31750" y="321026"/>
                </a:lnTo>
                <a:lnTo>
                  <a:pt x="63500" y="321026"/>
                </a:lnTo>
                <a:lnTo>
                  <a:pt x="63499" y="276606"/>
                </a:lnTo>
                <a:lnTo>
                  <a:pt x="47625" y="273401"/>
                </a:lnTo>
                <a:close/>
              </a:path>
              <a:path w="95250" h="368935">
                <a:moveTo>
                  <a:pt x="63499" y="276606"/>
                </a:moveTo>
                <a:lnTo>
                  <a:pt x="63500" y="321026"/>
                </a:lnTo>
                <a:lnTo>
                  <a:pt x="95250" y="321026"/>
                </a:lnTo>
                <a:lnTo>
                  <a:pt x="91507" y="302488"/>
                </a:lnTo>
                <a:lnTo>
                  <a:pt x="81300" y="287350"/>
                </a:lnTo>
                <a:lnTo>
                  <a:pt x="66162" y="277144"/>
                </a:lnTo>
                <a:lnTo>
                  <a:pt x="63499" y="276606"/>
                </a:lnTo>
                <a:close/>
              </a:path>
              <a:path w="95250" h="368935">
                <a:moveTo>
                  <a:pt x="63498" y="0"/>
                </a:moveTo>
                <a:lnTo>
                  <a:pt x="31748" y="0"/>
                </a:lnTo>
                <a:lnTo>
                  <a:pt x="31749" y="276606"/>
                </a:lnTo>
                <a:lnTo>
                  <a:pt x="47625" y="273401"/>
                </a:lnTo>
                <a:lnTo>
                  <a:pt x="63499" y="273401"/>
                </a:lnTo>
                <a:lnTo>
                  <a:pt x="63498" y="0"/>
                </a:lnTo>
                <a:close/>
              </a:path>
              <a:path w="95250" h="368935">
                <a:moveTo>
                  <a:pt x="63499" y="273401"/>
                </a:moveTo>
                <a:lnTo>
                  <a:pt x="47625" y="273401"/>
                </a:lnTo>
                <a:lnTo>
                  <a:pt x="63499" y="276606"/>
                </a:lnTo>
                <a:lnTo>
                  <a:pt x="63499" y="27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object 21"/>
          <p:cNvSpPr/>
          <p:nvPr/>
        </p:nvSpPr>
        <p:spPr>
          <a:xfrm>
            <a:off x="1401762" y="5491162"/>
            <a:ext cx="95250" cy="379730"/>
          </a:xfrm>
          <a:custGeom>
            <a:avLst/>
            <a:gdLst/>
            <a:ahLst/>
            <a:cxnLst/>
            <a:rect l="l" t="t" r="r" b="b"/>
            <a:pathLst>
              <a:path w="95250" h="379729">
                <a:moveTo>
                  <a:pt x="31750" y="287367"/>
                </a:moveTo>
                <a:lnTo>
                  <a:pt x="29087" y="287904"/>
                </a:lnTo>
                <a:lnTo>
                  <a:pt x="13949" y="298111"/>
                </a:lnTo>
                <a:lnTo>
                  <a:pt x="3742" y="313249"/>
                </a:lnTo>
                <a:lnTo>
                  <a:pt x="0" y="331787"/>
                </a:lnTo>
                <a:lnTo>
                  <a:pt x="3742" y="350325"/>
                </a:lnTo>
                <a:lnTo>
                  <a:pt x="13949" y="365463"/>
                </a:lnTo>
                <a:lnTo>
                  <a:pt x="29087" y="375669"/>
                </a:lnTo>
                <a:lnTo>
                  <a:pt x="47625" y="379412"/>
                </a:lnTo>
                <a:lnTo>
                  <a:pt x="66162" y="375669"/>
                </a:lnTo>
                <a:lnTo>
                  <a:pt x="81301" y="365463"/>
                </a:lnTo>
                <a:lnTo>
                  <a:pt x="91507" y="350324"/>
                </a:lnTo>
                <a:lnTo>
                  <a:pt x="95249" y="331787"/>
                </a:lnTo>
                <a:lnTo>
                  <a:pt x="31750" y="331787"/>
                </a:lnTo>
                <a:lnTo>
                  <a:pt x="31750" y="287367"/>
                </a:lnTo>
                <a:close/>
              </a:path>
              <a:path w="95250" h="379729">
                <a:moveTo>
                  <a:pt x="47625" y="284162"/>
                </a:moveTo>
                <a:lnTo>
                  <a:pt x="31751" y="287367"/>
                </a:lnTo>
                <a:lnTo>
                  <a:pt x="31750" y="331787"/>
                </a:lnTo>
                <a:lnTo>
                  <a:pt x="63500" y="331787"/>
                </a:lnTo>
                <a:lnTo>
                  <a:pt x="63500" y="287367"/>
                </a:lnTo>
                <a:lnTo>
                  <a:pt x="47625" y="284162"/>
                </a:lnTo>
                <a:close/>
              </a:path>
              <a:path w="95250" h="379729">
                <a:moveTo>
                  <a:pt x="63500" y="287367"/>
                </a:moveTo>
                <a:lnTo>
                  <a:pt x="63500" y="331787"/>
                </a:lnTo>
                <a:lnTo>
                  <a:pt x="95250" y="331787"/>
                </a:lnTo>
                <a:lnTo>
                  <a:pt x="91507" y="313249"/>
                </a:lnTo>
                <a:lnTo>
                  <a:pt x="81301" y="298111"/>
                </a:lnTo>
                <a:lnTo>
                  <a:pt x="66162" y="287904"/>
                </a:lnTo>
                <a:lnTo>
                  <a:pt x="63500" y="287367"/>
                </a:lnTo>
                <a:close/>
              </a:path>
              <a:path w="95250" h="379729">
                <a:moveTo>
                  <a:pt x="63500" y="0"/>
                </a:moveTo>
                <a:lnTo>
                  <a:pt x="31750" y="0"/>
                </a:lnTo>
                <a:lnTo>
                  <a:pt x="31750" y="287367"/>
                </a:lnTo>
                <a:lnTo>
                  <a:pt x="47625" y="284162"/>
                </a:lnTo>
                <a:lnTo>
                  <a:pt x="63500" y="284162"/>
                </a:lnTo>
                <a:lnTo>
                  <a:pt x="63500" y="0"/>
                </a:lnTo>
                <a:close/>
              </a:path>
              <a:path w="95250" h="379729">
                <a:moveTo>
                  <a:pt x="63500" y="284162"/>
                </a:moveTo>
                <a:lnTo>
                  <a:pt x="47625" y="284162"/>
                </a:lnTo>
                <a:lnTo>
                  <a:pt x="63500" y="287367"/>
                </a:lnTo>
                <a:lnTo>
                  <a:pt x="63500" y="284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22"/>
          <p:cNvSpPr/>
          <p:nvPr/>
        </p:nvSpPr>
        <p:spPr>
          <a:xfrm>
            <a:off x="1444625" y="54911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object 23"/>
          <p:cNvSpPr/>
          <p:nvPr/>
        </p:nvSpPr>
        <p:spPr>
          <a:xfrm>
            <a:off x="4586287" y="5859462"/>
            <a:ext cx="301625" cy="865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8" name="object 24"/>
          <p:cNvSpPr/>
          <p:nvPr/>
        </p:nvSpPr>
        <p:spPr>
          <a:xfrm>
            <a:off x="4992687" y="5954712"/>
            <a:ext cx="40957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object 25"/>
          <p:cNvSpPr/>
          <p:nvPr/>
        </p:nvSpPr>
        <p:spPr>
          <a:xfrm>
            <a:off x="5226051" y="5528189"/>
            <a:ext cx="95250" cy="347345"/>
          </a:xfrm>
          <a:custGeom>
            <a:avLst/>
            <a:gdLst/>
            <a:ahLst/>
            <a:cxnLst/>
            <a:rect l="l" t="t" r="r" b="b"/>
            <a:pathLst>
              <a:path w="95250" h="347345">
                <a:moveTo>
                  <a:pt x="31749" y="255103"/>
                </a:moveTo>
                <a:lnTo>
                  <a:pt x="29086" y="255641"/>
                </a:lnTo>
                <a:lnTo>
                  <a:pt x="13948" y="265847"/>
                </a:lnTo>
                <a:lnTo>
                  <a:pt x="3742" y="280985"/>
                </a:lnTo>
                <a:lnTo>
                  <a:pt x="0" y="299523"/>
                </a:lnTo>
                <a:lnTo>
                  <a:pt x="3742" y="318061"/>
                </a:lnTo>
                <a:lnTo>
                  <a:pt x="13948" y="333199"/>
                </a:lnTo>
                <a:lnTo>
                  <a:pt x="29087" y="343406"/>
                </a:lnTo>
                <a:lnTo>
                  <a:pt x="47625" y="347148"/>
                </a:lnTo>
                <a:lnTo>
                  <a:pt x="66162" y="343405"/>
                </a:lnTo>
                <a:lnTo>
                  <a:pt x="81300" y="333199"/>
                </a:lnTo>
                <a:lnTo>
                  <a:pt x="91507" y="318061"/>
                </a:lnTo>
                <a:lnTo>
                  <a:pt x="95249" y="299523"/>
                </a:lnTo>
                <a:lnTo>
                  <a:pt x="31750" y="299523"/>
                </a:lnTo>
                <a:lnTo>
                  <a:pt x="31749" y="255103"/>
                </a:lnTo>
                <a:close/>
              </a:path>
              <a:path w="95250" h="347345">
                <a:moveTo>
                  <a:pt x="47623" y="251898"/>
                </a:moveTo>
                <a:lnTo>
                  <a:pt x="31749" y="255103"/>
                </a:lnTo>
                <a:lnTo>
                  <a:pt x="31750" y="299523"/>
                </a:lnTo>
                <a:lnTo>
                  <a:pt x="63500" y="299523"/>
                </a:lnTo>
                <a:lnTo>
                  <a:pt x="63499" y="255103"/>
                </a:lnTo>
                <a:lnTo>
                  <a:pt x="47623" y="251898"/>
                </a:lnTo>
                <a:close/>
              </a:path>
              <a:path w="95250" h="347345">
                <a:moveTo>
                  <a:pt x="63499" y="255103"/>
                </a:moveTo>
                <a:lnTo>
                  <a:pt x="63500" y="299523"/>
                </a:lnTo>
                <a:lnTo>
                  <a:pt x="31750" y="299523"/>
                </a:lnTo>
                <a:lnTo>
                  <a:pt x="95250" y="299523"/>
                </a:lnTo>
                <a:lnTo>
                  <a:pt x="91507" y="280985"/>
                </a:lnTo>
                <a:lnTo>
                  <a:pt x="81300" y="265847"/>
                </a:lnTo>
                <a:lnTo>
                  <a:pt x="66161" y="255641"/>
                </a:lnTo>
                <a:lnTo>
                  <a:pt x="63499" y="255103"/>
                </a:lnTo>
                <a:close/>
              </a:path>
              <a:path w="95250" h="347345">
                <a:moveTo>
                  <a:pt x="63499" y="251898"/>
                </a:moveTo>
                <a:lnTo>
                  <a:pt x="47623" y="251898"/>
                </a:lnTo>
                <a:lnTo>
                  <a:pt x="63499" y="255103"/>
                </a:lnTo>
                <a:lnTo>
                  <a:pt x="63499" y="251898"/>
                </a:lnTo>
                <a:close/>
              </a:path>
              <a:path w="95250" h="347345">
                <a:moveTo>
                  <a:pt x="63498" y="0"/>
                </a:moveTo>
                <a:lnTo>
                  <a:pt x="31748" y="1"/>
                </a:lnTo>
                <a:lnTo>
                  <a:pt x="31749" y="255103"/>
                </a:lnTo>
                <a:lnTo>
                  <a:pt x="47623" y="251898"/>
                </a:lnTo>
                <a:lnTo>
                  <a:pt x="63499" y="251898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object 26"/>
          <p:cNvSpPr/>
          <p:nvPr/>
        </p:nvSpPr>
        <p:spPr>
          <a:xfrm>
            <a:off x="4735513" y="5518150"/>
            <a:ext cx="95250" cy="357505"/>
          </a:xfrm>
          <a:custGeom>
            <a:avLst/>
            <a:gdLst/>
            <a:ahLst/>
            <a:cxnLst/>
            <a:rect l="l" t="t" r="r" b="b"/>
            <a:pathLst>
              <a:path w="95250" h="357504">
                <a:moveTo>
                  <a:pt x="31749" y="265143"/>
                </a:moveTo>
                <a:lnTo>
                  <a:pt x="29087" y="265680"/>
                </a:lnTo>
                <a:lnTo>
                  <a:pt x="13948" y="275887"/>
                </a:lnTo>
                <a:lnTo>
                  <a:pt x="3742" y="291025"/>
                </a:lnTo>
                <a:lnTo>
                  <a:pt x="0" y="309563"/>
                </a:lnTo>
                <a:lnTo>
                  <a:pt x="3742" y="328100"/>
                </a:lnTo>
                <a:lnTo>
                  <a:pt x="13949" y="343239"/>
                </a:lnTo>
                <a:lnTo>
                  <a:pt x="29087" y="353445"/>
                </a:lnTo>
                <a:lnTo>
                  <a:pt x="47625" y="357188"/>
                </a:lnTo>
                <a:lnTo>
                  <a:pt x="66162" y="353445"/>
                </a:lnTo>
                <a:lnTo>
                  <a:pt x="81301" y="343238"/>
                </a:lnTo>
                <a:lnTo>
                  <a:pt x="91507" y="328100"/>
                </a:lnTo>
                <a:lnTo>
                  <a:pt x="95249" y="309563"/>
                </a:lnTo>
                <a:lnTo>
                  <a:pt x="31750" y="309563"/>
                </a:lnTo>
                <a:lnTo>
                  <a:pt x="31749" y="265143"/>
                </a:lnTo>
                <a:close/>
              </a:path>
              <a:path w="95250" h="357504">
                <a:moveTo>
                  <a:pt x="47625" y="261938"/>
                </a:moveTo>
                <a:lnTo>
                  <a:pt x="31750" y="265142"/>
                </a:lnTo>
                <a:lnTo>
                  <a:pt x="31750" y="309563"/>
                </a:lnTo>
                <a:lnTo>
                  <a:pt x="63500" y="309562"/>
                </a:lnTo>
                <a:lnTo>
                  <a:pt x="63499" y="265142"/>
                </a:lnTo>
                <a:lnTo>
                  <a:pt x="47625" y="261938"/>
                </a:lnTo>
                <a:close/>
              </a:path>
              <a:path w="95250" h="357504">
                <a:moveTo>
                  <a:pt x="63499" y="265142"/>
                </a:moveTo>
                <a:lnTo>
                  <a:pt x="63500" y="309562"/>
                </a:lnTo>
                <a:lnTo>
                  <a:pt x="31750" y="309563"/>
                </a:lnTo>
                <a:lnTo>
                  <a:pt x="95250" y="309562"/>
                </a:lnTo>
                <a:lnTo>
                  <a:pt x="91507" y="291025"/>
                </a:lnTo>
                <a:lnTo>
                  <a:pt x="81301" y="275886"/>
                </a:lnTo>
                <a:lnTo>
                  <a:pt x="66162" y="265680"/>
                </a:lnTo>
                <a:lnTo>
                  <a:pt x="63499" y="265142"/>
                </a:lnTo>
                <a:close/>
              </a:path>
              <a:path w="95250" h="357504">
                <a:moveTo>
                  <a:pt x="63498" y="0"/>
                </a:moveTo>
                <a:lnTo>
                  <a:pt x="31748" y="0"/>
                </a:lnTo>
                <a:lnTo>
                  <a:pt x="31749" y="265143"/>
                </a:lnTo>
                <a:lnTo>
                  <a:pt x="47625" y="261938"/>
                </a:lnTo>
                <a:lnTo>
                  <a:pt x="63499" y="261938"/>
                </a:lnTo>
                <a:lnTo>
                  <a:pt x="63498" y="0"/>
                </a:lnTo>
                <a:close/>
              </a:path>
              <a:path w="95250" h="357504">
                <a:moveTo>
                  <a:pt x="63499" y="261938"/>
                </a:moveTo>
                <a:lnTo>
                  <a:pt x="47625" y="261938"/>
                </a:lnTo>
                <a:lnTo>
                  <a:pt x="63499" y="265142"/>
                </a:lnTo>
                <a:lnTo>
                  <a:pt x="63499" y="261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object 27"/>
          <p:cNvSpPr/>
          <p:nvPr/>
        </p:nvSpPr>
        <p:spPr>
          <a:xfrm>
            <a:off x="4778376" y="55181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object 28"/>
          <p:cNvSpPr/>
          <p:nvPr/>
        </p:nvSpPr>
        <p:spPr>
          <a:xfrm>
            <a:off x="0" y="5257800"/>
            <a:ext cx="9144000" cy="142875"/>
          </a:xfrm>
          <a:custGeom>
            <a:avLst/>
            <a:gdLst/>
            <a:ahLst/>
            <a:cxnLst/>
            <a:rect l="l" t="t" r="r" b="b"/>
            <a:pathLst>
              <a:path w="9144000" h="142875">
                <a:moveTo>
                  <a:pt x="0" y="0"/>
                </a:moveTo>
                <a:lnTo>
                  <a:pt x="9144000" y="0"/>
                </a:lnTo>
                <a:lnTo>
                  <a:pt x="914400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object 29"/>
          <p:cNvSpPr/>
          <p:nvPr/>
        </p:nvSpPr>
        <p:spPr>
          <a:xfrm>
            <a:off x="6885431" y="5925311"/>
            <a:ext cx="1018031" cy="7284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object 30"/>
          <p:cNvSpPr/>
          <p:nvPr/>
        </p:nvSpPr>
        <p:spPr>
          <a:xfrm>
            <a:off x="6930569" y="5954712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614136" y="0"/>
                </a:moveTo>
                <a:lnTo>
                  <a:pt x="614136" y="155575"/>
                </a:lnTo>
                <a:lnTo>
                  <a:pt x="0" y="155575"/>
                </a:lnTo>
                <a:lnTo>
                  <a:pt x="0" y="466725"/>
                </a:lnTo>
                <a:lnTo>
                  <a:pt x="614136" y="466725"/>
                </a:lnTo>
                <a:lnTo>
                  <a:pt x="614136" y="622300"/>
                </a:lnTo>
                <a:lnTo>
                  <a:pt x="925286" y="311150"/>
                </a:lnTo>
                <a:lnTo>
                  <a:pt x="6141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object 31"/>
          <p:cNvSpPr/>
          <p:nvPr/>
        </p:nvSpPr>
        <p:spPr>
          <a:xfrm>
            <a:off x="6930569" y="5954712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0" y="155575"/>
                </a:moveTo>
                <a:lnTo>
                  <a:pt x="614136" y="155575"/>
                </a:lnTo>
                <a:lnTo>
                  <a:pt x="614136" y="0"/>
                </a:lnTo>
                <a:lnTo>
                  <a:pt x="925286" y="311150"/>
                </a:lnTo>
                <a:lnTo>
                  <a:pt x="614136" y="622300"/>
                </a:lnTo>
                <a:lnTo>
                  <a:pt x="614136" y="466725"/>
                </a:lnTo>
                <a:lnTo>
                  <a:pt x="0" y="46672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bject 33"/>
          <p:cNvSpPr txBox="1"/>
          <p:nvPr/>
        </p:nvSpPr>
        <p:spPr>
          <a:xfrm>
            <a:off x="107930" y="5681027"/>
            <a:ext cx="1137285" cy="823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Consider</a:t>
            </a:r>
            <a:r>
              <a:rPr spc="-5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all</a:t>
            </a:r>
            <a:endParaRPr dirty="0">
              <a:solidFill>
                <a:prstClr val="black"/>
              </a:solidFill>
              <a:cs typeface="Times New Roman"/>
            </a:endParaRPr>
          </a:p>
          <a:p>
            <a:pPr marL="12700">
              <a:spcBef>
                <a:spcPts val="45"/>
              </a:spcBef>
            </a:pPr>
            <a:r>
              <a:rPr lang="en-US" spc="-5" dirty="0" smtClean="0">
                <a:solidFill>
                  <a:prstClr val="black"/>
                </a:solidFill>
                <a:cs typeface="Times New Roman"/>
              </a:rPr>
              <a:t>P</a:t>
            </a:r>
            <a:r>
              <a:rPr spc="-5" dirty="0" smtClean="0">
                <a:solidFill>
                  <a:prstClr val="black"/>
                </a:solidFill>
                <a:cs typeface="Times New Roman"/>
              </a:rPr>
              <a:t>ossible</a:t>
            </a:r>
            <a:r>
              <a:rPr lang="en-US" spc="-5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pc="-5" dirty="0">
                <a:solidFill>
                  <a:prstClr val="black"/>
                </a:solidFill>
                <a:cs typeface="Times New Roman"/>
              </a:rPr>
              <a:t>m</a:t>
            </a:r>
            <a:r>
              <a:rPr lang="en-US" spc="-5" dirty="0" smtClean="0">
                <a:solidFill>
                  <a:prstClr val="black"/>
                </a:solidFill>
                <a:cs typeface="Times New Roman"/>
              </a:rPr>
              <a:t>erges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77" name="object 34"/>
          <p:cNvSpPr txBox="1"/>
          <p:nvPr/>
        </p:nvSpPr>
        <p:spPr>
          <a:xfrm>
            <a:off x="5817274" y="5948423"/>
            <a:ext cx="97536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Choose</a:t>
            </a:r>
            <a:endParaRPr dirty="0">
              <a:solidFill>
                <a:prstClr val="black"/>
              </a:solidFill>
              <a:cs typeface="Times New Roman"/>
            </a:endParaRPr>
          </a:p>
          <a:p>
            <a:pPr marL="12700">
              <a:spcBef>
                <a:spcPts val="20"/>
              </a:spcBef>
            </a:pPr>
            <a:r>
              <a:rPr spc="-5" dirty="0">
                <a:solidFill>
                  <a:prstClr val="black"/>
                </a:solidFill>
                <a:cs typeface="Times New Roman"/>
              </a:rPr>
              <a:t>the</a:t>
            </a:r>
            <a:r>
              <a:rPr spc="-7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best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78" name="object 35"/>
          <p:cNvSpPr txBox="1"/>
          <p:nvPr/>
        </p:nvSpPr>
        <p:spPr>
          <a:xfrm>
            <a:off x="4196715" y="6000664"/>
            <a:ext cx="3302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…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87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object 23"/>
          <p:cNvSpPr/>
          <p:nvPr/>
        </p:nvSpPr>
        <p:spPr>
          <a:xfrm>
            <a:off x="7289800" y="3087688"/>
            <a:ext cx="219075" cy="49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object 24"/>
          <p:cNvSpPr/>
          <p:nvPr/>
        </p:nvSpPr>
        <p:spPr>
          <a:xfrm>
            <a:off x="7596187" y="2700337"/>
            <a:ext cx="30162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object 25"/>
          <p:cNvSpPr/>
          <p:nvPr/>
        </p:nvSpPr>
        <p:spPr>
          <a:xfrm>
            <a:off x="8069262" y="2860675"/>
            <a:ext cx="409389" cy="73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26"/>
          <p:cNvSpPr/>
          <p:nvPr/>
        </p:nvSpPr>
        <p:spPr>
          <a:xfrm>
            <a:off x="8571447" y="2882568"/>
            <a:ext cx="524927" cy="695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27"/>
          <p:cNvSpPr/>
          <p:nvPr/>
        </p:nvSpPr>
        <p:spPr>
          <a:xfrm>
            <a:off x="8769350" y="2620962"/>
            <a:ext cx="95250" cy="1793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28"/>
          <p:cNvSpPr/>
          <p:nvPr/>
        </p:nvSpPr>
        <p:spPr>
          <a:xfrm>
            <a:off x="8278812" y="2620962"/>
            <a:ext cx="95250" cy="179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29"/>
          <p:cNvSpPr/>
          <p:nvPr/>
        </p:nvSpPr>
        <p:spPr>
          <a:xfrm>
            <a:off x="8321675" y="26209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30"/>
          <p:cNvSpPr/>
          <p:nvPr/>
        </p:nvSpPr>
        <p:spPr>
          <a:xfrm>
            <a:off x="7591424" y="2295525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982662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31"/>
          <p:cNvSpPr/>
          <p:nvPr/>
        </p:nvSpPr>
        <p:spPr>
          <a:xfrm>
            <a:off x="8570117" y="2299494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1" y="325438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32"/>
          <p:cNvSpPr/>
          <p:nvPr/>
        </p:nvSpPr>
        <p:spPr>
          <a:xfrm>
            <a:off x="7802181" y="2479675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30">
                <a:moveTo>
                  <a:pt x="31749" y="223867"/>
                </a:moveTo>
                <a:lnTo>
                  <a:pt x="29087" y="224405"/>
                </a:lnTo>
                <a:lnTo>
                  <a:pt x="13948" y="234612"/>
                </a:lnTo>
                <a:lnTo>
                  <a:pt x="3742" y="249750"/>
                </a:lnTo>
                <a:lnTo>
                  <a:pt x="0" y="268288"/>
                </a:lnTo>
                <a:lnTo>
                  <a:pt x="3742" y="286826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5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30">
                <a:moveTo>
                  <a:pt x="47625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30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50"/>
                </a:lnTo>
                <a:lnTo>
                  <a:pt x="81300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30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  <a:path w="95250" h="316230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33"/>
          <p:cNvSpPr/>
          <p:nvPr/>
        </p:nvSpPr>
        <p:spPr>
          <a:xfrm>
            <a:off x="7309942" y="2479675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30">
                <a:moveTo>
                  <a:pt x="31749" y="223867"/>
                </a:moveTo>
                <a:lnTo>
                  <a:pt x="29087" y="224405"/>
                </a:lnTo>
                <a:lnTo>
                  <a:pt x="13948" y="234612"/>
                </a:lnTo>
                <a:lnTo>
                  <a:pt x="3742" y="249750"/>
                </a:lnTo>
                <a:lnTo>
                  <a:pt x="0" y="268288"/>
                </a:lnTo>
                <a:lnTo>
                  <a:pt x="3742" y="286826"/>
                </a:lnTo>
                <a:lnTo>
                  <a:pt x="13949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1" y="301963"/>
                </a:lnTo>
                <a:lnTo>
                  <a:pt x="91507" y="286825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30">
                <a:moveTo>
                  <a:pt x="47625" y="220662"/>
                </a:moveTo>
                <a:lnTo>
                  <a:pt x="31750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30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50"/>
                </a:lnTo>
                <a:lnTo>
                  <a:pt x="81301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30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  <a:path w="95250" h="316230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34"/>
          <p:cNvSpPr/>
          <p:nvPr/>
        </p:nvSpPr>
        <p:spPr>
          <a:xfrm>
            <a:off x="7353299" y="247967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35"/>
          <p:cNvSpPr/>
          <p:nvPr/>
        </p:nvSpPr>
        <p:spPr>
          <a:xfrm>
            <a:off x="7590630" y="2301082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1" y="182563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62"/>
          <p:cNvSpPr/>
          <p:nvPr/>
        </p:nvSpPr>
        <p:spPr>
          <a:xfrm>
            <a:off x="0" y="2000250"/>
            <a:ext cx="9144000" cy="142875"/>
          </a:xfrm>
          <a:custGeom>
            <a:avLst/>
            <a:gdLst/>
            <a:ahLst/>
            <a:cxnLst/>
            <a:rect l="l" t="t" r="r" b="b"/>
            <a:pathLst>
              <a:path w="9144000" h="142875">
                <a:moveTo>
                  <a:pt x="0" y="0"/>
                </a:moveTo>
                <a:lnTo>
                  <a:pt x="9144000" y="0"/>
                </a:lnTo>
                <a:lnTo>
                  <a:pt x="914400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81"/>
          <p:cNvSpPr txBox="1"/>
          <p:nvPr/>
        </p:nvSpPr>
        <p:spPr>
          <a:xfrm>
            <a:off x="78739" y="2565908"/>
            <a:ext cx="1137285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Consider</a:t>
            </a:r>
            <a:r>
              <a:rPr spc="-6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all  possible  </a:t>
            </a:r>
            <a:r>
              <a:rPr spc="-10" dirty="0">
                <a:solidFill>
                  <a:prstClr val="black"/>
                </a:solidFill>
                <a:cs typeface="Times New Roman"/>
              </a:rPr>
              <a:t>merges…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20" name="object 85"/>
          <p:cNvSpPr/>
          <p:nvPr/>
        </p:nvSpPr>
        <p:spPr>
          <a:xfrm>
            <a:off x="3046948" y="2987343"/>
            <a:ext cx="524927" cy="695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86"/>
          <p:cNvSpPr/>
          <p:nvPr/>
        </p:nvSpPr>
        <p:spPr>
          <a:xfrm>
            <a:off x="3244850" y="2725737"/>
            <a:ext cx="95250" cy="179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87"/>
          <p:cNvSpPr/>
          <p:nvPr/>
        </p:nvSpPr>
        <p:spPr>
          <a:xfrm>
            <a:off x="2754312" y="2725737"/>
            <a:ext cx="95250" cy="179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88"/>
          <p:cNvSpPr/>
          <p:nvPr/>
        </p:nvSpPr>
        <p:spPr>
          <a:xfrm>
            <a:off x="2797175" y="2725737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89"/>
          <p:cNvSpPr/>
          <p:nvPr/>
        </p:nvSpPr>
        <p:spPr>
          <a:xfrm>
            <a:off x="2066924" y="240030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982662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90"/>
          <p:cNvSpPr/>
          <p:nvPr/>
        </p:nvSpPr>
        <p:spPr>
          <a:xfrm>
            <a:off x="3045617" y="2404269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1" y="325438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91"/>
          <p:cNvSpPr/>
          <p:nvPr/>
        </p:nvSpPr>
        <p:spPr>
          <a:xfrm>
            <a:off x="2277681" y="2584450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30">
                <a:moveTo>
                  <a:pt x="31749" y="223867"/>
                </a:moveTo>
                <a:lnTo>
                  <a:pt x="29086" y="224405"/>
                </a:lnTo>
                <a:lnTo>
                  <a:pt x="13948" y="234612"/>
                </a:lnTo>
                <a:lnTo>
                  <a:pt x="3742" y="249750"/>
                </a:lnTo>
                <a:lnTo>
                  <a:pt x="0" y="268288"/>
                </a:lnTo>
                <a:lnTo>
                  <a:pt x="3742" y="286826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5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30">
                <a:moveTo>
                  <a:pt x="47623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8" y="223867"/>
                </a:lnTo>
                <a:lnTo>
                  <a:pt x="47623" y="220662"/>
                </a:lnTo>
                <a:close/>
              </a:path>
              <a:path w="95250" h="316230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50"/>
                </a:lnTo>
                <a:lnTo>
                  <a:pt x="81300" y="234611"/>
                </a:lnTo>
                <a:lnTo>
                  <a:pt x="66161" y="224405"/>
                </a:lnTo>
                <a:lnTo>
                  <a:pt x="63499" y="223867"/>
                </a:lnTo>
                <a:close/>
              </a:path>
              <a:path w="95250" h="316230">
                <a:moveTo>
                  <a:pt x="63499" y="220662"/>
                </a:moveTo>
                <a:lnTo>
                  <a:pt x="47623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30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3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92"/>
          <p:cNvSpPr/>
          <p:nvPr/>
        </p:nvSpPr>
        <p:spPr>
          <a:xfrm>
            <a:off x="1785443" y="2584450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30">
                <a:moveTo>
                  <a:pt x="31749" y="223867"/>
                </a:moveTo>
                <a:lnTo>
                  <a:pt x="29086" y="224405"/>
                </a:lnTo>
                <a:lnTo>
                  <a:pt x="13948" y="234612"/>
                </a:lnTo>
                <a:lnTo>
                  <a:pt x="3742" y="249750"/>
                </a:lnTo>
                <a:lnTo>
                  <a:pt x="0" y="268288"/>
                </a:lnTo>
                <a:lnTo>
                  <a:pt x="3742" y="286826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5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30">
                <a:moveTo>
                  <a:pt x="47623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8" y="223867"/>
                </a:lnTo>
                <a:lnTo>
                  <a:pt x="47623" y="220662"/>
                </a:lnTo>
                <a:close/>
              </a:path>
              <a:path w="95250" h="316230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50"/>
                </a:lnTo>
                <a:lnTo>
                  <a:pt x="81300" y="234611"/>
                </a:lnTo>
                <a:lnTo>
                  <a:pt x="66161" y="224405"/>
                </a:lnTo>
                <a:lnTo>
                  <a:pt x="63499" y="223867"/>
                </a:lnTo>
                <a:close/>
              </a:path>
              <a:path w="95250" h="316230">
                <a:moveTo>
                  <a:pt x="63499" y="220662"/>
                </a:moveTo>
                <a:lnTo>
                  <a:pt x="47623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30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3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93"/>
          <p:cNvSpPr/>
          <p:nvPr/>
        </p:nvSpPr>
        <p:spPr>
          <a:xfrm>
            <a:off x="1828799" y="2584450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94"/>
          <p:cNvSpPr/>
          <p:nvPr/>
        </p:nvSpPr>
        <p:spPr>
          <a:xfrm>
            <a:off x="2066130" y="2405857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1" y="182563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95"/>
          <p:cNvSpPr/>
          <p:nvPr/>
        </p:nvSpPr>
        <p:spPr>
          <a:xfrm>
            <a:off x="4257675" y="2536825"/>
            <a:ext cx="95250" cy="327025"/>
          </a:xfrm>
          <a:custGeom>
            <a:avLst/>
            <a:gdLst/>
            <a:ahLst/>
            <a:cxnLst/>
            <a:rect l="l" t="t" r="r" b="b"/>
            <a:pathLst>
              <a:path w="95250" h="327025">
                <a:moveTo>
                  <a:pt x="31749" y="234979"/>
                </a:moveTo>
                <a:lnTo>
                  <a:pt x="29087" y="235517"/>
                </a:lnTo>
                <a:lnTo>
                  <a:pt x="13948" y="245723"/>
                </a:lnTo>
                <a:lnTo>
                  <a:pt x="3742" y="260862"/>
                </a:lnTo>
                <a:lnTo>
                  <a:pt x="0" y="279400"/>
                </a:lnTo>
                <a:lnTo>
                  <a:pt x="3742" y="297937"/>
                </a:lnTo>
                <a:lnTo>
                  <a:pt x="13948" y="313076"/>
                </a:lnTo>
                <a:lnTo>
                  <a:pt x="29087" y="323282"/>
                </a:lnTo>
                <a:lnTo>
                  <a:pt x="47625" y="327025"/>
                </a:lnTo>
                <a:lnTo>
                  <a:pt x="66162" y="323282"/>
                </a:lnTo>
                <a:lnTo>
                  <a:pt x="81301" y="313075"/>
                </a:lnTo>
                <a:lnTo>
                  <a:pt x="91507" y="297937"/>
                </a:lnTo>
                <a:lnTo>
                  <a:pt x="95250" y="279400"/>
                </a:lnTo>
                <a:lnTo>
                  <a:pt x="31750" y="279400"/>
                </a:lnTo>
                <a:lnTo>
                  <a:pt x="31749" y="234979"/>
                </a:lnTo>
                <a:close/>
              </a:path>
              <a:path w="95250" h="327025">
                <a:moveTo>
                  <a:pt x="47625" y="231775"/>
                </a:moveTo>
                <a:lnTo>
                  <a:pt x="31749" y="234979"/>
                </a:lnTo>
                <a:lnTo>
                  <a:pt x="31750" y="279400"/>
                </a:lnTo>
                <a:lnTo>
                  <a:pt x="63500" y="279400"/>
                </a:lnTo>
                <a:lnTo>
                  <a:pt x="63499" y="234979"/>
                </a:lnTo>
                <a:lnTo>
                  <a:pt x="47625" y="231775"/>
                </a:lnTo>
                <a:close/>
              </a:path>
              <a:path w="95250" h="327025">
                <a:moveTo>
                  <a:pt x="63499" y="234979"/>
                </a:moveTo>
                <a:lnTo>
                  <a:pt x="63500" y="279400"/>
                </a:lnTo>
                <a:lnTo>
                  <a:pt x="95250" y="279400"/>
                </a:lnTo>
                <a:lnTo>
                  <a:pt x="91507" y="260862"/>
                </a:lnTo>
                <a:lnTo>
                  <a:pt x="81300" y="245723"/>
                </a:lnTo>
                <a:lnTo>
                  <a:pt x="66162" y="235517"/>
                </a:lnTo>
                <a:lnTo>
                  <a:pt x="63499" y="234979"/>
                </a:lnTo>
                <a:close/>
              </a:path>
              <a:path w="95250" h="327025">
                <a:moveTo>
                  <a:pt x="63499" y="231775"/>
                </a:moveTo>
                <a:lnTo>
                  <a:pt x="47625" y="231775"/>
                </a:lnTo>
                <a:lnTo>
                  <a:pt x="63499" y="234979"/>
                </a:lnTo>
                <a:lnTo>
                  <a:pt x="63499" y="231775"/>
                </a:lnTo>
                <a:close/>
              </a:path>
              <a:path w="95250" h="327025">
                <a:moveTo>
                  <a:pt x="63498" y="0"/>
                </a:moveTo>
                <a:lnTo>
                  <a:pt x="31748" y="0"/>
                </a:lnTo>
                <a:lnTo>
                  <a:pt x="31749" y="234979"/>
                </a:lnTo>
                <a:lnTo>
                  <a:pt x="47625" y="231775"/>
                </a:lnTo>
                <a:lnTo>
                  <a:pt x="63499" y="231775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96"/>
          <p:cNvSpPr/>
          <p:nvPr/>
        </p:nvSpPr>
        <p:spPr>
          <a:xfrm>
            <a:off x="4294187" y="252888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752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97"/>
          <p:cNvSpPr/>
          <p:nvPr/>
        </p:nvSpPr>
        <p:spPr>
          <a:xfrm>
            <a:off x="5048248" y="2511425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1" y="98425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98"/>
          <p:cNvSpPr/>
          <p:nvPr/>
        </p:nvSpPr>
        <p:spPr>
          <a:xfrm>
            <a:off x="4573587" y="2852737"/>
            <a:ext cx="409389" cy="73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99"/>
          <p:cNvSpPr/>
          <p:nvPr/>
        </p:nvSpPr>
        <p:spPr>
          <a:xfrm>
            <a:off x="5075773" y="2874631"/>
            <a:ext cx="524927" cy="695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100"/>
          <p:cNvSpPr/>
          <p:nvPr/>
        </p:nvSpPr>
        <p:spPr>
          <a:xfrm>
            <a:off x="5273676" y="2613025"/>
            <a:ext cx="95250" cy="179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object 101"/>
          <p:cNvSpPr/>
          <p:nvPr/>
        </p:nvSpPr>
        <p:spPr>
          <a:xfrm>
            <a:off x="4783137" y="2613025"/>
            <a:ext cx="95250" cy="179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102"/>
          <p:cNvSpPr/>
          <p:nvPr/>
        </p:nvSpPr>
        <p:spPr>
          <a:xfrm>
            <a:off x="4826001" y="261302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103"/>
          <p:cNvSpPr/>
          <p:nvPr/>
        </p:nvSpPr>
        <p:spPr>
          <a:xfrm>
            <a:off x="4184650" y="2863850"/>
            <a:ext cx="357187" cy="774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object 104"/>
          <p:cNvSpPr txBox="1"/>
          <p:nvPr/>
        </p:nvSpPr>
        <p:spPr>
          <a:xfrm>
            <a:off x="6092750" y="2659441"/>
            <a:ext cx="956916" cy="5714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Choose  the</a:t>
            </a:r>
            <a:r>
              <a:rPr spc="-7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best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40" name="object 105"/>
          <p:cNvSpPr txBox="1"/>
          <p:nvPr/>
        </p:nvSpPr>
        <p:spPr>
          <a:xfrm>
            <a:off x="3710940" y="297738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…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107"/>
          <p:cNvSpPr/>
          <p:nvPr/>
        </p:nvSpPr>
        <p:spPr>
          <a:xfrm>
            <a:off x="6141356" y="3246437"/>
            <a:ext cx="925830" cy="381000"/>
          </a:xfrm>
          <a:custGeom>
            <a:avLst/>
            <a:gdLst/>
            <a:ahLst/>
            <a:cxnLst/>
            <a:rect l="l" t="t" r="r" b="b"/>
            <a:pathLst>
              <a:path w="925829" h="381000">
                <a:moveTo>
                  <a:pt x="734786" y="0"/>
                </a:moveTo>
                <a:lnTo>
                  <a:pt x="734786" y="95250"/>
                </a:lnTo>
                <a:lnTo>
                  <a:pt x="0" y="95250"/>
                </a:lnTo>
                <a:lnTo>
                  <a:pt x="0" y="285751"/>
                </a:lnTo>
                <a:lnTo>
                  <a:pt x="734786" y="285751"/>
                </a:lnTo>
                <a:lnTo>
                  <a:pt x="734786" y="381000"/>
                </a:lnTo>
                <a:lnTo>
                  <a:pt x="925286" y="190501"/>
                </a:lnTo>
                <a:lnTo>
                  <a:pt x="73478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object 108"/>
          <p:cNvSpPr/>
          <p:nvPr/>
        </p:nvSpPr>
        <p:spPr>
          <a:xfrm>
            <a:off x="6141356" y="3246437"/>
            <a:ext cx="925830" cy="381000"/>
          </a:xfrm>
          <a:custGeom>
            <a:avLst/>
            <a:gdLst/>
            <a:ahLst/>
            <a:cxnLst/>
            <a:rect l="l" t="t" r="r" b="b"/>
            <a:pathLst>
              <a:path w="925829" h="381000">
                <a:moveTo>
                  <a:pt x="0" y="95249"/>
                </a:moveTo>
                <a:lnTo>
                  <a:pt x="734786" y="95249"/>
                </a:lnTo>
                <a:lnTo>
                  <a:pt x="734786" y="0"/>
                </a:lnTo>
                <a:lnTo>
                  <a:pt x="925286" y="190500"/>
                </a:lnTo>
                <a:lnTo>
                  <a:pt x="734786" y="381000"/>
                </a:lnTo>
                <a:lnTo>
                  <a:pt x="734786" y="285750"/>
                </a:lnTo>
                <a:lnTo>
                  <a:pt x="0" y="285750"/>
                </a:lnTo>
                <a:lnTo>
                  <a:pt x="0" y="95249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日期占位符 1"/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44" name="页脚占位符 2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45" name="灯片编号占位符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1FB758-60BF-4E88-A44B-832C9297871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6" name="object 13"/>
          <p:cNvSpPr/>
          <p:nvPr/>
        </p:nvSpPr>
        <p:spPr>
          <a:xfrm>
            <a:off x="8078787" y="4465637"/>
            <a:ext cx="409388" cy="73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object 14"/>
          <p:cNvSpPr/>
          <p:nvPr/>
        </p:nvSpPr>
        <p:spPr>
          <a:xfrm>
            <a:off x="8580972" y="4487531"/>
            <a:ext cx="524927" cy="695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8778875" y="4225925"/>
            <a:ext cx="95250" cy="179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16"/>
          <p:cNvSpPr/>
          <p:nvPr/>
        </p:nvSpPr>
        <p:spPr>
          <a:xfrm>
            <a:off x="8288337" y="4225925"/>
            <a:ext cx="95250" cy="179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17"/>
          <p:cNvSpPr/>
          <p:nvPr/>
        </p:nvSpPr>
        <p:spPr>
          <a:xfrm>
            <a:off x="8331200" y="422592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18"/>
          <p:cNvSpPr/>
          <p:nvPr/>
        </p:nvSpPr>
        <p:spPr>
          <a:xfrm>
            <a:off x="7299325" y="4692650"/>
            <a:ext cx="219075" cy="496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object 19"/>
          <p:cNvSpPr/>
          <p:nvPr/>
        </p:nvSpPr>
        <p:spPr>
          <a:xfrm>
            <a:off x="7605712" y="4305300"/>
            <a:ext cx="30162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811706" y="4084637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49" y="223867"/>
                </a:moveTo>
                <a:lnTo>
                  <a:pt x="29087" y="224405"/>
                </a:lnTo>
                <a:lnTo>
                  <a:pt x="13948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2" y="286825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29">
                <a:moveTo>
                  <a:pt x="47625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29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0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29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29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bject 21"/>
          <p:cNvSpPr/>
          <p:nvPr/>
        </p:nvSpPr>
        <p:spPr>
          <a:xfrm>
            <a:off x="7319467" y="4084637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49" y="223867"/>
                </a:moveTo>
                <a:lnTo>
                  <a:pt x="29087" y="224405"/>
                </a:lnTo>
                <a:lnTo>
                  <a:pt x="13948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2" y="286825"/>
                </a:lnTo>
                <a:lnTo>
                  <a:pt x="13949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1" y="301963"/>
                </a:lnTo>
                <a:lnTo>
                  <a:pt x="91507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29">
                <a:moveTo>
                  <a:pt x="47625" y="220662"/>
                </a:moveTo>
                <a:lnTo>
                  <a:pt x="31750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29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1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29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  <a:path w="95250" h="316229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22"/>
          <p:cNvSpPr/>
          <p:nvPr/>
        </p:nvSpPr>
        <p:spPr>
          <a:xfrm>
            <a:off x="7362824" y="4084637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28"/>
          <p:cNvSpPr/>
          <p:nvPr/>
        </p:nvSpPr>
        <p:spPr>
          <a:xfrm>
            <a:off x="1736725" y="4603750"/>
            <a:ext cx="219075" cy="49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object 29"/>
          <p:cNvSpPr/>
          <p:nvPr/>
        </p:nvSpPr>
        <p:spPr>
          <a:xfrm>
            <a:off x="1800225" y="4108450"/>
            <a:ext cx="95250" cy="327025"/>
          </a:xfrm>
          <a:custGeom>
            <a:avLst/>
            <a:gdLst/>
            <a:ahLst/>
            <a:cxnLst/>
            <a:rect l="l" t="t" r="r" b="b"/>
            <a:pathLst>
              <a:path w="95250" h="327025">
                <a:moveTo>
                  <a:pt x="31749" y="234979"/>
                </a:moveTo>
                <a:lnTo>
                  <a:pt x="29087" y="235517"/>
                </a:lnTo>
                <a:lnTo>
                  <a:pt x="13948" y="245723"/>
                </a:lnTo>
                <a:lnTo>
                  <a:pt x="3742" y="260862"/>
                </a:lnTo>
                <a:lnTo>
                  <a:pt x="0" y="279400"/>
                </a:lnTo>
                <a:lnTo>
                  <a:pt x="3742" y="297937"/>
                </a:lnTo>
                <a:lnTo>
                  <a:pt x="13948" y="313076"/>
                </a:lnTo>
                <a:lnTo>
                  <a:pt x="29087" y="323282"/>
                </a:lnTo>
                <a:lnTo>
                  <a:pt x="47625" y="327025"/>
                </a:lnTo>
                <a:lnTo>
                  <a:pt x="66162" y="323282"/>
                </a:lnTo>
                <a:lnTo>
                  <a:pt x="81301" y="313076"/>
                </a:lnTo>
                <a:lnTo>
                  <a:pt x="91507" y="297937"/>
                </a:lnTo>
                <a:lnTo>
                  <a:pt x="95250" y="279400"/>
                </a:lnTo>
                <a:lnTo>
                  <a:pt x="31750" y="279400"/>
                </a:lnTo>
                <a:lnTo>
                  <a:pt x="31749" y="234979"/>
                </a:lnTo>
                <a:close/>
              </a:path>
              <a:path w="95250" h="327025">
                <a:moveTo>
                  <a:pt x="47625" y="231775"/>
                </a:moveTo>
                <a:lnTo>
                  <a:pt x="31750" y="234979"/>
                </a:lnTo>
                <a:lnTo>
                  <a:pt x="31750" y="279400"/>
                </a:lnTo>
                <a:lnTo>
                  <a:pt x="63500" y="279400"/>
                </a:lnTo>
                <a:lnTo>
                  <a:pt x="63499" y="234979"/>
                </a:lnTo>
                <a:lnTo>
                  <a:pt x="47625" y="231775"/>
                </a:lnTo>
                <a:close/>
              </a:path>
              <a:path w="95250" h="327025">
                <a:moveTo>
                  <a:pt x="63499" y="234979"/>
                </a:moveTo>
                <a:lnTo>
                  <a:pt x="63500" y="279400"/>
                </a:lnTo>
                <a:lnTo>
                  <a:pt x="95250" y="279400"/>
                </a:lnTo>
                <a:lnTo>
                  <a:pt x="91507" y="260862"/>
                </a:lnTo>
                <a:lnTo>
                  <a:pt x="81301" y="245723"/>
                </a:lnTo>
                <a:lnTo>
                  <a:pt x="66162" y="235517"/>
                </a:lnTo>
                <a:lnTo>
                  <a:pt x="63499" y="234979"/>
                </a:lnTo>
                <a:close/>
              </a:path>
              <a:path w="95250" h="327025">
                <a:moveTo>
                  <a:pt x="63498" y="0"/>
                </a:moveTo>
                <a:lnTo>
                  <a:pt x="31748" y="0"/>
                </a:lnTo>
                <a:lnTo>
                  <a:pt x="31749" y="234979"/>
                </a:lnTo>
                <a:lnTo>
                  <a:pt x="47625" y="231775"/>
                </a:lnTo>
                <a:lnTo>
                  <a:pt x="63499" y="231775"/>
                </a:lnTo>
                <a:lnTo>
                  <a:pt x="63498" y="0"/>
                </a:lnTo>
                <a:close/>
              </a:path>
              <a:path w="95250" h="327025">
                <a:moveTo>
                  <a:pt x="63499" y="231775"/>
                </a:moveTo>
                <a:lnTo>
                  <a:pt x="47625" y="231775"/>
                </a:lnTo>
                <a:lnTo>
                  <a:pt x="63499" y="234979"/>
                </a:lnTo>
                <a:lnTo>
                  <a:pt x="63499" y="231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30"/>
          <p:cNvSpPr/>
          <p:nvPr/>
        </p:nvSpPr>
        <p:spPr>
          <a:xfrm>
            <a:off x="1836737" y="4100512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752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object 31"/>
          <p:cNvSpPr/>
          <p:nvPr/>
        </p:nvSpPr>
        <p:spPr>
          <a:xfrm>
            <a:off x="2590799" y="4083050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1" y="98425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48"/>
          <p:cNvSpPr/>
          <p:nvPr/>
        </p:nvSpPr>
        <p:spPr>
          <a:xfrm>
            <a:off x="0" y="3790950"/>
            <a:ext cx="9144000" cy="142875"/>
          </a:xfrm>
          <a:custGeom>
            <a:avLst/>
            <a:gdLst/>
            <a:ahLst/>
            <a:cxnLst/>
            <a:rect l="l" t="t" r="r" b="b"/>
            <a:pathLst>
              <a:path w="9144000" h="142875">
                <a:moveTo>
                  <a:pt x="0" y="0"/>
                </a:moveTo>
                <a:lnTo>
                  <a:pt x="9144000" y="0"/>
                </a:lnTo>
                <a:lnTo>
                  <a:pt x="914400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bject 49"/>
          <p:cNvSpPr txBox="1"/>
          <p:nvPr/>
        </p:nvSpPr>
        <p:spPr>
          <a:xfrm>
            <a:off x="78739" y="4108195"/>
            <a:ext cx="1137285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Consider</a:t>
            </a:r>
            <a:r>
              <a:rPr spc="-6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all  possible  </a:t>
            </a:r>
            <a:r>
              <a:rPr spc="-10" dirty="0">
                <a:solidFill>
                  <a:prstClr val="black"/>
                </a:solidFill>
                <a:cs typeface="Times New Roman"/>
              </a:rPr>
              <a:t>merges…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62" name="object 50"/>
          <p:cNvSpPr/>
          <p:nvPr/>
        </p:nvSpPr>
        <p:spPr>
          <a:xfrm>
            <a:off x="2116137" y="4424362"/>
            <a:ext cx="409388" cy="73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51"/>
          <p:cNvSpPr/>
          <p:nvPr/>
        </p:nvSpPr>
        <p:spPr>
          <a:xfrm>
            <a:off x="2618322" y="4446256"/>
            <a:ext cx="524927" cy="695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52"/>
          <p:cNvSpPr/>
          <p:nvPr/>
        </p:nvSpPr>
        <p:spPr>
          <a:xfrm>
            <a:off x="2816225" y="4184650"/>
            <a:ext cx="95250" cy="179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object 53"/>
          <p:cNvSpPr/>
          <p:nvPr/>
        </p:nvSpPr>
        <p:spPr>
          <a:xfrm>
            <a:off x="2325687" y="4184650"/>
            <a:ext cx="95250" cy="179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54"/>
          <p:cNvSpPr/>
          <p:nvPr/>
        </p:nvSpPr>
        <p:spPr>
          <a:xfrm>
            <a:off x="2368550" y="41846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object 55"/>
          <p:cNvSpPr/>
          <p:nvPr/>
        </p:nvSpPr>
        <p:spPr>
          <a:xfrm>
            <a:off x="3327400" y="4606925"/>
            <a:ext cx="219075" cy="49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8" name="object 56"/>
          <p:cNvSpPr/>
          <p:nvPr/>
        </p:nvSpPr>
        <p:spPr>
          <a:xfrm>
            <a:off x="3633787" y="4219575"/>
            <a:ext cx="30162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object 57"/>
          <p:cNvSpPr/>
          <p:nvPr/>
        </p:nvSpPr>
        <p:spPr>
          <a:xfrm>
            <a:off x="3839780" y="3998912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50" y="223867"/>
                </a:moveTo>
                <a:lnTo>
                  <a:pt x="29087" y="224405"/>
                </a:lnTo>
                <a:lnTo>
                  <a:pt x="13949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3" y="286825"/>
                </a:lnTo>
                <a:lnTo>
                  <a:pt x="13949" y="301963"/>
                </a:lnTo>
                <a:lnTo>
                  <a:pt x="29088" y="312169"/>
                </a:lnTo>
                <a:lnTo>
                  <a:pt x="47626" y="315912"/>
                </a:lnTo>
                <a:lnTo>
                  <a:pt x="66163" y="312169"/>
                </a:lnTo>
                <a:lnTo>
                  <a:pt x="81301" y="301963"/>
                </a:lnTo>
                <a:lnTo>
                  <a:pt x="91508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50" y="223867"/>
                </a:lnTo>
                <a:close/>
              </a:path>
              <a:path w="95250" h="316229">
                <a:moveTo>
                  <a:pt x="47625" y="220662"/>
                </a:moveTo>
                <a:lnTo>
                  <a:pt x="31750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500" y="223867"/>
                </a:lnTo>
                <a:lnTo>
                  <a:pt x="47625" y="220662"/>
                </a:lnTo>
                <a:close/>
              </a:path>
              <a:path w="95250" h="316229">
                <a:moveTo>
                  <a:pt x="63500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1" y="234611"/>
                </a:lnTo>
                <a:lnTo>
                  <a:pt x="66162" y="224405"/>
                </a:lnTo>
                <a:lnTo>
                  <a:pt x="63500" y="223867"/>
                </a:lnTo>
                <a:close/>
              </a:path>
              <a:path w="95250" h="316229">
                <a:moveTo>
                  <a:pt x="63500" y="0"/>
                </a:moveTo>
                <a:lnTo>
                  <a:pt x="31750" y="0"/>
                </a:lnTo>
                <a:lnTo>
                  <a:pt x="31750" y="223867"/>
                </a:lnTo>
                <a:lnTo>
                  <a:pt x="47625" y="220662"/>
                </a:lnTo>
                <a:lnTo>
                  <a:pt x="63500" y="220662"/>
                </a:lnTo>
                <a:lnTo>
                  <a:pt x="63500" y="0"/>
                </a:lnTo>
                <a:close/>
              </a:path>
              <a:path w="95250" h="316229">
                <a:moveTo>
                  <a:pt x="63500" y="220662"/>
                </a:moveTo>
                <a:lnTo>
                  <a:pt x="47625" y="220662"/>
                </a:lnTo>
                <a:lnTo>
                  <a:pt x="63500" y="223867"/>
                </a:lnTo>
                <a:lnTo>
                  <a:pt x="63500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object 58"/>
          <p:cNvSpPr/>
          <p:nvPr/>
        </p:nvSpPr>
        <p:spPr>
          <a:xfrm>
            <a:off x="3347543" y="3998912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49" y="223867"/>
                </a:moveTo>
                <a:lnTo>
                  <a:pt x="29086" y="224405"/>
                </a:lnTo>
                <a:lnTo>
                  <a:pt x="13948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2" y="286825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29">
                <a:moveTo>
                  <a:pt x="47623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8" y="223867"/>
                </a:lnTo>
                <a:lnTo>
                  <a:pt x="47623" y="220662"/>
                </a:lnTo>
                <a:close/>
              </a:path>
              <a:path w="95250" h="316229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0" y="234611"/>
                </a:lnTo>
                <a:lnTo>
                  <a:pt x="66161" y="224405"/>
                </a:lnTo>
                <a:lnTo>
                  <a:pt x="63499" y="223867"/>
                </a:lnTo>
                <a:close/>
              </a:path>
              <a:path w="95250" h="316229">
                <a:moveTo>
                  <a:pt x="63499" y="220662"/>
                </a:moveTo>
                <a:lnTo>
                  <a:pt x="47623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29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3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object 59"/>
          <p:cNvSpPr/>
          <p:nvPr/>
        </p:nvSpPr>
        <p:spPr>
          <a:xfrm>
            <a:off x="3390899" y="3998912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object 60"/>
          <p:cNvSpPr/>
          <p:nvPr/>
        </p:nvSpPr>
        <p:spPr>
          <a:xfrm>
            <a:off x="4608512" y="4433859"/>
            <a:ext cx="357186" cy="739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object 61"/>
          <p:cNvSpPr/>
          <p:nvPr/>
        </p:nvSpPr>
        <p:spPr>
          <a:xfrm>
            <a:off x="5067300" y="4324690"/>
            <a:ext cx="301625" cy="88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object 62"/>
          <p:cNvSpPr/>
          <p:nvPr/>
        </p:nvSpPr>
        <p:spPr>
          <a:xfrm>
            <a:off x="5211762" y="4003247"/>
            <a:ext cx="95250" cy="319405"/>
          </a:xfrm>
          <a:custGeom>
            <a:avLst/>
            <a:gdLst/>
            <a:ahLst/>
            <a:cxnLst/>
            <a:rect l="l" t="t" r="r" b="b"/>
            <a:pathLst>
              <a:path w="95250" h="319404">
                <a:moveTo>
                  <a:pt x="31750" y="226987"/>
                </a:moveTo>
                <a:lnTo>
                  <a:pt x="29087" y="227525"/>
                </a:lnTo>
                <a:lnTo>
                  <a:pt x="13948" y="237732"/>
                </a:lnTo>
                <a:lnTo>
                  <a:pt x="3742" y="252870"/>
                </a:lnTo>
                <a:lnTo>
                  <a:pt x="0" y="271407"/>
                </a:lnTo>
                <a:lnTo>
                  <a:pt x="3742" y="289945"/>
                </a:lnTo>
                <a:lnTo>
                  <a:pt x="13949" y="305084"/>
                </a:lnTo>
                <a:lnTo>
                  <a:pt x="29087" y="315290"/>
                </a:lnTo>
                <a:lnTo>
                  <a:pt x="47625" y="319032"/>
                </a:lnTo>
                <a:lnTo>
                  <a:pt x="66162" y="315290"/>
                </a:lnTo>
                <a:lnTo>
                  <a:pt x="81301" y="305084"/>
                </a:lnTo>
                <a:lnTo>
                  <a:pt x="91507" y="289945"/>
                </a:lnTo>
                <a:lnTo>
                  <a:pt x="95250" y="271407"/>
                </a:lnTo>
                <a:lnTo>
                  <a:pt x="31750" y="271407"/>
                </a:lnTo>
                <a:lnTo>
                  <a:pt x="31750" y="226987"/>
                </a:lnTo>
                <a:close/>
              </a:path>
              <a:path w="95250" h="319404">
                <a:moveTo>
                  <a:pt x="47625" y="223782"/>
                </a:moveTo>
                <a:lnTo>
                  <a:pt x="31750" y="226987"/>
                </a:lnTo>
                <a:lnTo>
                  <a:pt x="31750" y="271407"/>
                </a:lnTo>
                <a:lnTo>
                  <a:pt x="63500" y="271407"/>
                </a:lnTo>
                <a:lnTo>
                  <a:pt x="63500" y="226987"/>
                </a:lnTo>
                <a:lnTo>
                  <a:pt x="47625" y="223782"/>
                </a:lnTo>
                <a:close/>
              </a:path>
              <a:path w="95250" h="319404">
                <a:moveTo>
                  <a:pt x="63500" y="226987"/>
                </a:moveTo>
                <a:lnTo>
                  <a:pt x="63500" y="271407"/>
                </a:lnTo>
                <a:lnTo>
                  <a:pt x="95250" y="271407"/>
                </a:lnTo>
                <a:lnTo>
                  <a:pt x="91507" y="252869"/>
                </a:lnTo>
                <a:lnTo>
                  <a:pt x="81301" y="237731"/>
                </a:lnTo>
                <a:lnTo>
                  <a:pt x="66162" y="227525"/>
                </a:lnTo>
                <a:lnTo>
                  <a:pt x="63500" y="226987"/>
                </a:lnTo>
                <a:close/>
              </a:path>
              <a:path w="95250" h="319404">
                <a:moveTo>
                  <a:pt x="63500" y="0"/>
                </a:moveTo>
                <a:lnTo>
                  <a:pt x="31750" y="0"/>
                </a:lnTo>
                <a:lnTo>
                  <a:pt x="31750" y="226987"/>
                </a:lnTo>
                <a:lnTo>
                  <a:pt x="47625" y="223782"/>
                </a:lnTo>
                <a:lnTo>
                  <a:pt x="63500" y="223782"/>
                </a:lnTo>
                <a:lnTo>
                  <a:pt x="63500" y="0"/>
                </a:lnTo>
                <a:close/>
              </a:path>
              <a:path w="95250" h="319404">
                <a:moveTo>
                  <a:pt x="63500" y="223782"/>
                </a:moveTo>
                <a:lnTo>
                  <a:pt x="47625" y="223782"/>
                </a:lnTo>
                <a:lnTo>
                  <a:pt x="63500" y="226987"/>
                </a:lnTo>
                <a:lnTo>
                  <a:pt x="63500" y="223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object 63"/>
          <p:cNvSpPr/>
          <p:nvPr/>
        </p:nvSpPr>
        <p:spPr>
          <a:xfrm>
            <a:off x="4721226" y="3994150"/>
            <a:ext cx="95250" cy="328295"/>
          </a:xfrm>
          <a:custGeom>
            <a:avLst/>
            <a:gdLst/>
            <a:ahLst/>
            <a:cxnLst/>
            <a:rect l="l" t="t" r="r" b="b"/>
            <a:pathLst>
              <a:path w="95250" h="328295">
                <a:moveTo>
                  <a:pt x="31749" y="236084"/>
                </a:moveTo>
                <a:lnTo>
                  <a:pt x="29086" y="236622"/>
                </a:lnTo>
                <a:lnTo>
                  <a:pt x="13948" y="246829"/>
                </a:lnTo>
                <a:lnTo>
                  <a:pt x="3742" y="261967"/>
                </a:lnTo>
                <a:lnTo>
                  <a:pt x="0" y="280504"/>
                </a:lnTo>
                <a:lnTo>
                  <a:pt x="3742" y="299042"/>
                </a:lnTo>
                <a:lnTo>
                  <a:pt x="13948" y="314181"/>
                </a:lnTo>
                <a:lnTo>
                  <a:pt x="29087" y="324387"/>
                </a:lnTo>
                <a:lnTo>
                  <a:pt x="47625" y="328129"/>
                </a:lnTo>
                <a:lnTo>
                  <a:pt x="66162" y="324387"/>
                </a:lnTo>
                <a:lnTo>
                  <a:pt x="81300" y="314181"/>
                </a:lnTo>
                <a:lnTo>
                  <a:pt x="91507" y="299042"/>
                </a:lnTo>
                <a:lnTo>
                  <a:pt x="95250" y="280504"/>
                </a:lnTo>
                <a:lnTo>
                  <a:pt x="31750" y="280504"/>
                </a:lnTo>
                <a:lnTo>
                  <a:pt x="31749" y="236084"/>
                </a:lnTo>
                <a:close/>
              </a:path>
              <a:path w="95250" h="328295">
                <a:moveTo>
                  <a:pt x="47623" y="232879"/>
                </a:moveTo>
                <a:lnTo>
                  <a:pt x="31749" y="236084"/>
                </a:lnTo>
                <a:lnTo>
                  <a:pt x="31750" y="280504"/>
                </a:lnTo>
                <a:lnTo>
                  <a:pt x="63500" y="280504"/>
                </a:lnTo>
                <a:lnTo>
                  <a:pt x="63499" y="236084"/>
                </a:lnTo>
                <a:lnTo>
                  <a:pt x="47623" y="232879"/>
                </a:lnTo>
                <a:close/>
              </a:path>
              <a:path w="95250" h="328295">
                <a:moveTo>
                  <a:pt x="63499" y="236085"/>
                </a:moveTo>
                <a:lnTo>
                  <a:pt x="63500" y="280504"/>
                </a:lnTo>
                <a:lnTo>
                  <a:pt x="95250" y="280504"/>
                </a:lnTo>
                <a:lnTo>
                  <a:pt x="91507" y="261966"/>
                </a:lnTo>
                <a:lnTo>
                  <a:pt x="81300" y="246828"/>
                </a:lnTo>
                <a:lnTo>
                  <a:pt x="66161" y="236622"/>
                </a:lnTo>
                <a:lnTo>
                  <a:pt x="63499" y="236085"/>
                </a:lnTo>
                <a:close/>
              </a:path>
              <a:path w="95250" h="328295">
                <a:moveTo>
                  <a:pt x="63499" y="232879"/>
                </a:moveTo>
                <a:lnTo>
                  <a:pt x="47623" y="232879"/>
                </a:lnTo>
                <a:lnTo>
                  <a:pt x="63499" y="236085"/>
                </a:lnTo>
                <a:lnTo>
                  <a:pt x="63499" y="232879"/>
                </a:lnTo>
                <a:close/>
              </a:path>
              <a:path w="95250" h="328295">
                <a:moveTo>
                  <a:pt x="63498" y="0"/>
                </a:moveTo>
                <a:lnTo>
                  <a:pt x="31748" y="0"/>
                </a:lnTo>
                <a:lnTo>
                  <a:pt x="31749" y="236084"/>
                </a:lnTo>
                <a:lnTo>
                  <a:pt x="47623" y="232879"/>
                </a:lnTo>
                <a:lnTo>
                  <a:pt x="63499" y="232879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bject 64"/>
          <p:cNvSpPr/>
          <p:nvPr/>
        </p:nvSpPr>
        <p:spPr>
          <a:xfrm>
            <a:off x="4764087" y="39941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object 65"/>
          <p:cNvSpPr txBox="1"/>
          <p:nvPr/>
        </p:nvSpPr>
        <p:spPr>
          <a:xfrm>
            <a:off x="4130040" y="453796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…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8" name="object 66"/>
          <p:cNvSpPr txBox="1"/>
          <p:nvPr/>
        </p:nvSpPr>
        <p:spPr>
          <a:xfrm>
            <a:off x="6009983" y="4141272"/>
            <a:ext cx="892035" cy="5714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Choose  the</a:t>
            </a:r>
            <a:r>
              <a:rPr spc="-7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best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79" name="object 67"/>
          <p:cNvSpPr/>
          <p:nvPr/>
        </p:nvSpPr>
        <p:spPr>
          <a:xfrm>
            <a:off x="6114288" y="4632959"/>
            <a:ext cx="1018032" cy="7284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object 68"/>
          <p:cNvSpPr/>
          <p:nvPr/>
        </p:nvSpPr>
        <p:spPr>
          <a:xfrm>
            <a:off x="6159500" y="4664075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614136" y="0"/>
                </a:moveTo>
                <a:lnTo>
                  <a:pt x="614136" y="155575"/>
                </a:lnTo>
                <a:lnTo>
                  <a:pt x="0" y="155575"/>
                </a:lnTo>
                <a:lnTo>
                  <a:pt x="0" y="466725"/>
                </a:lnTo>
                <a:lnTo>
                  <a:pt x="614136" y="466725"/>
                </a:lnTo>
                <a:lnTo>
                  <a:pt x="614136" y="622300"/>
                </a:lnTo>
                <a:lnTo>
                  <a:pt x="925286" y="311150"/>
                </a:lnTo>
                <a:lnTo>
                  <a:pt x="6141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object 69"/>
          <p:cNvSpPr/>
          <p:nvPr/>
        </p:nvSpPr>
        <p:spPr>
          <a:xfrm>
            <a:off x="6159500" y="4664075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0" y="155575"/>
                </a:moveTo>
                <a:lnTo>
                  <a:pt x="614136" y="155575"/>
                </a:lnTo>
                <a:lnTo>
                  <a:pt x="614136" y="0"/>
                </a:lnTo>
                <a:lnTo>
                  <a:pt x="925286" y="311150"/>
                </a:lnTo>
                <a:lnTo>
                  <a:pt x="614136" y="622300"/>
                </a:lnTo>
                <a:lnTo>
                  <a:pt x="614136" y="466725"/>
                </a:lnTo>
                <a:lnTo>
                  <a:pt x="0" y="46672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日期占位符 1"/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83" name="页脚占位符 2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84" name="灯片编号占位符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1FB758-60BF-4E88-A44B-832C9297871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85" name="object 2"/>
          <p:cNvSpPr txBox="1">
            <a:spLocks/>
          </p:cNvSpPr>
          <p:nvPr/>
        </p:nvSpPr>
        <p:spPr>
          <a:xfrm>
            <a:off x="212090" y="153923"/>
            <a:ext cx="3913504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5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Bottom-Up (agglomerative):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Starting  with each </a:t>
            </a:r>
            <a:r>
              <a:rPr kumimoji="0" lang="en-US" sz="2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item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in </a:t>
            </a:r>
            <a:r>
              <a:rPr kumimoji="0" lang="en-US" sz="2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own </a:t>
            </a:r>
            <a:r>
              <a:rPr kumimoji="0" lang="en-US" sz="20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cluster,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find  the best pair to </a:t>
            </a:r>
            <a:r>
              <a:rPr kumimoji="0" lang="en-US" sz="20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merge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into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a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new  </a:t>
            </a:r>
            <a:r>
              <a:rPr kumimoji="0" lang="en-US" sz="20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cluster.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Repeat until all clusters are  fused </a:t>
            </a:r>
            <a:r>
              <a:rPr kumimoji="0" lang="en-US" sz="20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j-ea"/>
              </a:rPr>
              <a:t>together.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j-ea"/>
              <a:cs typeface="Arial"/>
            </a:endParaRPr>
          </a:p>
        </p:txBody>
      </p:sp>
      <p:sp>
        <p:nvSpPr>
          <p:cNvPr id="86" name="object 3"/>
          <p:cNvSpPr/>
          <p:nvPr/>
        </p:nvSpPr>
        <p:spPr>
          <a:xfrm>
            <a:off x="8116887" y="5929312"/>
            <a:ext cx="409388" cy="733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object 4"/>
          <p:cNvSpPr/>
          <p:nvPr/>
        </p:nvSpPr>
        <p:spPr>
          <a:xfrm>
            <a:off x="8619072" y="5951205"/>
            <a:ext cx="524927" cy="695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8" name="object 5"/>
          <p:cNvSpPr/>
          <p:nvPr/>
        </p:nvSpPr>
        <p:spPr>
          <a:xfrm>
            <a:off x="8816975" y="5689599"/>
            <a:ext cx="95250" cy="179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9" name="object 6"/>
          <p:cNvSpPr/>
          <p:nvPr/>
        </p:nvSpPr>
        <p:spPr>
          <a:xfrm>
            <a:off x="8326437" y="5689599"/>
            <a:ext cx="95250" cy="17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0" name="object 7"/>
          <p:cNvSpPr/>
          <p:nvPr/>
        </p:nvSpPr>
        <p:spPr>
          <a:xfrm>
            <a:off x="8369300" y="5689599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1" name="object 8"/>
          <p:cNvSpPr/>
          <p:nvPr/>
        </p:nvSpPr>
        <p:spPr>
          <a:xfrm>
            <a:off x="2182812" y="6010275"/>
            <a:ext cx="409388" cy="73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2" name="object 9"/>
          <p:cNvSpPr/>
          <p:nvPr/>
        </p:nvSpPr>
        <p:spPr>
          <a:xfrm>
            <a:off x="2684997" y="6032167"/>
            <a:ext cx="524927" cy="695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3" name="object 10"/>
          <p:cNvSpPr/>
          <p:nvPr/>
        </p:nvSpPr>
        <p:spPr>
          <a:xfrm>
            <a:off x="2882900" y="5770562"/>
            <a:ext cx="95250" cy="179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4" name="object 11"/>
          <p:cNvSpPr/>
          <p:nvPr/>
        </p:nvSpPr>
        <p:spPr>
          <a:xfrm>
            <a:off x="2392362" y="5770562"/>
            <a:ext cx="95250" cy="1793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5" name="object 12"/>
          <p:cNvSpPr/>
          <p:nvPr/>
        </p:nvSpPr>
        <p:spPr>
          <a:xfrm>
            <a:off x="2435225" y="57705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6" name="object 13"/>
          <p:cNvSpPr/>
          <p:nvPr/>
        </p:nvSpPr>
        <p:spPr>
          <a:xfrm>
            <a:off x="3294062" y="5967384"/>
            <a:ext cx="357186" cy="739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7" name="object 14"/>
          <p:cNvSpPr/>
          <p:nvPr/>
        </p:nvSpPr>
        <p:spPr>
          <a:xfrm>
            <a:off x="3752850" y="5858214"/>
            <a:ext cx="301625" cy="88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8" name="object 15"/>
          <p:cNvSpPr/>
          <p:nvPr/>
        </p:nvSpPr>
        <p:spPr>
          <a:xfrm>
            <a:off x="3897312" y="5536772"/>
            <a:ext cx="95250" cy="319405"/>
          </a:xfrm>
          <a:custGeom>
            <a:avLst/>
            <a:gdLst/>
            <a:ahLst/>
            <a:cxnLst/>
            <a:rect l="l" t="t" r="r" b="b"/>
            <a:pathLst>
              <a:path w="95250" h="319404">
                <a:moveTo>
                  <a:pt x="31750" y="226988"/>
                </a:moveTo>
                <a:lnTo>
                  <a:pt x="29087" y="227525"/>
                </a:lnTo>
                <a:lnTo>
                  <a:pt x="13949" y="237732"/>
                </a:lnTo>
                <a:lnTo>
                  <a:pt x="3742" y="252870"/>
                </a:lnTo>
                <a:lnTo>
                  <a:pt x="0" y="271408"/>
                </a:lnTo>
                <a:lnTo>
                  <a:pt x="3742" y="289946"/>
                </a:lnTo>
                <a:lnTo>
                  <a:pt x="13949" y="305084"/>
                </a:lnTo>
                <a:lnTo>
                  <a:pt x="29087" y="315290"/>
                </a:lnTo>
                <a:lnTo>
                  <a:pt x="47625" y="319033"/>
                </a:lnTo>
                <a:lnTo>
                  <a:pt x="66162" y="315290"/>
                </a:lnTo>
                <a:lnTo>
                  <a:pt x="81301" y="305083"/>
                </a:lnTo>
                <a:lnTo>
                  <a:pt x="91507" y="289945"/>
                </a:lnTo>
                <a:lnTo>
                  <a:pt x="95249" y="271408"/>
                </a:lnTo>
                <a:lnTo>
                  <a:pt x="31750" y="271408"/>
                </a:lnTo>
                <a:lnTo>
                  <a:pt x="31750" y="226988"/>
                </a:lnTo>
                <a:close/>
              </a:path>
              <a:path w="95250" h="319404">
                <a:moveTo>
                  <a:pt x="47625" y="223783"/>
                </a:moveTo>
                <a:lnTo>
                  <a:pt x="31751" y="226987"/>
                </a:lnTo>
                <a:lnTo>
                  <a:pt x="31750" y="271408"/>
                </a:lnTo>
                <a:lnTo>
                  <a:pt x="63500" y="271408"/>
                </a:lnTo>
                <a:lnTo>
                  <a:pt x="63500" y="226987"/>
                </a:lnTo>
                <a:lnTo>
                  <a:pt x="47625" y="223783"/>
                </a:lnTo>
                <a:close/>
              </a:path>
              <a:path w="95250" h="319404">
                <a:moveTo>
                  <a:pt x="63500" y="226987"/>
                </a:moveTo>
                <a:lnTo>
                  <a:pt x="63500" y="271408"/>
                </a:lnTo>
                <a:lnTo>
                  <a:pt x="31750" y="271408"/>
                </a:lnTo>
                <a:lnTo>
                  <a:pt x="95250" y="271407"/>
                </a:lnTo>
                <a:lnTo>
                  <a:pt x="91507" y="252870"/>
                </a:lnTo>
                <a:lnTo>
                  <a:pt x="81301" y="237731"/>
                </a:lnTo>
                <a:lnTo>
                  <a:pt x="66162" y="227525"/>
                </a:lnTo>
                <a:lnTo>
                  <a:pt x="63500" y="226987"/>
                </a:lnTo>
                <a:close/>
              </a:path>
              <a:path w="95250" h="319404">
                <a:moveTo>
                  <a:pt x="63500" y="0"/>
                </a:moveTo>
                <a:lnTo>
                  <a:pt x="31750" y="0"/>
                </a:lnTo>
                <a:lnTo>
                  <a:pt x="31750" y="226988"/>
                </a:lnTo>
                <a:lnTo>
                  <a:pt x="47625" y="223783"/>
                </a:lnTo>
                <a:lnTo>
                  <a:pt x="63500" y="223783"/>
                </a:lnTo>
                <a:lnTo>
                  <a:pt x="63500" y="0"/>
                </a:lnTo>
                <a:close/>
              </a:path>
              <a:path w="95250" h="319404">
                <a:moveTo>
                  <a:pt x="63500" y="223783"/>
                </a:moveTo>
                <a:lnTo>
                  <a:pt x="47625" y="223783"/>
                </a:lnTo>
                <a:lnTo>
                  <a:pt x="63500" y="226987"/>
                </a:lnTo>
                <a:lnTo>
                  <a:pt x="63500" y="223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9" name="object 16"/>
          <p:cNvSpPr/>
          <p:nvPr/>
        </p:nvSpPr>
        <p:spPr>
          <a:xfrm>
            <a:off x="3406776" y="5527675"/>
            <a:ext cx="95250" cy="328295"/>
          </a:xfrm>
          <a:custGeom>
            <a:avLst/>
            <a:gdLst/>
            <a:ahLst/>
            <a:cxnLst/>
            <a:rect l="l" t="t" r="r" b="b"/>
            <a:pathLst>
              <a:path w="95250" h="328295">
                <a:moveTo>
                  <a:pt x="31749" y="236084"/>
                </a:moveTo>
                <a:lnTo>
                  <a:pt x="29086" y="236622"/>
                </a:lnTo>
                <a:lnTo>
                  <a:pt x="13948" y="246829"/>
                </a:lnTo>
                <a:lnTo>
                  <a:pt x="3742" y="261967"/>
                </a:lnTo>
                <a:lnTo>
                  <a:pt x="0" y="280505"/>
                </a:lnTo>
                <a:lnTo>
                  <a:pt x="3742" y="299042"/>
                </a:lnTo>
                <a:lnTo>
                  <a:pt x="13948" y="314181"/>
                </a:lnTo>
                <a:lnTo>
                  <a:pt x="29087" y="324387"/>
                </a:lnTo>
                <a:lnTo>
                  <a:pt x="47625" y="328130"/>
                </a:lnTo>
                <a:lnTo>
                  <a:pt x="66162" y="324387"/>
                </a:lnTo>
                <a:lnTo>
                  <a:pt x="81300" y="314180"/>
                </a:lnTo>
                <a:lnTo>
                  <a:pt x="91507" y="299042"/>
                </a:lnTo>
                <a:lnTo>
                  <a:pt x="95249" y="280505"/>
                </a:lnTo>
                <a:lnTo>
                  <a:pt x="31750" y="280505"/>
                </a:lnTo>
                <a:lnTo>
                  <a:pt x="31749" y="236084"/>
                </a:lnTo>
                <a:close/>
              </a:path>
              <a:path w="95250" h="328295">
                <a:moveTo>
                  <a:pt x="47623" y="232880"/>
                </a:moveTo>
                <a:lnTo>
                  <a:pt x="31749" y="236084"/>
                </a:lnTo>
                <a:lnTo>
                  <a:pt x="31750" y="280505"/>
                </a:lnTo>
                <a:lnTo>
                  <a:pt x="63500" y="280505"/>
                </a:lnTo>
                <a:lnTo>
                  <a:pt x="63499" y="236084"/>
                </a:lnTo>
                <a:lnTo>
                  <a:pt x="47623" y="232880"/>
                </a:lnTo>
                <a:close/>
              </a:path>
              <a:path w="95250" h="328295">
                <a:moveTo>
                  <a:pt x="63499" y="236085"/>
                </a:moveTo>
                <a:lnTo>
                  <a:pt x="63500" y="280505"/>
                </a:lnTo>
                <a:lnTo>
                  <a:pt x="31750" y="280505"/>
                </a:lnTo>
                <a:lnTo>
                  <a:pt x="95250" y="280504"/>
                </a:lnTo>
                <a:lnTo>
                  <a:pt x="91507" y="261967"/>
                </a:lnTo>
                <a:lnTo>
                  <a:pt x="81300" y="246828"/>
                </a:lnTo>
                <a:lnTo>
                  <a:pt x="66161" y="236622"/>
                </a:lnTo>
                <a:lnTo>
                  <a:pt x="63499" y="236085"/>
                </a:lnTo>
                <a:close/>
              </a:path>
              <a:path w="95250" h="328295">
                <a:moveTo>
                  <a:pt x="63499" y="232880"/>
                </a:moveTo>
                <a:lnTo>
                  <a:pt x="47623" y="232880"/>
                </a:lnTo>
                <a:lnTo>
                  <a:pt x="63499" y="236085"/>
                </a:lnTo>
                <a:lnTo>
                  <a:pt x="63499" y="232880"/>
                </a:lnTo>
                <a:close/>
              </a:path>
              <a:path w="95250" h="328295">
                <a:moveTo>
                  <a:pt x="63498" y="0"/>
                </a:moveTo>
                <a:lnTo>
                  <a:pt x="31748" y="0"/>
                </a:lnTo>
                <a:lnTo>
                  <a:pt x="31749" y="236084"/>
                </a:lnTo>
                <a:lnTo>
                  <a:pt x="47623" y="232880"/>
                </a:lnTo>
                <a:lnTo>
                  <a:pt x="63499" y="232880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object 17"/>
          <p:cNvSpPr/>
          <p:nvPr/>
        </p:nvSpPr>
        <p:spPr>
          <a:xfrm>
            <a:off x="3449637" y="552767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object 18"/>
          <p:cNvSpPr/>
          <p:nvPr/>
        </p:nvSpPr>
        <p:spPr>
          <a:xfrm>
            <a:off x="1851025" y="6196012"/>
            <a:ext cx="219075" cy="496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2" name="object 19"/>
          <p:cNvSpPr/>
          <p:nvPr/>
        </p:nvSpPr>
        <p:spPr>
          <a:xfrm>
            <a:off x="1293812" y="6048375"/>
            <a:ext cx="525461" cy="695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object 20"/>
          <p:cNvSpPr/>
          <p:nvPr/>
        </p:nvSpPr>
        <p:spPr>
          <a:xfrm>
            <a:off x="1892300" y="5501923"/>
            <a:ext cx="95250" cy="368935"/>
          </a:xfrm>
          <a:custGeom>
            <a:avLst/>
            <a:gdLst/>
            <a:ahLst/>
            <a:cxnLst/>
            <a:rect l="l" t="t" r="r" b="b"/>
            <a:pathLst>
              <a:path w="95250" h="368935">
                <a:moveTo>
                  <a:pt x="31749" y="276606"/>
                </a:moveTo>
                <a:lnTo>
                  <a:pt x="29087" y="277144"/>
                </a:lnTo>
                <a:lnTo>
                  <a:pt x="13948" y="287350"/>
                </a:lnTo>
                <a:lnTo>
                  <a:pt x="3742" y="302488"/>
                </a:lnTo>
                <a:lnTo>
                  <a:pt x="0" y="321026"/>
                </a:lnTo>
                <a:lnTo>
                  <a:pt x="3742" y="339564"/>
                </a:lnTo>
                <a:lnTo>
                  <a:pt x="13948" y="354702"/>
                </a:lnTo>
                <a:lnTo>
                  <a:pt x="29087" y="364909"/>
                </a:lnTo>
                <a:lnTo>
                  <a:pt x="47625" y="368651"/>
                </a:lnTo>
                <a:lnTo>
                  <a:pt x="66162" y="364908"/>
                </a:lnTo>
                <a:lnTo>
                  <a:pt x="81301" y="354702"/>
                </a:lnTo>
                <a:lnTo>
                  <a:pt x="91507" y="339564"/>
                </a:lnTo>
                <a:lnTo>
                  <a:pt x="95249" y="321026"/>
                </a:lnTo>
                <a:lnTo>
                  <a:pt x="31750" y="321026"/>
                </a:lnTo>
                <a:lnTo>
                  <a:pt x="31749" y="276606"/>
                </a:lnTo>
                <a:close/>
              </a:path>
              <a:path w="95250" h="368935">
                <a:moveTo>
                  <a:pt x="47625" y="273401"/>
                </a:moveTo>
                <a:lnTo>
                  <a:pt x="31750" y="276606"/>
                </a:lnTo>
                <a:lnTo>
                  <a:pt x="31750" y="321026"/>
                </a:lnTo>
                <a:lnTo>
                  <a:pt x="63500" y="321026"/>
                </a:lnTo>
                <a:lnTo>
                  <a:pt x="63499" y="276606"/>
                </a:lnTo>
                <a:lnTo>
                  <a:pt x="47625" y="273401"/>
                </a:lnTo>
                <a:close/>
              </a:path>
              <a:path w="95250" h="368935">
                <a:moveTo>
                  <a:pt x="63499" y="276606"/>
                </a:moveTo>
                <a:lnTo>
                  <a:pt x="63500" y="321026"/>
                </a:lnTo>
                <a:lnTo>
                  <a:pt x="95250" y="321026"/>
                </a:lnTo>
                <a:lnTo>
                  <a:pt x="91507" y="302488"/>
                </a:lnTo>
                <a:lnTo>
                  <a:pt x="81300" y="287350"/>
                </a:lnTo>
                <a:lnTo>
                  <a:pt x="66162" y="277144"/>
                </a:lnTo>
                <a:lnTo>
                  <a:pt x="63499" y="276606"/>
                </a:lnTo>
                <a:close/>
              </a:path>
              <a:path w="95250" h="368935">
                <a:moveTo>
                  <a:pt x="63498" y="0"/>
                </a:moveTo>
                <a:lnTo>
                  <a:pt x="31748" y="0"/>
                </a:lnTo>
                <a:lnTo>
                  <a:pt x="31749" y="276606"/>
                </a:lnTo>
                <a:lnTo>
                  <a:pt x="47625" y="273401"/>
                </a:lnTo>
                <a:lnTo>
                  <a:pt x="63499" y="273401"/>
                </a:lnTo>
                <a:lnTo>
                  <a:pt x="63498" y="0"/>
                </a:lnTo>
                <a:close/>
              </a:path>
              <a:path w="95250" h="368935">
                <a:moveTo>
                  <a:pt x="63499" y="273401"/>
                </a:moveTo>
                <a:lnTo>
                  <a:pt x="47625" y="273401"/>
                </a:lnTo>
                <a:lnTo>
                  <a:pt x="63499" y="276606"/>
                </a:lnTo>
                <a:lnTo>
                  <a:pt x="63499" y="27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4" name="object 21"/>
          <p:cNvSpPr/>
          <p:nvPr/>
        </p:nvSpPr>
        <p:spPr>
          <a:xfrm>
            <a:off x="1401762" y="5491162"/>
            <a:ext cx="95250" cy="379730"/>
          </a:xfrm>
          <a:custGeom>
            <a:avLst/>
            <a:gdLst/>
            <a:ahLst/>
            <a:cxnLst/>
            <a:rect l="l" t="t" r="r" b="b"/>
            <a:pathLst>
              <a:path w="95250" h="379729">
                <a:moveTo>
                  <a:pt x="31750" y="287367"/>
                </a:moveTo>
                <a:lnTo>
                  <a:pt x="29087" y="287904"/>
                </a:lnTo>
                <a:lnTo>
                  <a:pt x="13949" y="298111"/>
                </a:lnTo>
                <a:lnTo>
                  <a:pt x="3742" y="313249"/>
                </a:lnTo>
                <a:lnTo>
                  <a:pt x="0" y="331787"/>
                </a:lnTo>
                <a:lnTo>
                  <a:pt x="3742" y="350325"/>
                </a:lnTo>
                <a:lnTo>
                  <a:pt x="13949" y="365463"/>
                </a:lnTo>
                <a:lnTo>
                  <a:pt x="29087" y="375669"/>
                </a:lnTo>
                <a:lnTo>
                  <a:pt x="47625" y="379412"/>
                </a:lnTo>
                <a:lnTo>
                  <a:pt x="66162" y="375669"/>
                </a:lnTo>
                <a:lnTo>
                  <a:pt x="81301" y="365463"/>
                </a:lnTo>
                <a:lnTo>
                  <a:pt x="91507" y="350324"/>
                </a:lnTo>
                <a:lnTo>
                  <a:pt x="95249" y="331787"/>
                </a:lnTo>
                <a:lnTo>
                  <a:pt x="31750" y="331787"/>
                </a:lnTo>
                <a:lnTo>
                  <a:pt x="31750" y="287367"/>
                </a:lnTo>
                <a:close/>
              </a:path>
              <a:path w="95250" h="379729">
                <a:moveTo>
                  <a:pt x="47625" y="284162"/>
                </a:moveTo>
                <a:lnTo>
                  <a:pt x="31751" y="287367"/>
                </a:lnTo>
                <a:lnTo>
                  <a:pt x="31750" y="331787"/>
                </a:lnTo>
                <a:lnTo>
                  <a:pt x="63500" y="331787"/>
                </a:lnTo>
                <a:lnTo>
                  <a:pt x="63500" y="287367"/>
                </a:lnTo>
                <a:lnTo>
                  <a:pt x="47625" y="284162"/>
                </a:lnTo>
                <a:close/>
              </a:path>
              <a:path w="95250" h="379729">
                <a:moveTo>
                  <a:pt x="63500" y="287367"/>
                </a:moveTo>
                <a:lnTo>
                  <a:pt x="63500" y="331787"/>
                </a:lnTo>
                <a:lnTo>
                  <a:pt x="95250" y="331787"/>
                </a:lnTo>
                <a:lnTo>
                  <a:pt x="91507" y="313249"/>
                </a:lnTo>
                <a:lnTo>
                  <a:pt x="81301" y="298111"/>
                </a:lnTo>
                <a:lnTo>
                  <a:pt x="66162" y="287904"/>
                </a:lnTo>
                <a:lnTo>
                  <a:pt x="63500" y="287367"/>
                </a:lnTo>
                <a:close/>
              </a:path>
              <a:path w="95250" h="379729">
                <a:moveTo>
                  <a:pt x="63500" y="0"/>
                </a:moveTo>
                <a:lnTo>
                  <a:pt x="31750" y="0"/>
                </a:lnTo>
                <a:lnTo>
                  <a:pt x="31750" y="287367"/>
                </a:lnTo>
                <a:lnTo>
                  <a:pt x="47625" y="284162"/>
                </a:lnTo>
                <a:lnTo>
                  <a:pt x="63500" y="284162"/>
                </a:lnTo>
                <a:lnTo>
                  <a:pt x="63500" y="0"/>
                </a:lnTo>
                <a:close/>
              </a:path>
              <a:path w="95250" h="379729">
                <a:moveTo>
                  <a:pt x="63500" y="284162"/>
                </a:moveTo>
                <a:lnTo>
                  <a:pt x="47625" y="284162"/>
                </a:lnTo>
                <a:lnTo>
                  <a:pt x="63500" y="287367"/>
                </a:lnTo>
                <a:lnTo>
                  <a:pt x="63500" y="284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object 22"/>
          <p:cNvSpPr/>
          <p:nvPr/>
        </p:nvSpPr>
        <p:spPr>
          <a:xfrm>
            <a:off x="1444625" y="54911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object 23"/>
          <p:cNvSpPr/>
          <p:nvPr/>
        </p:nvSpPr>
        <p:spPr>
          <a:xfrm>
            <a:off x="4586287" y="5859462"/>
            <a:ext cx="301625" cy="865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object 24"/>
          <p:cNvSpPr/>
          <p:nvPr/>
        </p:nvSpPr>
        <p:spPr>
          <a:xfrm>
            <a:off x="4992687" y="5954712"/>
            <a:ext cx="409575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object 25"/>
          <p:cNvSpPr/>
          <p:nvPr/>
        </p:nvSpPr>
        <p:spPr>
          <a:xfrm>
            <a:off x="5226051" y="5528189"/>
            <a:ext cx="95250" cy="347345"/>
          </a:xfrm>
          <a:custGeom>
            <a:avLst/>
            <a:gdLst/>
            <a:ahLst/>
            <a:cxnLst/>
            <a:rect l="l" t="t" r="r" b="b"/>
            <a:pathLst>
              <a:path w="95250" h="347345">
                <a:moveTo>
                  <a:pt x="31749" y="255103"/>
                </a:moveTo>
                <a:lnTo>
                  <a:pt x="29086" y="255641"/>
                </a:lnTo>
                <a:lnTo>
                  <a:pt x="13948" y="265847"/>
                </a:lnTo>
                <a:lnTo>
                  <a:pt x="3742" y="280985"/>
                </a:lnTo>
                <a:lnTo>
                  <a:pt x="0" y="299523"/>
                </a:lnTo>
                <a:lnTo>
                  <a:pt x="3742" y="318061"/>
                </a:lnTo>
                <a:lnTo>
                  <a:pt x="13948" y="333199"/>
                </a:lnTo>
                <a:lnTo>
                  <a:pt x="29087" y="343406"/>
                </a:lnTo>
                <a:lnTo>
                  <a:pt x="47625" y="347148"/>
                </a:lnTo>
                <a:lnTo>
                  <a:pt x="66162" y="343405"/>
                </a:lnTo>
                <a:lnTo>
                  <a:pt x="81300" y="333199"/>
                </a:lnTo>
                <a:lnTo>
                  <a:pt x="91507" y="318061"/>
                </a:lnTo>
                <a:lnTo>
                  <a:pt x="95249" y="299523"/>
                </a:lnTo>
                <a:lnTo>
                  <a:pt x="31750" y="299523"/>
                </a:lnTo>
                <a:lnTo>
                  <a:pt x="31749" y="255103"/>
                </a:lnTo>
                <a:close/>
              </a:path>
              <a:path w="95250" h="347345">
                <a:moveTo>
                  <a:pt x="47623" y="251898"/>
                </a:moveTo>
                <a:lnTo>
                  <a:pt x="31749" y="255103"/>
                </a:lnTo>
                <a:lnTo>
                  <a:pt x="31750" y="299523"/>
                </a:lnTo>
                <a:lnTo>
                  <a:pt x="63500" y="299523"/>
                </a:lnTo>
                <a:lnTo>
                  <a:pt x="63499" y="255103"/>
                </a:lnTo>
                <a:lnTo>
                  <a:pt x="47623" y="251898"/>
                </a:lnTo>
                <a:close/>
              </a:path>
              <a:path w="95250" h="347345">
                <a:moveTo>
                  <a:pt x="63499" y="255103"/>
                </a:moveTo>
                <a:lnTo>
                  <a:pt x="63500" y="299523"/>
                </a:lnTo>
                <a:lnTo>
                  <a:pt x="31750" y="299523"/>
                </a:lnTo>
                <a:lnTo>
                  <a:pt x="95250" y="299523"/>
                </a:lnTo>
                <a:lnTo>
                  <a:pt x="91507" y="280985"/>
                </a:lnTo>
                <a:lnTo>
                  <a:pt x="81300" y="265847"/>
                </a:lnTo>
                <a:lnTo>
                  <a:pt x="66161" y="255641"/>
                </a:lnTo>
                <a:lnTo>
                  <a:pt x="63499" y="255103"/>
                </a:lnTo>
                <a:close/>
              </a:path>
              <a:path w="95250" h="347345">
                <a:moveTo>
                  <a:pt x="63499" y="251898"/>
                </a:moveTo>
                <a:lnTo>
                  <a:pt x="47623" y="251898"/>
                </a:lnTo>
                <a:lnTo>
                  <a:pt x="63499" y="255103"/>
                </a:lnTo>
                <a:lnTo>
                  <a:pt x="63499" y="251898"/>
                </a:lnTo>
                <a:close/>
              </a:path>
              <a:path w="95250" h="347345">
                <a:moveTo>
                  <a:pt x="63498" y="0"/>
                </a:moveTo>
                <a:lnTo>
                  <a:pt x="31748" y="1"/>
                </a:lnTo>
                <a:lnTo>
                  <a:pt x="31749" y="255103"/>
                </a:lnTo>
                <a:lnTo>
                  <a:pt x="47623" y="251898"/>
                </a:lnTo>
                <a:lnTo>
                  <a:pt x="63499" y="251898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9" name="object 26"/>
          <p:cNvSpPr/>
          <p:nvPr/>
        </p:nvSpPr>
        <p:spPr>
          <a:xfrm>
            <a:off x="4735513" y="5518150"/>
            <a:ext cx="95250" cy="357505"/>
          </a:xfrm>
          <a:custGeom>
            <a:avLst/>
            <a:gdLst/>
            <a:ahLst/>
            <a:cxnLst/>
            <a:rect l="l" t="t" r="r" b="b"/>
            <a:pathLst>
              <a:path w="95250" h="357504">
                <a:moveTo>
                  <a:pt x="31749" y="265143"/>
                </a:moveTo>
                <a:lnTo>
                  <a:pt x="29087" y="265680"/>
                </a:lnTo>
                <a:lnTo>
                  <a:pt x="13948" y="275887"/>
                </a:lnTo>
                <a:lnTo>
                  <a:pt x="3742" y="291025"/>
                </a:lnTo>
                <a:lnTo>
                  <a:pt x="0" y="309563"/>
                </a:lnTo>
                <a:lnTo>
                  <a:pt x="3742" y="328100"/>
                </a:lnTo>
                <a:lnTo>
                  <a:pt x="13949" y="343239"/>
                </a:lnTo>
                <a:lnTo>
                  <a:pt x="29087" y="353445"/>
                </a:lnTo>
                <a:lnTo>
                  <a:pt x="47625" y="357188"/>
                </a:lnTo>
                <a:lnTo>
                  <a:pt x="66162" y="353445"/>
                </a:lnTo>
                <a:lnTo>
                  <a:pt x="81301" y="343238"/>
                </a:lnTo>
                <a:lnTo>
                  <a:pt x="91507" y="328100"/>
                </a:lnTo>
                <a:lnTo>
                  <a:pt x="95249" y="309563"/>
                </a:lnTo>
                <a:lnTo>
                  <a:pt x="31750" y="309563"/>
                </a:lnTo>
                <a:lnTo>
                  <a:pt x="31749" y="265143"/>
                </a:lnTo>
                <a:close/>
              </a:path>
              <a:path w="95250" h="357504">
                <a:moveTo>
                  <a:pt x="47625" y="261938"/>
                </a:moveTo>
                <a:lnTo>
                  <a:pt x="31750" y="265142"/>
                </a:lnTo>
                <a:lnTo>
                  <a:pt x="31750" y="309563"/>
                </a:lnTo>
                <a:lnTo>
                  <a:pt x="63500" y="309562"/>
                </a:lnTo>
                <a:lnTo>
                  <a:pt x="63499" y="265142"/>
                </a:lnTo>
                <a:lnTo>
                  <a:pt x="47625" y="261938"/>
                </a:lnTo>
                <a:close/>
              </a:path>
              <a:path w="95250" h="357504">
                <a:moveTo>
                  <a:pt x="63499" y="265142"/>
                </a:moveTo>
                <a:lnTo>
                  <a:pt x="63500" y="309562"/>
                </a:lnTo>
                <a:lnTo>
                  <a:pt x="31750" y="309563"/>
                </a:lnTo>
                <a:lnTo>
                  <a:pt x="95250" y="309562"/>
                </a:lnTo>
                <a:lnTo>
                  <a:pt x="91507" y="291025"/>
                </a:lnTo>
                <a:lnTo>
                  <a:pt x="81301" y="275886"/>
                </a:lnTo>
                <a:lnTo>
                  <a:pt x="66162" y="265680"/>
                </a:lnTo>
                <a:lnTo>
                  <a:pt x="63499" y="265142"/>
                </a:lnTo>
                <a:close/>
              </a:path>
              <a:path w="95250" h="357504">
                <a:moveTo>
                  <a:pt x="63498" y="0"/>
                </a:moveTo>
                <a:lnTo>
                  <a:pt x="31748" y="0"/>
                </a:lnTo>
                <a:lnTo>
                  <a:pt x="31749" y="265143"/>
                </a:lnTo>
                <a:lnTo>
                  <a:pt x="47625" y="261938"/>
                </a:lnTo>
                <a:lnTo>
                  <a:pt x="63499" y="261938"/>
                </a:lnTo>
                <a:lnTo>
                  <a:pt x="63498" y="0"/>
                </a:lnTo>
                <a:close/>
              </a:path>
              <a:path w="95250" h="357504">
                <a:moveTo>
                  <a:pt x="63499" y="261938"/>
                </a:moveTo>
                <a:lnTo>
                  <a:pt x="47625" y="261938"/>
                </a:lnTo>
                <a:lnTo>
                  <a:pt x="63499" y="265142"/>
                </a:lnTo>
                <a:lnTo>
                  <a:pt x="63499" y="261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0" name="object 27"/>
          <p:cNvSpPr/>
          <p:nvPr/>
        </p:nvSpPr>
        <p:spPr>
          <a:xfrm>
            <a:off x="4778376" y="55181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1" name="object 28"/>
          <p:cNvSpPr/>
          <p:nvPr/>
        </p:nvSpPr>
        <p:spPr>
          <a:xfrm>
            <a:off x="0" y="5257800"/>
            <a:ext cx="9144000" cy="142875"/>
          </a:xfrm>
          <a:custGeom>
            <a:avLst/>
            <a:gdLst/>
            <a:ahLst/>
            <a:cxnLst/>
            <a:rect l="l" t="t" r="r" b="b"/>
            <a:pathLst>
              <a:path w="9144000" h="142875">
                <a:moveTo>
                  <a:pt x="0" y="0"/>
                </a:moveTo>
                <a:lnTo>
                  <a:pt x="9144000" y="0"/>
                </a:lnTo>
                <a:lnTo>
                  <a:pt x="914400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2" name="object 29"/>
          <p:cNvSpPr/>
          <p:nvPr/>
        </p:nvSpPr>
        <p:spPr>
          <a:xfrm>
            <a:off x="6885431" y="5925311"/>
            <a:ext cx="1018031" cy="728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3" name="object 30"/>
          <p:cNvSpPr/>
          <p:nvPr/>
        </p:nvSpPr>
        <p:spPr>
          <a:xfrm>
            <a:off x="6930569" y="5954712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614136" y="0"/>
                </a:moveTo>
                <a:lnTo>
                  <a:pt x="614136" y="155575"/>
                </a:lnTo>
                <a:lnTo>
                  <a:pt x="0" y="155575"/>
                </a:lnTo>
                <a:lnTo>
                  <a:pt x="0" y="466725"/>
                </a:lnTo>
                <a:lnTo>
                  <a:pt x="614136" y="466725"/>
                </a:lnTo>
                <a:lnTo>
                  <a:pt x="614136" y="622300"/>
                </a:lnTo>
                <a:lnTo>
                  <a:pt x="925286" y="311150"/>
                </a:lnTo>
                <a:lnTo>
                  <a:pt x="6141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4" name="object 31"/>
          <p:cNvSpPr/>
          <p:nvPr/>
        </p:nvSpPr>
        <p:spPr>
          <a:xfrm>
            <a:off x="6930569" y="5954712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0" y="155575"/>
                </a:moveTo>
                <a:lnTo>
                  <a:pt x="614136" y="155575"/>
                </a:lnTo>
                <a:lnTo>
                  <a:pt x="614136" y="0"/>
                </a:lnTo>
                <a:lnTo>
                  <a:pt x="925286" y="311150"/>
                </a:lnTo>
                <a:lnTo>
                  <a:pt x="614136" y="622300"/>
                </a:lnTo>
                <a:lnTo>
                  <a:pt x="614136" y="466725"/>
                </a:lnTo>
                <a:lnTo>
                  <a:pt x="0" y="46672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5" name="object 33"/>
          <p:cNvSpPr txBox="1"/>
          <p:nvPr/>
        </p:nvSpPr>
        <p:spPr>
          <a:xfrm>
            <a:off x="107930" y="5681027"/>
            <a:ext cx="1137285" cy="823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Consider</a:t>
            </a:r>
            <a:r>
              <a:rPr spc="-5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all</a:t>
            </a:r>
            <a:endParaRPr dirty="0">
              <a:solidFill>
                <a:prstClr val="black"/>
              </a:solidFill>
              <a:cs typeface="Times New Roman"/>
            </a:endParaRPr>
          </a:p>
          <a:p>
            <a:pPr marL="12700">
              <a:spcBef>
                <a:spcPts val="45"/>
              </a:spcBef>
            </a:pPr>
            <a:r>
              <a:rPr lang="en-US" spc="-5" dirty="0" smtClean="0">
                <a:solidFill>
                  <a:prstClr val="black"/>
                </a:solidFill>
                <a:cs typeface="Times New Roman"/>
              </a:rPr>
              <a:t>P</a:t>
            </a:r>
            <a:r>
              <a:rPr spc="-5" dirty="0" smtClean="0">
                <a:solidFill>
                  <a:prstClr val="black"/>
                </a:solidFill>
                <a:cs typeface="Times New Roman"/>
              </a:rPr>
              <a:t>ossible</a:t>
            </a:r>
            <a:r>
              <a:rPr lang="en-US" spc="-5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pc="-5" dirty="0">
                <a:solidFill>
                  <a:prstClr val="black"/>
                </a:solidFill>
                <a:cs typeface="Times New Roman"/>
              </a:rPr>
              <a:t>m</a:t>
            </a:r>
            <a:r>
              <a:rPr lang="en-US" spc="-5" dirty="0" smtClean="0">
                <a:solidFill>
                  <a:prstClr val="black"/>
                </a:solidFill>
                <a:cs typeface="Times New Roman"/>
              </a:rPr>
              <a:t>erges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116" name="object 34"/>
          <p:cNvSpPr txBox="1"/>
          <p:nvPr/>
        </p:nvSpPr>
        <p:spPr>
          <a:xfrm>
            <a:off x="5817274" y="5948423"/>
            <a:ext cx="97536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>
                <a:solidFill>
                  <a:prstClr val="black"/>
                </a:solidFill>
                <a:cs typeface="Times New Roman"/>
              </a:rPr>
              <a:t>Choose</a:t>
            </a:r>
            <a:endParaRPr dirty="0">
              <a:solidFill>
                <a:prstClr val="black"/>
              </a:solidFill>
              <a:cs typeface="Times New Roman"/>
            </a:endParaRPr>
          </a:p>
          <a:p>
            <a:pPr marL="12700">
              <a:spcBef>
                <a:spcPts val="20"/>
              </a:spcBef>
            </a:pPr>
            <a:r>
              <a:rPr spc="-5" dirty="0">
                <a:solidFill>
                  <a:prstClr val="black"/>
                </a:solidFill>
                <a:cs typeface="Times New Roman"/>
              </a:rPr>
              <a:t>the</a:t>
            </a:r>
            <a:r>
              <a:rPr spc="-75" dirty="0">
                <a:solidFill>
                  <a:prstClr val="black"/>
                </a:solidFill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cs typeface="Times New Roman"/>
              </a:rPr>
              <a:t>best</a:t>
            </a:r>
            <a:endParaRPr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117" name="object 35"/>
          <p:cNvSpPr txBox="1"/>
          <p:nvPr/>
        </p:nvSpPr>
        <p:spPr>
          <a:xfrm>
            <a:off x="4196715" y="6000664"/>
            <a:ext cx="3302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…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88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69" y="180941"/>
            <a:ext cx="2678112" cy="171519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object 23"/>
          <p:cNvSpPr/>
          <p:nvPr/>
        </p:nvSpPr>
        <p:spPr>
          <a:xfrm>
            <a:off x="7289800" y="3087688"/>
            <a:ext cx="219075" cy="49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24"/>
          <p:cNvSpPr/>
          <p:nvPr/>
        </p:nvSpPr>
        <p:spPr>
          <a:xfrm>
            <a:off x="7596187" y="2700337"/>
            <a:ext cx="301625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25"/>
          <p:cNvSpPr/>
          <p:nvPr/>
        </p:nvSpPr>
        <p:spPr>
          <a:xfrm>
            <a:off x="8069262" y="2860675"/>
            <a:ext cx="409389" cy="733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26"/>
          <p:cNvSpPr/>
          <p:nvPr/>
        </p:nvSpPr>
        <p:spPr>
          <a:xfrm>
            <a:off x="8571447" y="2882568"/>
            <a:ext cx="524927" cy="69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27"/>
          <p:cNvSpPr/>
          <p:nvPr/>
        </p:nvSpPr>
        <p:spPr>
          <a:xfrm>
            <a:off x="8769350" y="2620962"/>
            <a:ext cx="95250" cy="179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28"/>
          <p:cNvSpPr/>
          <p:nvPr/>
        </p:nvSpPr>
        <p:spPr>
          <a:xfrm>
            <a:off x="8278812" y="2620962"/>
            <a:ext cx="95250" cy="179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29"/>
          <p:cNvSpPr/>
          <p:nvPr/>
        </p:nvSpPr>
        <p:spPr>
          <a:xfrm>
            <a:off x="8321675" y="26209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30"/>
          <p:cNvSpPr/>
          <p:nvPr/>
        </p:nvSpPr>
        <p:spPr>
          <a:xfrm>
            <a:off x="7591424" y="2295525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982662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31"/>
          <p:cNvSpPr/>
          <p:nvPr/>
        </p:nvSpPr>
        <p:spPr>
          <a:xfrm>
            <a:off x="8570117" y="2299494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1" y="325438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32"/>
          <p:cNvSpPr/>
          <p:nvPr/>
        </p:nvSpPr>
        <p:spPr>
          <a:xfrm>
            <a:off x="7802181" y="2479675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30">
                <a:moveTo>
                  <a:pt x="31749" y="223867"/>
                </a:moveTo>
                <a:lnTo>
                  <a:pt x="29087" y="224405"/>
                </a:lnTo>
                <a:lnTo>
                  <a:pt x="13948" y="234612"/>
                </a:lnTo>
                <a:lnTo>
                  <a:pt x="3742" y="249750"/>
                </a:lnTo>
                <a:lnTo>
                  <a:pt x="0" y="268288"/>
                </a:lnTo>
                <a:lnTo>
                  <a:pt x="3742" y="286826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5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30">
                <a:moveTo>
                  <a:pt x="47625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30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50"/>
                </a:lnTo>
                <a:lnTo>
                  <a:pt x="81300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30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  <a:path w="95250" h="316230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33"/>
          <p:cNvSpPr/>
          <p:nvPr/>
        </p:nvSpPr>
        <p:spPr>
          <a:xfrm>
            <a:off x="7309942" y="2479675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30">
                <a:moveTo>
                  <a:pt x="31749" y="223867"/>
                </a:moveTo>
                <a:lnTo>
                  <a:pt x="29087" y="224405"/>
                </a:lnTo>
                <a:lnTo>
                  <a:pt x="13948" y="234612"/>
                </a:lnTo>
                <a:lnTo>
                  <a:pt x="3742" y="249750"/>
                </a:lnTo>
                <a:lnTo>
                  <a:pt x="0" y="268288"/>
                </a:lnTo>
                <a:lnTo>
                  <a:pt x="3742" y="286826"/>
                </a:lnTo>
                <a:lnTo>
                  <a:pt x="13949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1" y="301963"/>
                </a:lnTo>
                <a:lnTo>
                  <a:pt x="91507" y="286825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30">
                <a:moveTo>
                  <a:pt x="47625" y="220662"/>
                </a:moveTo>
                <a:lnTo>
                  <a:pt x="31750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30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50"/>
                </a:lnTo>
                <a:lnTo>
                  <a:pt x="81301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30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  <a:path w="95250" h="316230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34"/>
          <p:cNvSpPr/>
          <p:nvPr/>
        </p:nvSpPr>
        <p:spPr>
          <a:xfrm>
            <a:off x="7353299" y="247967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35"/>
          <p:cNvSpPr/>
          <p:nvPr/>
        </p:nvSpPr>
        <p:spPr>
          <a:xfrm>
            <a:off x="7590630" y="2301082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1" y="182563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62"/>
          <p:cNvSpPr/>
          <p:nvPr/>
        </p:nvSpPr>
        <p:spPr>
          <a:xfrm>
            <a:off x="0" y="2000250"/>
            <a:ext cx="9144000" cy="142875"/>
          </a:xfrm>
          <a:custGeom>
            <a:avLst/>
            <a:gdLst/>
            <a:ahLst/>
            <a:cxnLst/>
            <a:rect l="l" t="t" r="r" b="b"/>
            <a:pathLst>
              <a:path w="9144000" h="142875">
                <a:moveTo>
                  <a:pt x="0" y="0"/>
                </a:moveTo>
                <a:lnTo>
                  <a:pt x="9144000" y="0"/>
                </a:lnTo>
                <a:lnTo>
                  <a:pt x="914400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81"/>
          <p:cNvSpPr txBox="1"/>
          <p:nvPr/>
        </p:nvSpPr>
        <p:spPr>
          <a:xfrm>
            <a:off x="78739" y="2565908"/>
            <a:ext cx="1137285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22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Consider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all  possible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merges…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</p:txBody>
      </p:sp>
      <p:sp>
        <p:nvSpPr>
          <p:cNvPr id="20" name="object 85"/>
          <p:cNvSpPr/>
          <p:nvPr/>
        </p:nvSpPr>
        <p:spPr>
          <a:xfrm>
            <a:off x="3046948" y="2987343"/>
            <a:ext cx="524927" cy="69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86"/>
          <p:cNvSpPr/>
          <p:nvPr/>
        </p:nvSpPr>
        <p:spPr>
          <a:xfrm>
            <a:off x="3244850" y="2725737"/>
            <a:ext cx="95250" cy="179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bject 87"/>
          <p:cNvSpPr/>
          <p:nvPr/>
        </p:nvSpPr>
        <p:spPr>
          <a:xfrm>
            <a:off x="2754312" y="2725737"/>
            <a:ext cx="95250" cy="179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88"/>
          <p:cNvSpPr/>
          <p:nvPr/>
        </p:nvSpPr>
        <p:spPr>
          <a:xfrm>
            <a:off x="2797175" y="2725737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89"/>
          <p:cNvSpPr/>
          <p:nvPr/>
        </p:nvSpPr>
        <p:spPr>
          <a:xfrm>
            <a:off x="2066924" y="240030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982662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ject 90"/>
          <p:cNvSpPr/>
          <p:nvPr/>
        </p:nvSpPr>
        <p:spPr>
          <a:xfrm>
            <a:off x="3045617" y="2404269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1" y="325438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bject 91"/>
          <p:cNvSpPr/>
          <p:nvPr/>
        </p:nvSpPr>
        <p:spPr>
          <a:xfrm>
            <a:off x="2277681" y="2584450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30">
                <a:moveTo>
                  <a:pt x="31749" y="223867"/>
                </a:moveTo>
                <a:lnTo>
                  <a:pt x="29086" y="224405"/>
                </a:lnTo>
                <a:lnTo>
                  <a:pt x="13948" y="234612"/>
                </a:lnTo>
                <a:lnTo>
                  <a:pt x="3742" y="249750"/>
                </a:lnTo>
                <a:lnTo>
                  <a:pt x="0" y="268288"/>
                </a:lnTo>
                <a:lnTo>
                  <a:pt x="3742" y="286826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5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30">
                <a:moveTo>
                  <a:pt x="47623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8" y="223867"/>
                </a:lnTo>
                <a:lnTo>
                  <a:pt x="47623" y="220662"/>
                </a:lnTo>
                <a:close/>
              </a:path>
              <a:path w="95250" h="316230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50"/>
                </a:lnTo>
                <a:lnTo>
                  <a:pt x="81300" y="234611"/>
                </a:lnTo>
                <a:lnTo>
                  <a:pt x="66161" y="224405"/>
                </a:lnTo>
                <a:lnTo>
                  <a:pt x="63499" y="223867"/>
                </a:lnTo>
                <a:close/>
              </a:path>
              <a:path w="95250" h="316230">
                <a:moveTo>
                  <a:pt x="63499" y="220662"/>
                </a:moveTo>
                <a:lnTo>
                  <a:pt x="47623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30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3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bject 92"/>
          <p:cNvSpPr/>
          <p:nvPr/>
        </p:nvSpPr>
        <p:spPr>
          <a:xfrm>
            <a:off x="1785443" y="2584450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30">
                <a:moveTo>
                  <a:pt x="31749" y="223867"/>
                </a:moveTo>
                <a:lnTo>
                  <a:pt x="29086" y="224405"/>
                </a:lnTo>
                <a:lnTo>
                  <a:pt x="13948" y="234612"/>
                </a:lnTo>
                <a:lnTo>
                  <a:pt x="3742" y="249750"/>
                </a:lnTo>
                <a:lnTo>
                  <a:pt x="0" y="268288"/>
                </a:lnTo>
                <a:lnTo>
                  <a:pt x="3742" y="286826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5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30">
                <a:moveTo>
                  <a:pt x="47623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8" y="223867"/>
                </a:lnTo>
                <a:lnTo>
                  <a:pt x="47623" y="220662"/>
                </a:lnTo>
                <a:close/>
              </a:path>
              <a:path w="95250" h="316230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50"/>
                </a:lnTo>
                <a:lnTo>
                  <a:pt x="81300" y="234611"/>
                </a:lnTo>
                <a:lnTo>
                  <a:pt x="66161" y="224405"/>
                </a:lnTo>
                <a:lnTo>
                  <a:pt x="63499" y="223867"/>
                </a:lnTo>
                <a:close/>
              </a:path>
              <a:path w="95250" h="316230">
                <a:moveTo>
                  <a:pt x="63499" y="220662"/>
                </a:moveTo>
                <a:lnTo>
                  <a:pt x="47623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30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3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ject 93"/>
          <p:cNvSpPr/>
          <p:nvPr/>
        </p:nvSpPr>
        <p:spPr>
          <a:xfrm>
            <a:off x="1828799" y="2584450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ject 94"/>
          <p:cNvSpPr/>
          <p:nvPr/>
        </p:nvSpPr>
        <p:spPr>
          <a:xfrm>
            <a:off x="2066130" y="2405857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1" y="182563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bject 95"/>
          <p:cNvSpPr/>
          <p:nvPr/>
        </p:nvSpPr>
        <p:spPr>
          <a:xfrm>
            <a:off x="4257675" y="2536825"/>
            <a:ext cx="95250" cy="327025"/>
          </a:xfrm>
          <a:custGeom>
            <a:avLst/>
            <a:gdLst/>
            <a:ahLst/>
            <a:cxnLst/>
            <a:rect l="l" t="t" r="r" b="b"/>
            <a:pathLst>
              <a:path w="95250" h="327025">
                <a:moveTo>
                  <a:pt x="31749" y="234979"/>
                </a:moveTo>
                <a:lnTo>
                  <a:pt x="29087" y="235517"/>
                </a:lnTo>
                <a:lnTo>
                  <a:pt x="13948" y="245723"/>
                </a:lnTo>
                <a:lnTo>
                  <a:pt x="3742" y="260862"/>
                </a:lnTo>
                <a:lnTo>
                  <a:pt x="0" y="279400"/>
                </a:lnTo>
                <a:lnTo>
                  <a:pt x="3742" y="297937"/>
                </a:lnTo>
                <a:lnTo>
                  <a:pt x="13948" y="313076"/>
                </a:lnTo>
                <a:lnTo>
                  <a:pt x="29087" y="323282"/>
                </a:lnTo>
                <a:lnTo>
                  <a:pt x="47625" y="327025"/>
                </a:lnTo>
                <a:lnTo>
                  <a:pt x="66162" y="323282"/>
                </a:lnTo>
                <a:lnTo>
                  <a:pt x="81301" y="313075"/>
                </a:lnTo>
                <a:lnTo>
                  <a:pt x="91507" y="297937"/>
                </a:lnTo>
                <a:lnTo>
                  <a:pt x="95250" y="279400"/>
                </a:lnTo>
                <a:lnTo>
                  <a:pt x="31750" y="279400"/>
                </a:lnTo>
                <a:lnTo>
                  <a:pt x="31749" y="234979"/>
                </a:lnTo>
                <a:close/>
              </a:path>
              <a:path w="95250" h="327025">
                <a:moveTo>
                  <a:pt x="47625" y="231775"/>
                </a:moveTo>
                <a:lnTo>
                  <a:pt x="31749" y="234979"/>
                </a:lnTo>
                <a:lnTo>
                  <a:pt x="31750" y="279400"/>
                </a:lnTo>
                <a:lnTo>
                  <a:pt x="63500" y="279400"/>
                </a:lnTo>
                <a:lnTo>
                  <a:pt x="63499" y="234979"/>
                </a:lnTo>
                <a:lnTo>
                  <a:pt x="47625" y="231775"/>
                </a:lnTo>
                <a:close/>
              </a:path>
              <a:path w="95250" h="327025">
                <a:moveTo>
                  <a:pt x="63499" y="234979"/>
                </a:moveTo>
                <a:lnTo>
                  <a:pt x="63500" y="279400"/>
                </a:lnTo>
                <a:lnTo>
                  <a:pt x="95250" y="279400"/>
                </a:lnTo>
                <a:lnTo>
                  <a:pt x="91507" y="260862"/>
                </a:lnTo>
                <a:lnTo>
                  <a:pt x="81300" y="245723"/>
                </a:lnTo>
                <a:lnTo>
                  <a:pt x="66162" y="235517"/>
                </a:lnTo>
                <a:lnTo>
                  <a:pt x="63499" y="234979"/>
                </a:lnTo>
                <a:close/>
              </a:path>
              <a:path w="95250" h="327025">
                <a:moveTo>
                  <a:pt x="63499" y="231775"/>
                </a:moveTo>
                <a:lnTo>
                  <a:pt x="47625" y="231775"/>
                </a:lnTo>
                <a:lnTo>
                  <a:pt x="63499" y="234979"/>
                </a:lnTo>
                <a:lnTo>
                  <a:pt x="63499" y="231775"/>
                </a:lnTo>
                <a:close/>
              </a:path>
              <a:path w="95250" h="327025">
                <a:moveTo>
                  <a:pt x="63498" y="0"/>
                </a:moveTo>
                <a:lnTo>
                  <a:pt x="31748" y="0"/>
                </a:lnTo>
                <a:lnTo>
                  <a:pt x="31749" y="234979"/>
                </a:lnTo>
                <a:lnTo>
                  <a:pt x="47625" y="231775"/>
                </a:lnTo>
                <a:lnTo>
                  <a:pt x="63499" y="231775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ject 96"/>
          <p:cNvSpPr/>
          <p:nvPr/>
        </p:nvSpPr>
        <p:spPr>
          <a:xfrm>
            <a:off x="4294187" y="252888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752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ject 97"/>
          <p:cNvSpPr/>
          <p:nvPr/>
        </p:nvSpPr>
        <p:spPr>
          <a:xfrm>
            <a:off x="5048248" y="2511425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1" y="98425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ject 98"/>
          <p:cNvSpPr/>
          <p:nvPr/>
        </p:nvSpPr>
        <p:spPr>
          <a:xfrm>
            <a:off x="4573587" y="2852737"/>
            <a:ext cx="409389" cy="733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bject 99"/>
          <p:cNvSpPr/>
          <p:nvPr/>
        </p:nvSpPr>
        <p:spPr>
          <a:xfrm>
            <a:off x="5075773" y="2874631"/>
            <a:ext cx="524927" cy="69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bject 100"/>
          <p:cNvSpPr/>
          <p:nvPr/>
        </p:nvSpPr>
        <p:spPr>
          <a:xfrm>
            <a:off x="5273676" y="2613025"/>
            <a:ext cx="95250" cy="179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ject 101"/>
          <p:cNvSpPr/>
          <p:nvPr/>
        </p:nvSpPr>
        <p:spPr>
          <a:xfrm>
            <a:off x="4783137" y="2613025"/>
            <a:ext cx="95250" cy="1793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ject 102"/>
          <p:cNvSpPr/>
          <p:nvPr/>
        </p:nvSpPr>
        <p:spPr>
          <a:xfrm>
            <a:off x="4826001" y="261302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ject 103"/>
          <p:cNvSpPr/>
          <p:nvPr/>
        </p:nvSpPr>
        <p:spPr>
          <a:xfrm>
            <a:off x="4184650" y="2863850"/>
            <a:ext cx="357187" cy="774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ject 104"/>
          <p:cNvSpPr txBox="1"/>
          <p:nvPr/>
        </p:nvSpPr>
        <p:spPr>
          <a:xfrm>
            <a:off x="6092750" y="2659441"/>
            <a:ext cx="956916" cy="5714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22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Choose  the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best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</p:txBody>
      </p:sp>
      <p:sp>
        <p:nvSpPr>
          <p:cNvPr id="40" name="object 105"/>
          <p:cNvSpPr txBox="1"/>
          <p:nvPr/>
        </p:nvSpPr>
        <p:spPr>
          <a:xfrm>
            <a:off x="3710940" y="297738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1" name="object 107"/>
          <p:cNvSpPr/>
          <p:nvPr/>
        </p:nvSpPr>
        <p:spPr>
          <a:xfrm>
            <a:off x="6141356" y="3246437"/>
            <a:ext cx="925830" cy="381000"/>
          </a:xfrm>
          <a:custGeom>
            <a:avLst/>
            <a:gdLst/>
            <a:ahLst/>
            <a:cxnLst/>
            <a:rect l="l" t="t" r="r" b="b"/>
            <a:pathLst>
              <a:path w="925829" h="381000">
                <a:moveTo>
                  <a:pt x="734786" y="0"/>
                </a:moveTo>
                <a:lnTo>
                  <a:pt x="734786" y="95250"/>
                </a:lnTo>
                <a:lnTo>
                  <a:pt x="0" y="95250"/>
                </a:lnTo>
                <a:lnTo>
                  <a:pt x="0" y="285751"/>
                </a:lnTo>
                <a:lnTo>
                  <a:pt x="734786" y="285751"/>
                </a:lnTo>
                <a:lnTo>
                  <a:pt x="734786" y="381000"/>
                </a:lnTo>
                <a:lnTo>
                  <a:pt x="925286" y="190501"/>
                </a:lnTo>
                <a:lnTo>
                  <a:pt x="73478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ject 108"/>
          <p:cNvSpPr/>
          <p:nvPr/>
        </p:nvSpPr>
        <p:spPr>
          <a:xfrm>
            <a:off x="6141356" y="3246437"/>
            <a:ext cx="925830" cy="381000"/>
          </a:xfrm>
          <a:custGeom>
            <a:avLst/>
            <a:gdLst/>
            <a:ahLst/>
            <a:cxnLst/>
            <a:rect l="l" t="t" r="r" b="b"/>
            <a:pathLst>
              <a:path w="925829" h="381000">
                <a:moveTo>
                  <a:pt x="0" y="95249"/>
                </a:moveTo>
                <a:lnTo>
                  <a:pt x="734786" y="95249"/>
                </a:lnTo>
                <a:lnTo>
                  <a:pt x="734786" y="0"/>
                </a:lnTo>
                <a:lnTo>
                  <a:pt x="925286" y="190500"/>
                </a:lnTo>
                <a:lnTo>
                  <a:pt x="734786" y="381000"/>
                </a:lnTo>
                <a:lnTo>
                  <a:pt x="734786" y="285750"/>
                </a:lnTo>
                <a:lnTo>
                  <a:pt x="0" y="285750"/>
                </a:lnTo>
                <a:lnTo>
                  <a:pt x="0" y="95249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日期占位符 1"/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页脚占位符 2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灯片编号占位符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object 13"/>
          <p:cNvSpPr/>
          <p:nvPr/>
        </p:nvSpPr>
        <p:spPr>
          <a:xfrm>
            <a:off x="8078787" y="4465637"/>
            <a:ext cx="409388" cy="733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bject 14"/>
          <p:cNvSpPr/>
          <p:nvPr/>
        </p:nvSpPr>
        <p:spPr>
          <a:xfrm>
            <a:off x="8580972" y="4487531"/>
            <a:ext cx="524927" cy="69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8778875" y="4225925"/>
            <a:ext cx="95250" cy="179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ject 16"/>
          <p:cNvSpPr/>
          <p:nvPr/>
        </p:nvSpPr>
        <p:spPr>
          <a:xfrm>
            <a:off x="8288337" y="4225925"/>
            <a:ext cx="95250" cy="1793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bject 17"/>
          <p:cNvSpPr/>
          <p:nvPr/>
        </p:nvSpPr>
        <p:spPr>
          <a:xfrm>
            <a:off x="8331200" y="422592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bject 18"/>
          <p:cNvSpPr/>
          <p:nvPr/>
        </p:nvSpPr>
        <p:spPr>
          <a:xfrm>
            <a:off x="7299325" y="4692650"/>
            <a:ext cx="219075" cy="496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bject 19"/>
          <p:cNvSpPr/>
          <p:nvPr/>
        </p:nvSpPr>
        <p:spPr>
          <a:xfrm>
            <a:off x="7605712" y="4305300"/>
            <a:ext cx="301625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811706" y="4084637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49" y="223867"/>
                </a:moveTo>
                <a:lnTo>
                  <a:pt x="29087" y="224405"/>
                </a:lnTo>
                <a:lnTo>
                  <a:pt x="13948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2" y="286825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29">
                <a:moveTo>
                  <a:pt x="47625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29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0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29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29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bject 21"/>
          <p:cNvSpPr/>
          <p:nvPr/>
        </p:nvSpPr>
        <p:spPr>
          <a:xfrm>
            <a:off x="7319467" y="4084637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49" y="223867"/>
                </a:moveTo>
                <a:lnTo>
                  <a:pt x="29087" y="224405"/>
                </a:lnTo>
                <a:lnTo>
                  <a:pt x="13948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2" y="286825"/>
                </a:lnTo>
                <a:lnTo>
                  <a:pt x="13949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1" y="301963"/>
                </a:lnTo>
                <a:lnTo>
                  <a:pt x="91507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29">
                <a:moveTo>
                  <a:pt x="47625" y="220662"/>
                </a:moveTo>
                <a:lnTo>
                  <a:pt x="31750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9" y="223867"/>
                </a:lnTo>
                <a:lnTo>
                  <a:pt x="47625" y="220662"/>
                </a:lnTo>
                <a:close/>
              </a:path>
              <a:path w="95250" h="316229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1" y="234611"/>
                </a:lnTo>
                <a:lnTo>
                  <a:pt x="66162" y="224405"/>
                </a:lnTo>
                <a:lnTo>
                  <a:pt x="63499" y="223867"/>
                </a:lnTo>
                <a:close/>
              </a:path>
              <a:path w="95250" h="316229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5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  <a:path w="95250" h="316229">
                <a:moveTo>
                  <a:pt x="63499" y="220662"/>
                </a:moveTo>
                <a:lnTo>
                  <a:pt x="47625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bject 22"/>
          <p:cNvSpPr/>
          <p:nvPr/>
        </p:nvSpPr>
        <p:spPr>
          <a:xfrm>
            <a:off x="7362824" y="4084637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bject 28"/>
          <p:cNvSpPr/>
          <p:nvPr/>
        </p:nvSpPr>
        <p:spPr>
          <a:xfrm>
            <a:off x="1736725" y="4603750"/>
            <a:ext cx="219075" cy="49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bject 29"/>
          <p:cNvSpPr/>
          <p:nvPr/>
        </p:nvSpPr>
        <p:spPr>
          <a:xfrm>
            <a:off x="1800225" y="4108450"/>
            <a:ext cx="95250" cy="327025"/>
          </a:xfrm>
          <a:custGeom>
            <a:avLst/>
            <a:gdLst/>
            <a:ahLst/>
            <a:cxnLst/>
            <a:rect l="l" t="t" r="r" b="b"/>
            <a:pathLst>
              <a:path w="95250" h="327025">
                <a:moveTo>
                  <a:pt x="31749" y="234979"/>
                </a:moveTo>
                <a:lnTo>
                  <a:pt x="29087" y="235517"/>
                </a:lnTo>
                <a:lnTo>
                  <a:pt x="13948" y="245723"/>
                </a:lnTo>
                <a:lnTo>
                  <a:pt x="3742" y="260862"/>
                </a:lnTo>
                <a:lnTo>
                  <a:pt x="0" y="279400"/>
                </a:lnTo>
                <a:lnTo>
                  <a:pt x="3742" y="297937"/>
                </a:lnTo>
                <a:lnTo>
                  <a:pt x="13948" y="313076"/>
                </a:lnTo>
                <a:lnTo>
                  <a:pt x="29087" y="323282"/>
                </a:lnTo>
                <a:lnTo>
                  <a:pt x="47625" y="327025"/>
                </a:lnTo>
                <a:lnTo>
                  <a:pt x="66162" y="323282"/>
                </a:lnTo>
                <a:lnTo>
                  <a:pt x="81301" y="313076"/>
                </a:lnTo>
                <a:lnTo>
                  <a:pt x="91507" y="297937"/>
                </a:lnTo>
                <a:lnTo>
                  <a:pt x="95250" y="279400"/>
                </a:lnTo>
                <a:lnTo>
                  <a:pt x="31750" y="279400"/>
                </a:lnTo>
                <a:lnTo>
                  <a:pt x="31749" y="234979"/>
                </a:lnTo>
                <a:close/>
              </a:path>
              <a:path w="95250" h="327025">
                <a:moveTo>
                  <a:pt x="47625" y="231775"/>
                </a:moveTo>
                <a:lnTo>
                  <a:pt x="31750" y="234979"/>
                </a:lnTo>
                <a:lnTo>
                  <a:pt x="31750" y="279400"/>
                </a:lnTo>
                <a:lnTo>
                  <a:pt x="63500" y="279400"/>
                </a:lnTo>
                <a:lnTo>
                  <a:pt x="63499" y="234979"/>
                </a:lnTo>
                <a:lnTo>
                  <a:pt x="47625" y="231775"/>
                </a:lnTo>
                <a:close/>
              </a:path>
              <a:path w="95250" h="327025">
                <a:moveTo>
                  <a:pt x="63499" y="234979"/>
                </a:moveTo>
                <a:lnTo>
                  <a:pt x="63500" y="279400"/>
                </a:lnTo>
                <a:lnTo>
                  <a:pt x="95250" y="279400"/>
                </a:lnTo>
                <a:lnTo>
                  <a:pt x="91507" y="260862"/>
                </a:lnTo>
                <a:lnTo>
                  <a:pt x="81301" y="245723"/>
                </a:lnTo>
                <a:lnTo>
                  <a:pt x="66162" y="235517"/>
                </a:lnTo>
                <a:lnTo>
                  <a:pt x="63499" y="234979"/>
                </a:lnTo>
                <a:close/>
              </a:path>
              <a:path w="95250" h="327025">
                <a:moveTo>
                  <a:pt x="63498" y="0"/>
                </a:moveTo>
                <a:lnTo>
                  <a:pt x="31748" y="0"/>
                </a:lnTo>
                <a:lnTo>
                  <a:pt x="31749" y="234979"/>
                </a:lnTo>
                <a:lnTo>
                  <a:pt x="47625" y="231775"/>
                </a:lnTo>
                <a:lnTo>
                  <a:pt x="63499" y="231775"/>
                </a:lnTo>
                <a:lnTo>
                  <a:pt x="63498" y="0"/>
                </a:lnTo>
                <a:close/>
              </a:path>
              <a:path w="95250" h="327025">
                <a:moveTo>
                  <a:pt x="63499" y="231775"/>
                </a:moveTo>
                <a:lnTo>
                  <a:pt x="47625" y="231775"/>
                </a:lnTo>
                <a:lnTo>
                  <a:pt x="63499" y="234979"/>
                </a:lnTo>
                <a:lnTo>
                  <a:pt x="63499" y="231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bject 30"/>
          <p:cNvSpPr/>
          <p:nvPr/>
        </p:nvSpPr>
        <p:spPr>
          <a:xfrm>
            <a:off x="1836737" y="4100512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752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bject 31"/>
          <p:cNvSpPr/>
          <p:nvPr/>
        </p:nvSpPr>
        <p:spPr>
          <a:xfrm>
            <a:off x="2590799" y="4083050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1" y="98425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bject 48"/>
          <p:cNvSpPr/>
          <p:nvPr/>
        </p:nvSpPr>
        <p:spPr>
          <a:xfrm>
            <a:off x="0" y="3790950"/>
            <a:ext cx="9144000" cy="142875"/>
          </a:xfrm>
          <a:custGeom>
            <a:avLst/>
            <a:gdLst/>
            <a:ahLst/>
            <a:cxnLst/>
            <a:rect l="l" t="t" r="r" b="b"/>
            <a:pathLst>
              <a:path w="9144000" h="142875">
                <a:moveTo>
                  <a:pt x="0" y="0"/>
                </a:moveTo>
                <a:lnTo>
                  <a:pt x="9144000" y="0"/>
                </a:lnTo>
                <a:lnTo>
                  <a:pt x="914400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bject 49"/>
          <p:cNvSpPr txBox="1"/>
          <p:nvPr/>
        </p:nvSpPr>
        <p:spPr>
          <a:xfrm>
            <a:off x="78739" y="4108195"/>
            <a:ext cx="1137285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22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Consider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all  possible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merges…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</p:txBody>
      </p:sp>
      <p:sp>
        <p:nvSpPr>
          <p:cNvPr id="62" name="object 50"/>
          <p:cNvSpPr/>
          <p:nvPr/>
        </p:nvSpPr>
        <p:spPr>
          <a:xfrm>
            <a:off x="2116137" y="4424362"/>
            <a:ext cx="409388" cy="733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bject 51"/>
          <p:cNvSpPr/>
          <p:nvPr/>
        </p:nvSpPr>
        <p:spPr>
          <a:xfrm>
            <a:off x="2618322" y="4446256"/>
            <a:ext cx="524927" cy="69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bject 52"/>
          <p:cNvSpPr/>
          <p:nvPr/>
        </p:nvSpPr>
        <p:spPr>
          <a:xfrm>
            <a:off x="2816225" y="4184650"/>
            <a:ext cx="95250" cy="179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bject 53"/>
          <p:cNvSpPr/>
          <p:nvPr/>
        </p:nvSpPr>
        <p:spPr>
          <a:xfrm>
            <a:off x="2325687" y="4184650"/>
            <a:ext cx="95250" cy="1793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bject 54"/>
          <p:cNvSpPr/>
          <p:nvPr/>
        </p:nvSpPr>
        <p:spPr>
          <a:xfrm>
            <a:off x="2368550" y="41846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bject 55"/>
          <p:cNvSpPr/>
          <p:nvPr/>
        </p:nvSpPr>
        <p:spPr>
          <a:xfrm>
            <a:off x="3327400" y="4606925"/>
            <a:ext cx="219075" cy="49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bject 56"/>
          <p:cNvSpPr/>
          <p:nvPr/>
        </p:nvSpPr>
        <p:spPr>
          <a:xfrm>
            <a:off x="3633787" y="4219575"/>
            <a:ext cx="301625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bject 57"/>
          <p:cNvSpPr/>
          <p:nvPr/>
        </p:nvSpPr>
        <p:spPr>
          <a:xfrm>
            <a:off x="3839780" y="3998912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50" y="223867"/>
                </a:moveTo>
                <a:lnTo>
                  <a:pt x="29087" y="224405"/>
                </a:lnTo>
                <a:lnTo>
                  <a:pt x="13949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3" y="286825"/>
                </a:lnTo>
                <a:lnTo>
                  <a:pt x="13949" y="301963"/>
                </a:lnTo>
                <a:lnTo>
                  <a:pt x="29088" y="312169"/>
                </a:lnTo>
                <a:lnTo>
                  <a:pt x="47626" y="315912"/>
                </a:lnTo>
                <a:lnTo>
                  <a:pt x="66163" y="312169"/>
                </a:lnTo>
                <a:lnTo>
                  <a:pt x="81301" y="301963"/>
                </a:lnTo>
                <a:lnTo>
                  <a:pt x="91508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50" y="223867"/>
                </a:lnTo>
                <a:close/>
              </a:path>
              <a:path w="95250" h="316229">
                <a:moveTo>
                  <a:pt x="47625" y="220662"/>
                </a:moveTo>
                <a:lnTo>
                  <a:pt x="31750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500" y="223867"/>
                </a:lnTo>
                <a:lnTo>
                  <a:pt x="47625" y="220662"/>
                </a:lnTo>
                <a:close/>
              </a:path>
              <a:path w="95250" h="316229">
                <a:moveTo>
                  <a:pt x="63500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1" y="234611"/>
                </a:lnTo>
                <a:lnTo>
                  <a:pt x="66162" y="224405"/>
                </a:lnTo>
                <a:lnTo>
                  <a:pt x="63500" y="223867"/>
                </a:lnTo>
                <a:close/>
              </a:path>
              <a:path w="95250" h="316229">
                <a:moveTo>
                  <a:pt x="63500" y="0"/>
                </a:moveTo>
                <a:lnTo>
                  <a:pt x="31750" y="0"/>
                </a:lnTo>
                <a:lnTo>
                  <a:pt x="31750" y="223867"/>
                </a:lnTo>
                <a:lnTo>
                  <a:pt x="47625" y="220662"/>
                </a:lnTo>
                <a:lnTo>
                  <a:pt x="63500" y="220662"/>
                </a:lnTo>
                <a:lnTo>
                  <a:pt x="63500" y="0"/>
                </a:lnTo>
                <a:close/>
              </a:path>
              <a:path w="95250" h="316229">
                <a:moveTo>
                  <a:pt x="63500" y="220662"/>
                </a:moveTo>
                <a:lnTo>
                  <a:pt x="47625" y="220662"/>
                </a:lnTo>
                <a:lnTo>
                  <a:pt x="63500" y="223867"/>
                </a:lnTo>
                <a:lnTo>
                  <a:pt x="63500" y="2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bject 58"/>
          <p:cNvSpPr/>
          <p:nvPr/>
        </p:nvSpPr>
        <p:spPr>
          <a:xfrm>
            <a:off x="3347543" y="3998912"/>
            <a:ext cx="95250" cy="316230"/>
          </a:xfrm>
          <a:custGeom>
            <a:avLst/>
            <a:gdLst/>
            <a:ahLst/>
            <a:cxnLst/>
            <a:rect l="l" t="t" r="r" b="b"/>
            <a:pathLst>
              <a:path w="95250" h="316229">
                <a:moveTo>
                  <a:pt x="31749" y="223867"/>
                </a:moveTo>
                <a:lnTo>
                  <a:pt x="29086" y="224405"/>
                </a:lnTo>
                <a:lnTo>
                  <a:pt x="13948" y="234611"/>
                </a:lnTo>
                <a:lnTo>
                  <a:pt x="3742" y="249749"/>
                </a:lnTo>
                <a:lnTo>
                  <a:pt x="0" y="268287"/>
                </a:lnTo>
                <a:lnTo>
                  <a:pt x="3742" y="286825"/>
                </a:lnTo>
                <a:lnTo>
                  <a:pt x="13948" y="301963"/>
                </a:lnTo>
                <a:lnTo>
                  <a:pt x="29087" y="312169"/>
                </a:lnTo>
                <a:lnTo>
                  <a:pt x="47625" y="315912"/>
                </a:lnTo>
                <a:lnTo>
                  <a:pt x="66162" y="312169"/>
                </a:lnTo>
                <a:lnTo>
                  <a:pt x="81300" y="301963"/>
                </a:lnTo>
                <a:lnTo>
                  <a:pt x="91507" y="286824"/>
                </a:lnTo>
                <a:lnTo>
                  <a:pt x="95250" y="268287"/>
                </a:lnTo>
                <a:lnTo>
                  <a:pt x="31750" y="268287"/>
                </a:lnTo>
                <a:lnTo>
                  <a:pt x="31749" y="223867"/>
                </a:lnTo>
                <a:close/>
              </a:path>
              <a:path w="95250" h="316229">
                <a:moveTo>
                  <a:pt x="47623" y="220662"/>
                </a:moveTo>
                <a:lnTo>
                  <a:pt x="31749" y="223867"/>
                </a:lnTo>
                <a:lnTo>
                  <a:pt x="31750" y="268287"/>
                </a:lnTo>
                <a:lnTo>
                  <a:pt x="63500" y="268287"/>
                </a:lnTo>
                <a:lnTo>
                  <a:pt x="63498" y="223867"/>
                </a:lnTo>
                <a:lnTo>
                  <a:pt x="47623" y="220662"/>
                </a:lnTo>
                <a:close/>
              </a:path>
              <a:path w="95250" h="316229">
                <a:moveTo>
                  <a:pt x="63499" y="223867"/>
                </a:moveTo>
                <a:lnTo>
                  <a:pt x="63500" y="268287"/>
                </a:lnTo>
                <a:lnTo>
                  <a:pt x="95250" y="268287"/>
                </a:lnTo>
                <a:lnTo>
                  <a:pt x="91507" y="249749"/>
                </a:lnTo>
                <a:lnTo>
                  <a:pt x="81300" y="234611"/>
                </a:lnTo>
                <a:lnTo>
                  <a:pt x="66161" y="224405"/>
                </a:lnTo>
                <a:lnTo>
                  <a:pt x="63499" y="223867"/>
                </a:lnTo>
                <a:close/>
              </a:path>
              <a:path w="95250" h="316229">
                <a:moveTo>
                  <a:pt x="63499" y="220662"/>
                </a:moveTo>
                <a:lnTo>
                  <a:pt x="47623" y="220662"/>
                </a:lnTo>
                <a:lnTo>
                  <a:pt x="63499" y="223867"/>
                </a:lnTo>
                <a:lnTo>
                  <a:pt x="63499" y="220662"/>
                </a:lnTo>
                <a:close/>
              </a:path>
              <a:path w="95250" h="316229">
                <a:moveTo>
                  <a:pt x="63498" y="0"/>
                </a:moveTo>
                <a:lnTo>
                  <a:pt x="31748" y="0"/>
                </a:lnTo>
                <a:lnTo>
                  <a:pt x="31749" y="223867"/>
                </a:lnTo>
                <a:lnTo>
                  <a:pt x="47623" y="220662"/>
                </a:lnTo>
                <a:lnTo>
                  <a:pt x="63499" y="220662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bject 59"/>
          <p:cNvSpPr/>
          <p:nvPr/>
        </p:nvSpPr>
        <p:spPr>
          <a:xfrm>
            <a:off x="3390899" y="3998912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500063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bject 60"/>
          <p:cNvSpPr/>
          <p:nvPr/>
        </p:nvSpPr>
        <p:spPr>
          <a:xfrm>
            <a:off x="4608512" y="4433859"/>
            <a:ext cx="357186" cy="739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bject 61"/>
          <p:cNvSpPr/>
          <p:nvPr/>
        </p:nvSpPr>
        <p:spPr>
          <a:xfrm>
            <a:off x="5067300" y="4324690"/>
            <a:ext cx="301625" cy="885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bject 62"/>
          <p:cNvSpPr/>
          <p:nvPr/>
        </p:nvSpPr>
        <p:spPr>
          <a:xfrm>
            <a:off x="5211762" y="4003247"/>
            <a:ext cx="95250" cy="319405"/>
          </a:xfrm>
          <a:custGeom>
            <a:avLst/>
            <a:gdLst/>
            <a:ahLst/>
            <a:cxnLst/>
            <a:rect l="l" t="t" r="r" b="b"/>
            <a:pathLst>
              <a:path w="95250" h="319404">
                <a:moveTo>
                  <a:pt x="31750" y="226987"/>
                </a:moveTo>
                <a:lnTo>
                  <a:pt x="29087" y="227525"/>
                </a:lnTo>
                <a:lnTo>
                  <a:pt x="13948" y="237732"/>
                </a:lnTo>
                <a:lnTo>
                  <a:pt x="3742" y="252870"/>
                </a:lnTo>
                <a:lnTo>
                  <a:pt x="0" y="271407"/>
                </a:lnTo>
                <a:lnTo>
                  <a:pt x="3742" y="289945"/>
                </a:lnTo>
                <a:lnTo>
                  <a:pt x="13949" y="305084"/>
                </a:lnTo>
                <a:lnTo>
                  <a:pt x="29087" y="315290"/>
                </a:lnTo>
                <a:lnTo>
                  <a:pt x="47625" y="319032"/>
                </a:lnTo>
                <a:lnTo>
                  <a:pt x="66162" y="315290"/>
                </a:lnTo>
                <a:lnTo>
                  <a:pt x="81301" y="305084"/>
                </a:lnTo>
                <a:lnTo>
                  <a:pt x="91507" y="289945"/>
                </a:lnTo>
                <a:lnTo>
                  <a:pt x="95250" y="271407"/>
                </a:lnTo>
                <a:lnTo>
                  <a:pt x="31750" y="271407"/>
                </a:lnTo>
                <a:lnTo>
                  <a:pt x="31750" y="226987"/>
                </a:lnTo>
                <a:close/>
              </a:path>
              <a:path w="95250" h="319404">
                <a:moveTo>
                  <a:pt x="47625" y="223782"/>
                </a:moveTo>
                <a:lnTo>
                  <a:pt x="31750" y="226987"/>
                </a:lnTo>
                <a:lnTo>
                  <a:pt x="31750" y="271407"/>
                </a:lnTo>
                <a:lnTo>
                  <a:pt x="63500" y="271407"/>
                </a:lnTo>
                <a:lnTo>
                  <a:pt x="63500" y="226987"/>
                </a:lnTo>
                <a:lnTo>
                  <a:pt x="47625" y="223782"/>
                </a:lnTo>
                <a:close/>
              </a:path>
              <a:path w="95250" h="319404">
                <a:moveTo>
                  <a:pt x="63500" y="226987"/>
                </a:moveTo>
                <a:lnTo>
                  <a:pt x="63500" y="271407"/>
                </a:lnTo>
                <a:lnTo>
                  <a:pt x="95250" y="271407"/>
                </a:lnTo>
                <a:lnTo>
                  <a:pt x="91507" y="252869"/>
                </a:lnTo>
                <a:lnTo>
                  <a:pt x="81301" y="237731"/>
                </a:lnTo>
                <a:lnTo>
                  <a:pt x="66162" y="227525"/>
                </a:lnTo>
                <a:lnTo>
                  <a:pt x="63500" y="226987"/>
                </a:lnTo>
                <a:close/>
              </a:path>
              <a:path w="95250" h="319404">
                <a:moveTo>
                  <a:pt x="63500" y="0"/>
                </a:moveTo>
                <a:lnTo>
                  <a:pt x="31750" y="0"/>
                </a:lnTo>
                <a:lnTo>
                  <a:pt x="31750" y="226987"/>
                </a:lnTo>
                <a:lnTo>
                  <a:pt x="47625" y="223782"/>
                </a:lnTo>
                <a:lnTo>
                  <a:pt x="63500" y="223782"/>
                </a:lnTo>
                <a:lnTo>
                  <a:pt x="63500" y="0"/>
                </a:lnTo>
                <a:close/>
              </a:path>
              <a:path w="95250" h="319404">
                <a:moveTo>
                  <a:pt x="63500" y="223782"/>
                </a:moveTo>
                <a:lnTo>
                  <a:pt x="47625" y="223782"/>
                </a:lnTo>
                <a:lnTo>
                  <a:pt x="63500" y="226987"/>
                </a:lnTo>
                <a:lnTo>
                  <a:pt x="63500" y="223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bject 63"/>
          <p:cNvSpPr/>
          <p:nvPr/>
        </p:nvSpPr>
        <p:spPr>
          <a:xfrm>
            <a:off x="4721226" y="3994150"/>
            <a:ext cx="95250" cy="328295"/>
          </a:xfrm>
          <a:custGeom>
            <a:avLst/>
            <a:gdLst/>
            <a:ahLst/>
            <a:cxnLst/>
            <a:rect l="l" t="t" r="r" b="b"/>
            <a:pathLst>
              <a:path w="95250" h="328295">
                <a:moveTo>
                  <a:pt x="31749" y="236084"/>
                </a:moveTo>
                <a:lnTo>
                  <a:pt x="29086" y="236622"/>
                </a:lnTo>
                <a:lnTo>
                  <a:pt x="13948" y="246829"/>
                </a:lnTo>
                <a:lnTo>
                  <a:pt x="3742" y="261967"/>
                </a:lnTo>
                <a:lnTo>
                  <a:pt x="0" y="280504"/>
                </a:lnTo>
                <a:lnTo>
                  <a:pt x="3742" y="299042"/>
                </a:lnTo>
                <a:lnTo>
                  <a:pt x="13948" y="314181"/>
                </a:lnTo>
                <a:lnTo>
                  <a:pt x="29087" y="324387"/>
                </a:lnTo>
                <a:lnTo>
                  <a:pt x="47625" y="328129"/>
                </a:lnTo>
                <a:lnTo>
                  <a:pt x="66162" y="324387"/>
                </a:lnTo>
                <a:lnTo>
                  <a:pt x="81300" y="314181"/>
                </a:lnTo>
                <a:lnTo>
                  <a:pt x="91507" y="299042"/>
                </a:lnTo>
                <a:lnTo>
                  <a:pt x="95250" y="280504"/>
                </a:lnTo>
                <a:lnTo>
                  <a:pt x="31750" y="280504"/>
                </a:lnTo>
                <a:lnTo>
                  <a:pt x="31749" y="236084"/>
                </a:lnTo>
                <a:close/>
              </a:path>
              <a:path w="95250" h="328295">
                <a:moveTo>
                  <a:pt x="47623" y="232879"/>
                </a:moveTo>
                <a:lnTo>
                  <a:pt x="31749" y="236084"/>
                </a:lnTo>
                <a:lnTo>
                  <a:pt x="31750" y="280504"/>
                </a:lnTo>
                <a:lnTo>
                  <a:pt x="63500" y="280504"/>
                </a:lnTo>
                <a:lnTo>
                  <a:pt x="63499" y="236084"/>
                </a:lnTo>
                <a:lnTo>
                  <a:pt x="47623" y="232879"/>
                </a:lnTo>
                <a:close/>
              </a:path>
              <a:path w="95250" h="328295">
                <a:moveTo>
                  <a:pt x="63499" y="236085"/>
                </a:moveTo>
                <a:lnTo>
                  <a:pt x="63500" y="280504"/>
                </a:lnTo>
                <a:lnTo>
                  <a:pt x="95250" y="280504"/>
                </a:lnTo>
                <a:lnTo>
                  <a:pt x="91507" y="261966"/>
                </a:lnTo>
                <a:lnTo>
                  <a:pt x="81300" y="246828"/>
                </a:lnTo>
                <a:lnTo>
                  <a:pt x="66161" y="236622"/>
                </a:lnTo>
                <a:lnTo>
                  <a:pt x="63499" y="236085"/>
                </a:lnTo>
                <a:close/>
              </a:path>
              <a:path w="95250" h="328295">
                <a:moveTo>
                  <a:pt x="63499" y="232879"/>
                </a:moveTo>
                <a:lnTo>
                  <a:pt x="47623" y="232879"/>
                </a:lnTo>
                <a:lnTo>
                  <a:pt x="63499" y="236085"/>
                </a:lnTo>
                <a:lnTo>
                  <a:pt x="63499" y="232879"/>
                </a:lnTo>
                <a:close/>
              </a:path>
              <a:path w="95250" h="328295">
                <a:moveTo>
                  <a:pt x="63498" y="0"/>
                </a:moveTo>
                <a:lnTo>
                  <a:pt x="31748" y="0"/>
                </a:lnTo>
                <a:lnTo>
                  <a:pt x="31749" y="236084"/>
                </a:lnTo>
                <a:lnTo>
                  <a:pt x="47623" y="232879"/>
                </a:lnTo>
                <a:lnTo>
                  <a:pt x="63499" y="232879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bject 64"/>
          <p:cNvSpPr/>
          <p:nvPr/>
        </p:nvSpPr>
        <p:spPr>
          <a:xfrm>
            <a:off x="4764087" y="39941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bject 65"/>
          <p:cNvSpPr txBox="1"/>
          <p:nvPr/>
        </p:nvSpPr>
        <p:spPr>
          <a:xfrm>
            <a:off x="4130040" y="453796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8" name="object 66"/>
          <p:cNvSpPr txBox="1"/>
          <p:nvPr/>
        </p:nvSpPr>
        <p:spPr>
          <a:xfrm>
            <a:off x="6009983" y="4141272"/>
            <a:ext cx="892035" cy="5714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22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Choose  the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best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</p:txBody>
      </p:sp>
      <p:sp>
        <p:nvSpPr>
          <p:cNvPr id="79" name="object 67"/>
          <p:cNvSpPr/>
          <p:nvPr/>
        </p:nvSpPr>
        <p:spPr>
          <a:xfrm>
            <a:off x="6114288" y="4632959"/>
            <a:ext cx="1018032" cy="728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bject 68"/>
          <p:cNvSpPr/>
          <p:nvPr/>
        </p:nvSpPr>
        <p:spPr>
          <a:xfrm>
            <a:off x="6159500" y="4664075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614136" y="0"/>
                </a:moveTo>
                <a:lnTo>
                  <a:pt x="614136" y="155575"/>
                </a:lnTo>
                <a:lnTo>
                  <a:pt x="0" y="155575"/>
                </a:lnTo>
                <a:lnTo>
                  <a:pt x="0" y="466725"/>
                </a:lnTo>
                <a:lnTo>
                  <a:pt x="614136" y="466725"/>
                </a:lnTo>
                <a:lnTo>
                  <a:pt x="614136" y="622300"/>
                </a:lnTo>
                <a:lnTo>
                  <a:pt x="925286" y="311150"/>
                </a:lnTo>
                <a:lnTo>
                  <a:pt x="6141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bject 69"/>
          <p:cNvSpPr/>
          <p:nvPr/>
        </p:nvSpPr>
        <p:spPr>
          <a:xfrm>
            <a:off x="6159500" y="4664075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0" y="155575"/>
                </a:moveTo>
                <a:lnTo>
                  <a:pt x="614136" y="155575"/>
                </a:lnTo>
                <a:lnTo>
                  <a:pt x="614136" y="0"/>
                </a:lnTo>
                <a:lnTo>
                  <a:pt x="925286" y="311150"/>
                </a:lnTo>
                <a:lnTo>
                  <a:pt x="614136" y="622300"/>
                </a:lnTo>
                <a:lnTo>
                  <a:pt x="614136" y="466725"/>
                </a:lnTo>
                <a:lnTo>
                  <a:pt x="0" y="46672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日期占位符 1"/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页脚占位符 2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灯片编号占位符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object 2"/>
          <p:cNvSpPr txBox="1">
            <a:spLocks/>
          </p:cNvSpPr>
          <p:nvPr/>
        </p:nvSpPr>
        <p:spPr>
          <a:xfrm>
            <a:off x="212090" y="153923"/>
            <a:ext cx="3913504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5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anose="020F0502020204030204"/>
                <a:ea typeface="+mj-ea"/>
                <a:cs typeface="Arial"/>
              </a:rPr>
              <a:t>Bottom-Up (agglomerative):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Starting  with each </a:t>
            </a:r>
            <a:r>
              <a:rPr kumimoji="0" lang="en-US" sz="2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item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in </a:t>
            </a:r>
            <a:r>
              <a:rPr kumimoji="0" lang="en-US" sz="2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its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own </a:t>
            </a:r>
            <a:r>
              <a:rPr kumimoji="0" lang="en-US" sz="20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cluster,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find  the best pair to </a:t>
            </a:r>
            <a:r>
              <a:rPr kumimoji="0" lang="en-US" sz="20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merge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into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a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new  </a:t>
            </a:r>
            <a:r>
              <a:rPr kumimoji="0" lang="en-US" sz="20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cluster. </a:t>
            </a:r>
            <a:r>
              <a:rPr kumimoji="0" lang="en-US" sz="20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Repeat until all clusters are  fused </a:t>
            </a:r>
            <a:r>
              <a:rPr kumimoji="0" lang="en-US" sz="20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/>
              </a:rPr>
              <a:t>together.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Arial"/>
            </a:endParaRPr>
          </a:p>
        </p:txBody>
      </p:sp>
      <p:sp>
        <p:nvSpPr>
          <p:cNvPr id="86" name="object 3"/>
          <p:cNvSpPr/>
          <p:nvPr/>
        </p:nvSpPr>
        <p:spPr>
          <a:xfrm>
            <a:off x="8116887" y="5929312"/>
            <a:ext cx="409388" cy="733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bject 4"/>
          <p:cNvSpPr/>
          <p:nvPr/>
        </p:nvSpPr>
        <p:spPr>
          <a:xfrm>
            <a:off x="8619072" y="5951205"/>
            <a:ext cx="524927" cy="69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bject 5"/>
          <p:cNvSpPr/>
          <p:nvPr/>
        </p:nvSpPr>
        <p:spPr>
          <a:xfrm>
            <a:off x="8816975" y="5689599"/>
            <a:ext cx="95250" cy="179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bject 6"/>
          <p:cNvSpPr/>
          <p:nvPr/>
        </p:nvSpPr>
        <p:spPr>
          <a:xfrm>
            <a:off x="8326437" y="5689599"/>
            <a:ext cx="95250" cy="1793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bject 7"/>
          <p:cNvSpPr/>
          <p:nvPr/>
        </p:nvSpPr>
        <p:spPr>
          <a:xfrm>
            <a:off x="8369300" y="5689599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bject 8"/>
          <p:cNvSpPr/>
          <p:nvPr/>
        </p:nvSpPr>
        <p:spPr>
          <a:xfrm>
            <a:off x="2182812" y="6010275"/>
            <a:ext cx="409388" cy="733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bject 9"/>
          <p:cNvSpPr/>
          <p:nvPr/>
        </p:nvSpPr>
        <p:spPr>
          <a:xfrm>
            <a:off x="2684997" y="6032167"/>
            <a:ext cx="524927" cy="69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bject 10"/>
          <p:cNvSpPr/>
          <p:nvPr/>
        </p:nvSpPr>
        <p:spPr>
          <a:xfrm>
            <a:off x="2882900" y="5770562"/>
            <a:ext cx="95250" cy="1793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bject 11"/>
          <p:cNvSpPr/>
          <p:nvPr/>
        </p:nvSpPr>
        <p:spPr>
          <a:xfrm>
            <a:off x="2392362" y="5770562"/>
            <a:ext cx="95250" cy="1793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bject 12"/>
          <p:cNvSpPr/>
          <p:nvPr/>
        </p:nvSpPr>
        <p:spPr>
          <a:xfrm>
            <a:off x="2435225" y="57705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bject 13"/>
          <p:cNvSpPr/>
          <p:nvPr/>
        </p:nvSpPr>
        <p:spPr>
          <a:xfrm>
            <a:off x="3294062" y="5967384"/>
            <a:ext cx="357186" cy="739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bject 14"/>
          <p:cNvSpPr/>
          <p:nvPr/>
        </p:nvSpPr>
        <p:spPr>
          <a:xfrm>
            <a:off x="3752850" y="5858214"/>
            <a:ext cx="301625" cy="885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bject 15"/>
          <p:cNvSpPr/>
          <p:nvPr/>
        </p:nvSpPr>
        <p:spPr>
          <a:xfrm>
            <a:off x="3897312" y="5536772"/>
            <a:ext cx="95250" cy="319405"/>
          </a:xfrm>
          <a:custGeom>
            <a:avLst/>
            <a:gdLst/>
            <a:ahLst/>
            <a:cxnLst/>
            <a:rect l="l" t="t" r="r" b="b"/>
            <a:pathLst>
              <a:path w="95250" h="319404">
                <a:moveTo>
                  <a:pt x="31750" y="226988"/>
                </a:moveTo>
                <a:lnTo>
                  <a:pt x="29087" y="227525"/>
                </a:lnTo>
                <a:lnTo>
                  <a:pt x="13949" y="237732"/>
                </a:lnTo>
                <a:lnTo>
                  <a:pt x="3742" y="252870"/>
                </a:lnTo>
                <a:lnTo>
                  <a:pt x="0" y="271408"/>
                </a:lnTo>
                <a:lnTo>
                  <a:pt x="3742" y="289946"/>
                </a:lnTo>
                <a:lnTo>
                  <a:pt x="13949" y="305084"/>
                </a:lnTo>
                <a:lnTo>
                  <a:pt x="29087" y="315290"/>
                </a:lnTo>
                <a:lnTo>
                  <a:pt x="47625" y="319033"/>
                </a:lnTo>
                <a:lnTo>
                  <a:pt x="66162" y="315290"/>
                </a:lnTo>
                <a:lnTo>
                  <a:pt x="81301" y="305083"/>
                </a:lnTo>
                <a:lnTo>
                  <a:pt x="91507" y="289945"/>
                </a:lnTo>
                <a:lnTo>
                  <a:pt x="95249" y="271408"/>
                </a:lnTo>
                <a:lnTo>
                  <a:pt x="31750" y="271408"/>
                </a:lnTo>
                <a:lnTo>
                  <a:pt x="31750" y="226988"/>
                </a:lnTo>
                <a:close/>
              </a:path>
              <a:path w="95250" h="319404">
                <a:moveTo>
                  <a:pt x="47625" y="223783"/>
                </a:moveTo>
                <a:lnTo>
                  <a:pt x="31751" y="226987"/>
                </a:lnTo>
                <a:lnTo>
                  <a:pt x="31750" y="271408"/>
                </a:lnTo>
                <a:lnTo>
                  <a:pt x="63500" y="271408"/>
                </a:lnTo>
                <a:lnTo>
                  <a:pt x="63500" y="226987"/>
                </a:lnTo>
                <a:lnTo>
                  <a:pt x="47625" y="223783"/>
                </a:lnTo>
                <a:close/>
              </a:path>
              <a:path w="95250" h="319404">
                <a:moveTo>
                  <a:pt x="63500" y="226987"/>
                </a:moveTo>
                <a:lnTo>
                  <a:pt x="63500" y="271408"/>
                </a:lnTo>
                <a:lnTo>
                  <a:pt x="31750" y="271408"/>
                </a:lnTo>
                <a:lnTo>
                  <a:pt x="95250" y="271407"/>
                </a:lnTo>
                <a:lnTo>
                  <a:pt x="91507" y="252870"/>
                </a:lnTo>
                <a:lnTo>
                  <a:pt x="81301" y="237731"/>
                </a:lnTo>
                <a:lnTo>
                  <a:pt x="66162" y="227525"/>
                </a:lnTo>
                <a:lnTo>
                  <a:pt x="63500" y="226987"/>
                </a:lnTo>
                <a:close/>
              </a:path>
              <a:path w="95250" h="319404">
                <a:moveTo>
                  <a:pt x="63500" y="0"/>
                </a:moveTo>
                <a:lnTo>
                  <a:pt x="31750" y="0"/>
                </a:lnTo>
                <a:lnTo>
                  <a:pt x="31750" y="226988"/>
                </a:lnTo>
                <a:lnTo>
                  <a:pt x="47625" y="223783"/>
                </a:lnTo>
                <a:lnTo>
                  <a:pt x="63500" y="223783"/>
                </a:lnTo>
                <a:lnTo>
                  <a:pt x="63500" y="0"/>
                </a:lnTo>
                <a:close/>
              </a:path>
              <a:path w="95250" h="319404">
                <a:moveTo>
                  <a:pt x="63500" y="223783"/>
                </a:moveTo>
                <a:lnTo>
                  <a:pt x="47625" y="223783"/>
                </a:lnTo>
                <a:lnTo>
                  <a:pt x="63500" y="226987"/>
                </a:lnTo>
                <a:lnTo>
                  <a:pt x="63500" y="223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bject 16"/>
          <p:cNvSpPr/>
          <p:nvPr/>
        </p:nvSpPr>
        <p:spPr>
          <a:xfrm>
            <a:off x="3406776" y="5527675"/>
            <a:ext cx="95250" cy="328295"/>
          </a:xfrm>
          <a:custGeom>
            <a:avLst/>
            <a:gdLst/>
            <a:ahLst/>
            <a:cxnLst/>
            <a:rect l="l" t="t" r="r" b="b"/>
            <a:pathLst>
              <a:path w="95250" h="328295">
                <a:moveTo>
                  <a:pt x="31749" y="236084"/>
                </a:moveTo>
                <a:lnTo>
                  <a:pt x="29086" y="236622"/>
                </a:lnTo>
                <a:lnTo>
                  <a:pt x="13948" y="246829"/>
                </a:lnTo>
                <a:lnTo>
                  <a:pt x="3742" y="261967"/>
                </a:lnTo>
                <a:lnTo>
                  <a:pt x="0" y="280505"/>
                </a:lnTo>
                <a:lnTo>
                  <a:pt x="3742" y="299042"/>
                </a:lnTo>
                <a:lnTo>
                  <a:pt x="13948" y="314181"/>
                </a:lnTo>
                <a:lnTo>
                  <a:pt x="29087" y="324387"/>
                </a:lnTo>
                <a:lnTo>
                  <a:pt x="47625" y="328130"/>
                </a:lnTo>
                <a:lnTo>
                  <a:pt x="66162" y="324387"/>
                </a:lnTo>
                <a:lnTo>
                  <a:pt x="81300" y="314180"/>
                </a:lnTo>
                <a:lnTo>
                  <a:pt x="91507" y="299042"/>
                </a:lnTo>
                <a:lnTo>
                  <a:pt x="95249" y="280505"/>
                </a:lnTo>
                <a:lnTo>
                  <a:pt x="31750" y="280505"/>
                </a:lnTo>
                <a:lnTo>
                  <a:pt x="31749" y="236084"/>
                </a:lnTo>
                <a:close/>
              </a:path>
              <a:path w="95250" h="328295">
                <a:moveTo>
                  <a:pt x="47623" y="232880"/>
                </a:moveTo>
                <a:lnTo>
                  <a:pt x="31749" y="236084"/>
                </a:lnTo>
                <a:lnTo>
                  <a:pt x="31750" y="280505"/>
                </a:lnTo>
                <a:lnTo>
                  <a:pt x="63500" y="280505"/>
                </a:lnTo>
                <a:lnTo>
                  <a:pt x="63499" y="236084"/>
                </a:lnTo>
                <a:lnTo>
                  <a:pt x="47623" y="232880"/>
                </a:lnTo>
                <a:close/>
              </a:path>
              <a:path w="95250" h="328295">
                <a:moveTo>
                  <a:pt x="63499" y="236085"/>
                </a:moveTo>
                <a:lnTo>
                  <a:pt x="63500" y="280505"/>
                </a:lnTo>
                <a:lnTo>
                  <a:pt x="31750" y="280505"/>
                </a:lnTo>
                <a:lnTo>
                  <a:pt x="95250" y="280504"/>
                </a:lnTo>
                <a:lnTo>
                  <a:pt x="91507" y="261967"/>
                </a:lnTo>
                <a:lnTo>
                  <a:pt x="81300" y="246828"/>
                </a:lnTo>
                <a:lnTo>
                  <a:pt x="66161" y="236622"/>
                </a:lnTo>
                <a:lnTo>
                  <a:pt x="63499" y="236085"/>
                </a:lnTo>
                <a:close/>
              </a:path>
              <a:path w="95250" h="328295">
                <a:moveTo>
                  <a:pt x="63499" y="232880"/>
                </a:moveTo>
                <a:lnTo>
                  <a:pt x="47623" y="232880"/>
                </a:lnTo>
                <a:lnTo>
                  <a:pt x="63499" y="236085"/>
                </a:lnTo>
                <a:lnTo>
                  <a:pt x="63499" y="232880"/>
                </a:lnTo>
                <a:close/>
              </a:path>
              <a:path w="95250" h="328295">
                <a:moveTo>
                  <a:pt x="63498" y="0"/>
                </a:moveTo>
                <a:lnTo>
                  <a:pt x="31748" y="0"/>
                </a:lnTo>
                <a:lnTo>
                  <a:pt x="31749" y="236084"/>
                </a:lnTo>
                <a:lnTo>
                  <a:pt x="47623" y="232880"/>
                </a:lnTo>
                <a:lnTo>
                  <a:pt x="63499" y="232880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bject 17"/>
          <p:cNvSpPr/>
          <p:nvPr/>
        </p:nvSpPr>
        <p:spPr>
          <a:xfrm>
            <a:off x="3449637" y="552767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bject 18"/>
          <p:cNvSpPr/>
          <p:nvPr/>
        </p:nvSpPr>
        <p:spPr>
          <a:xfrm>
            <a:off x="1851025" y="6196012"/>
            <a:ext cx="219075" cy="496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bject 19"/>
          <p:cNvSpPr/>
          <p:nvPr/>
        </p:nvSpPr>
        <p:spPr>
          <a:xfrm>
            <a:off x="1293812" y="6048375"/>
            <a:ext cx="525461" cy="695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bject 20"/>
          <p:cNvSpPr/>
          <p:nvPr/>
        </p:nvSpPr>
        <p:spPr>
          <a:xfrm>
            <a:off x="1892300" y="5501923"/>
            <a:ext cx="95250" cy="368935"/>
          </a:xfrm>
          <a:custGeom>
            <a:avLst/>
            <a:gdLst/>
            <a:ahLst/>
            <a:cxnLst/>
            <a:rect l="l" t="t" r="r" b="b"/>
            <a:pathLst>
              <a:path w="95250" h="368935">
                <a:moveTo>
                  <a:pt x="31749" y="276606"/>
                </a:moveTo>
                <a:lnTo>
                  <a:pt x="29087" y="277144"/>
                </a:lnTo>
                <a:lnTo>
                  <a:pt x="13948" y="287350"/>
                </a:lnTo>
                <a:lnTo>
                  <a:pt x="3742" y="302488"/>
                </a:lnTo>
                <a:lnTo>
                  <a:pt x="0" y="321026"/>
                </a:lnTo>
                <a:lnTo>
                  <a:pt x="3742" y="339564"/>
                </a:lnTo>
                <a:lnTo>
                  <a:pt x="13948" y="354702"/>
                </a:lnTo>
                <a:lnTo>
                  <a:pt x="29087" y="364909"/>
                </a:lnTo>
                <a:lnTo>
                  <a:pt x="47625" y="368651"/>
                </a:lnTo>
                <a:lnTo>
                  <a:pt x="66162" y="364908"/>
                </a:lnTo>
                <a:lnTo>
                  <a:pt x="81301" y="354702"/>
                </a:lnTo>
                <a:lnTo>
                  <a:pt x="91507" y="339564"/>
                </a:lnTo>
                <a:lnTo>
                  <a:pt x="95249" y="321026"/>
                </a:lnTo>
                <a:lnTo>
                  <a:pt x="31750" y="321026"/>
                </a:lnTo>
                <a:lnTo>
                  <a:pt x="31749" y="276606"/>
                </a:lnTo>
                <a:close/>
              </a:path>
              <a:path w="95250" h="368935">
                <a:moveTo>
                  <a:pt x="47625" y="273401"/>
                </a:moveTo>
                <a:lnTo>
                  <a:pt x="31750" y="276606"/>
                </a:lnTo>
                <a:lnTo>
                  <a:pt x="31750" y="321026"/>
                </a:lnTo>
                <a:lnTo>
                  <a:pt x="63500" y="321026"/>
                </a:lnTo>
                <a:lnTo>
                  <a:pt x="63499" y="276606"/>
                </a:lnTo>
                <a:lnTo>
                  <a:pt x="47625" y="273401"/>
                </a:lnTo>
                <a:close/>
              </a:path>
              <a:path w="95250" h="368935">
                <a:moveTo>
                  <a:pt x="63499" y="276606"/>
                </a:moveTo>
                <a:lnTo>
                  <a:pt x="63500" y="321026"/>
                </a:lnTo>
                <a:lnTo>
                  <a:pt x="95250" y="321026"/>
                </a:lnTo>
                <a:lnTo>
                  <a:pt x="91507" y="302488"/>
                </a:lnTo>
                <a:lnTo>
                  <a:pt x="81300" y="287350"/>
                </a:lnTo>
                <a:lnTo>
                  <a:pt x="66162" y="277144"/>
                </a:lnTo>
                <a:lnTo>
                  <a:pt x="63499" y="276606"/>
                </a:lnTo>
                <a:close/>
              </a:path>
              <a:path w="95250" h="368935">
                <a:moveTo>
                  <a:pt x="63498" y="0"/>
                </a:moveTo>
                <a:lnTo>
                  <a:pt x="31748" y="0"/>
                </a:lnTo>
                <a:lnTo>
                  <a:pt x="31749" y="276606"/>
                </a:lnTo>
                <a:lnTo>
                  <a:pt x="47625" y="273401"/>
                </a:lnTo>
                <a:lnTo>
                  <a:pt x="63499" y="273401"/>
                </a:lnTo>
                <a:lnTo>
                  <a:pt x="63498" y="0"/>
                </a:lnTo>
                <a:close/>
              </a:path>
              <a:path w="95250" h="368935">
                <a:moveTo>
                  <a:pt x="63499" y="273401"/>
                </a:moveTo>
                <a:lnTo>
                  <a:pt x="47625" y="273401"/>
                </a:lnTo>
                <a:lnTo>
                  <a:pt x="63499" y="276606"/>
                </a:lnTo>
                <a:lnTo>
                  <a:pt x="63499" y="27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bject 21"/>
          <p:cNvSpPr/>
          <p:nvPr/>
        </p:nvSpPr>
        <p:spPr>
          <a:xfrm>
            <a:off x="1401762" y="5491162"/>
            <a:ext cx="95250" cy="379730"/>
          </a:xfrm>
          <a:custGeom>
            <a:avLst/>
            <a:gdLst/>
            <a:ahLst/>
            <a:cxnLst/>
            <a:rect l="l" t="t" r="r" b="b"/>
            <a:pathLst>
              <a:path w="95250" h="379729">
                <a:moveTo>
                  <a:pt x="31750" y="287367"/>
                </a:moveTo>
                <a:lnTo>
                  <a:pt x="29087" y="287904"/>
                </a:lnTo>
                <a:lnTo>
                  <a:pt x="13949" y="298111"/>
                </a:lnTo>
                <a:lnTo>
                  <a:pt x="3742" y="313249"/>
                </a:lnTo>
                <a:lnTo>
                  <a:pt x="0" y="331787"/>
                </a:lnTo>
                <a:lnTo>
                  <a:pt x="3742" y="350325"/>
                </a:lnTo>
                <a:lnTo>
                  <a:pt x="13949" y="365463"/>
                </a:lnTo>
                <a:lnTo>
                  <a:pt x="29087" y="375669"/>
                </a:lnTo>
                <a:lnTo>
                  <a:pt x="47625" y="379412"/>
                </a:lnTo>
                <a:lnTo>
                  <a:pt x="66162" y="375669"/>
                </a:lnTo>
                <a:lnTo>
                  <a:pt x="81301" y="365463"/>
                </a:lnTo>
                <a:lnTo>
                  <a:pt x="91507" y="350324"/>
                </a:lnTo>
                <a:lnTo>
                  <a:pt x="95249" y="331787"/>
                </a:lnTo>
                <a:lnTo>
                  <a:pt x="31750" y="331787"/>
                </a:lnTo>
                <a:lnTo>
                  <a:pt x="31750" y="287367"/>
                </a:lnTo>
                <a:close/>
              </a:path>
              <a:path w="95250" h="379729">
                <a:moveTo>
                  <a:pt x="47625" y="284162"/>
                </a:moveTo>
                <a:lnTo>
                  <a:pt x="31751" y="287367"/>
                </a:lnTo>
                <a:lnTo>
                  <a:pt x="31750" y="331787"/>
                </a:lnTo>
                <a:lnTo>
                  <a:pt x="63500" y="331787"/>
                </a:lnTo>
                <a:lnTo>
                  <a:pt x="63500" y="287367"/>
                </a:lnTo>
                <a:lnTo>
                  <a:pt x="47625" y="284162"/>
                </a:lnTo>
                <a:close/>
              </a:path>
              <a:path w="95250" h="379729">
                <a:moveTo>
                  <a:pt x="63500" y="287367"/>
                </a:moveTo>
                <a:lnTo>
                  <a:pt x="63500" y="331787"/>
                </a:lnTo>
                <a:lnTo>
                  <a:pt x="95250" y="331787"/>
                </a:lnTo>
                <a:lnTo>
                  <a:pt x="91507" y="313249"/>
                </a:lnTo>
                <a:lnTo>
                  <a:pt x="81301" y="298111"/>
                </a:lnTo>
                <a:lnTo>
                  <a:pt x="66162" y="287904"/>
                </a:lnTo>
                <a:lnTo>
                  <a:pt x="63500" y="287367"/>
                </a:lnTo>
                <a:close/>
              </a:path>
              <a:path w="95250" h="379729">
                <a:moveTo>
                  <a:pt x="63500" y="0"/>
                </a:moveTo>
                <a:lnTo>
                  <a:pt x="31750" y="0"/>
                </a:lnTo>
                <a:lnTo>
                  <a:pt x="31750" y="287367"/>
                </a:lnTo>
                <a:lnTo>
                  <a:pt x="47625" y="284162"/>
                </a:lnTo>
                <a:lnTo>
                  <a:pt x="63500" y="284162"/>
                </a:lnTo>
                <a:lnTo>
                  <a:pt x="63500" y="0"/>
                </a:lnTo>
                <a:close/>
              </a:path>
              <a:path w="95250" h="379729">
                <a:moveTo>
                  <a:pt x="63500" y="284162"/>
                </a:moveTo>
                <a:lnTo>
                  <a:pt x="47625" y="284162"/>
                </a:lnTo>
                <a:lnTo>
                  <a:pt x="63500" y="287367"/>
                </a:lnTo>
                <a:lnTo>
                  <a:pt x="63500" y="284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bject 22"/>
          <p:cNvSpPr/>
          <p:nvPr/>
        </p:nvSpPr>
        <p:spPr>
          <a:xfrm>
            <a:off x="1444625" y="5491162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bject 23"/>
          <p:cNvSpPr/>
          <p:nvPr/>
        </p:nvSpPr>
        <p:spPr>
          <a:xfrm>
            <a:off x="4586287" y="5859462"/>
            <a:ext cx="301625" cy="865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bject 24"/>
          <p:cNvSpPr/>
          <p:nvPr/>
        </p:nvSpPr>
        <p:spPr>
          <a:xfrm>
            <a:off x="4992687" y="5954712"/>
            <a:ext cx="409575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bject 25"/>
          <p:cNvSpPr/>
          <p:nvPr/>
        </p:nvSpPr>
        <p:spPr>
          <a:xfrm>
            <a:off x="5226051" y="5528189"/>
            <a:ext cx="95250" cy="347345"/>
          </a:xfrm>
          <a:custGeom>
            <a:avLst/>
            <a:gdLst/>
            <a:ahLst/>
            <a:cxnLst/>
            <a:rect l="l" t="t" r="r" b="b"/>
            <a:pathLst>
              <a:path w="95250" h="347345">
                <a:moveTo>
                  <a:pt x="31749" y="255103"/>
                </a:moveTo>
                <a:lnTo>
                  <a:pt x="29086" y="255641"/>
                </a:lnTo>
                <a:lnTo>
                  <a:pt x="13948" y="265847"/>
                </a:lnTo>
                <a:lnTo>
                  <a:pt x="3742" y="280985"/>
                </a:lnTo>
                <a:lnTo>
                  <a:pt x="0" y="299523"/>
                </a:lnTo>
                <a:lnTo>
                  <a:pt x="3742" y="318061"/>
                </a:lnTo>
                <a:lnTo>
                  <a:pt x="13948" y="333199"/>
                </a:lnTo>
                <a:lnTo>
                  <a:pt x="29087" y="343406"/>
                </a:lnTo>
                <a:lnTo>
                  <a:pt x="47625" y="347148"/>
                </a:lnTo>
                <a:lnTo>
                  <a:pt x="66162" y="343405"/>
                </a:lnTo>
                <a:lnTo>
                  <a:pt x="81300" y="333199"/>
                </a:lnTo>
                <a:lnTo>
                  <a:pt x="91507" y="318061"/>
                </a:lnTo>
                <a:lnTo>
                  <a:pt x="95249" y="299523"/>
                </a:lnTo>
                <a:lnTo>
                  <a:pt x="31750" y="299523"/>
                </a:lnTo>
                <a:lnTo>
                  <a:pt x="31749" y="255103"/>
                </a:lnTo>
                <a:close/>
              </a:path>
              <a:path w="95250" h="347345">
                <a:moveTo>
                  <a:pt x="47623" y="251898"/>
                </a:moveTo>
                <a:lnTo>
                  <a:pt x="31749" y="255103"/>
                </a:lnTo>
                <a:lnTo>
                  <a:pt x="31750" y="299523"/>
                </a:lnTo>
                <a:lnTo>
                  <a:pt x="63500" y="299523"/>
                </a:lnTo>
                <a:lnTo>
                  <a:pt x="63499" y="255103"/>
                </a:lnTo>
                <a:lnTo>
                  <a:pt x="47623" y="251898"/>
                </a:lnTo>
                <a:close/>
              </a:path>
              <a:path w="95250" h="347345">
                <a:moveTo>
                  <a:pt x="63499" y="255103"/>
                </a:moveTo>
                <a:lnTo>
                  <a:pt x="63500" y="299523"/>
                </a:lnTo>
                <a:lnTo>
                  <a:pt x="31750" y="299523"/>
                </a:lnTo>
                <a:lnTo>
                  <a:pt x="95250" y="299523"/>
                </a:lnTo>
                <a:lnTo>
                  <a:pt x="91507" y="280985"/>
                </a:lnTo>
                <a:lnTo>
                  <a:pt x="81300" y="265847"/>
                </a:lnTo>
                <a:lnTo>
                  <a:pt x="66161" y="255641"/>
                </a:lnTo>
                <a:lnTo>
                  <a:pt x="63499" y="255103"/>
                </a:lnTo>
                <a:close/>
              </a:path>
              <a:path w="95250" h="347345">
                <a:moveTo>
                  <a:pt x="63499" y="251898"/>
                </a:moveTo>
                <a:lnTo>
                  <a:pt x="47623" y="251898"/>
                </a:lnTo>
                <a:lnTo>
                  <a:pt x="63499" y="255103"/>
                </a:lnTo>
                <a:lnTo>
                  <a:pt x="63499" y="251898"/>
                </a:lnTo>
                <a:close/>
              </a:path>
              <a:path w="95250" h="347345">
                <a:moveTo>
                  <a:pt x="63498" y="0"/>
                </a:moveTo>
                <a:lnTo>
                  <a:pt x="31748" y="1"/>
                </a:lnTo>
                <a:lnTo>
                  <a:pt x="31749" y="255103"/>
                </a:lnTo>
                <a:lnTo>
                  <a:pt x="47623" y="251898"/>
                </a:lnTo>
                <a:lnTo>
                  <a:pt x="63499" y="251898"/>
                </a:lnTo>
                <a:lnTo>
                  <a:pt x="63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bject 26"/>
          <p:cNvSpPr/>
          <p:nvPr/>
        </p:nvSpPr>
        <p:spPr>
          <a:xfrm>
            <a:off x="4735513" y="5518150"/>
            <a:ext cx="95250" cy="357505"/>
          </a:xfrm>
          <a:custGeom>
            <a:avLst/>
            <a:gdLst/>
            <a:ahLst/>
            <a:cxnLst/>
            <a:rect l="l" t="t" r="r" b="b"/>
            <a:pathLst>
              <a:path w="95250" h="357504">
                <a:moveTo>
                  <a:pt x="31749" y="265143"/>
                </a:moveTo>
                <a:lnTo>
                  <a:pt x="29087" y="265680"/>
                </a:lnTo>
                <a:lnTo>
                  <a:pt x="13948" y="275887"/>
                </a:lnTo>
                <a:lnTo>
                  <a:pt x="3742" y="291025"/>
                </a:lnTo>
                <a:lnTo>
                  <a:pt x="0" y="309563"/>
                </a:lnTo>
                <a:lnTo>
                  <a:pt x="3742" y="328100"/>
                </a:lnTo>
                <a:lnTo>
                  <a:pt x="13949" y="343239"/>
                </a:lnTo>
                <a:lnTo>
                  <a:pt x="29087" y="353445"/>
                </a:lnTo>
                <a:lnTo>
                  <a:pt x="47625" y="357188"/>
                </a:lnTo>
                <a:lnTo>
                  <a:pt x="66162" y="353445"/>
                </a:lnTo>
                <a:lnTo>
                  <a:pt x="81301" y="343238"/>
                </a:lnTo>
                <a:lnTo>
                  <a:pt x="91507" y="328100"/>
                </a:lnTo>
                <a:lnTo>
                  <a:pt x="95249" y="309563"/>
                </a:lnTo>
                <a:lnTo>
                  <a:pt x="31750" y="309563"/>
                </a:lnTo>
                <a:lnTo>
                  <a:pt x="31749" y="265143"/>
                </a:lnTo>
                <a:close/>
              </a:path>
              <a:path w="95250" h="357504">
                <a:moveTo>
                  <a:pt x="47625" y="261938"/>
                </a:moveTo>
                <a:lnTo>
                  <a:pt x="31750" y="265142"/>
                </a:lnTo>
                <a:lnTo>
                  <a:pt x="31750" y="309563"/>
                </a:lnTo>
                <a:lnTo>
                  <a:pt x="63500" y="309562"/>
                </a:lnTo>
                <a:lnTo>
                  <a:pt x="63499" y="265142"/>
                </a:lnTo>
                <a:lnTo>
                  <a:pt x="47625" y="261938"/>
                </a:lnTo>
                <a:close/>
              </a:path>
              <a:path w="95250" h="357504">
                <a:moveTo>
                  <a:pt x="63499" y="265142"/>
                </a:moveTo>
                <a:lnTo>
                  <a:pt x="63500" y="309562"/>
                </a:lnTo>
                <a:lnTo>
                  <a:pt x="31750" y="309563"/>
                </a:lnTo>
                <a:lnTo>
                  <a:pt x="95250" y="309562"/>
                </a:lnTo>
                <a:lnTo>
                  <a:pt x="91507" y="291025"/>
                </a:lnTo>
                <a:lnTo>
                  <a:pt x="81301" y="275886"/>
                </a:lnTo>
                <a:lnTo>
                  <a:pt x="66162" y="265680"/>
                </a:lnTo>
                <a:lnTo>
                  <a:pt x="63499" y="265142"/>
                </a:lnTo>
                <a:close/>
              </a:path>
              <a:path w="95250" h="357504">
                <a:moveTo>
                  <a:pt x="63498" y="0"/>
                </a:moveTo>
                <a:lnTo>
                  <a:pt x="31748" y="0"/>
                </a:lnTo>
                <a:lnTo>
                  <a:pt x="31749" y="265143"/>
                </a:lnTo>
                <a:lnTo>
                  <a:pt x="47625" y="261938"/>
                </a:lnTo>
                <a:lnTo>
                  <a:pt x="63499" y="261938"/>
                </a:lnTo>
                <a:lnTo>
                  <a:pt x="63498" y="0"/>
                </a:lnTo>
                <a:close/>
              </a:path>
              <a:path w="95250" h="357504">
                <a:moveTo>
                  <a:pt x="63499" y="261938"/>
                </a:moveTo>
                <a:lnTo>
                  <a:pt x="47625" y="261938"/>
                </a:lnTo>
                <a:lnTo>
                  <a:pt x="63499" y="265142"/>
                </a:lnTo>
                <a:lnTo>
                  <a:pt x="63499" y="261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bject 27"/>
          <p:cNvSpPr/>
          <p:nvPr/>
        </p:nvSpPr>
        <p:spPr>
          <a:xfrm>
            <a:off x="4778376" y="551815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498475" y="0"/>
                </a:moveTo>
                <a:lnTo>
                  <a:pt x="0" y="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bject 28"/>
          <p:cNvSpPr/>
          <p:nvPr/>
        </p:nvSpPr>
        <p:spPr>
          <a:xfrm>
            <a:off x="0" y="5257800"/>
            <a:ext cx="9144000" cy="142875"/>
          </a:xfrm>
          <a:custGeom>
            <a:avLst/>
            <a:gdLst/>
            <a:ahLst/>
            <a:cxnLst/>
            <a:rect l="l" t="t" r="r" b="b"/>
            <a:pathLst>
              <a:path w="9144000" h="142875">
                <a:moveTo>
                  <a:pt x="0" y="0"/>
                </a:moveTo>
                <a:lnTo>
                  <a:pt x="9144000" y="0"/>
                </a:lnTo>
                <a:lnTo>
                  <a:pt x="914400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object 29"/>
          <p:cNvSpPr/>
          <p:nvPr/>
        </p:nvSpPr>
        <p:spPr>
          <a:xfrm>
            <a:off x="6885431" y="5925311"/>
            <a:ext cx="1018031" cy="728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bject 30"/>
          <p:cNvSpPr/>
          <p:nvPr/>
        </p:nvSpPr>
        <p:spPr>
          <a:xfrm>
            <a:off x="6930569" y="5954712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614136" y="0"/>
                </a:moveTo>
                <a:lnTo>
                  <a:pt x="614136" y="155575"/>
                </a:lnTo>
                <a:lnTo>
                  <a:pt x="0" y="155575"/>
                </a:lnTo>
                <a:lnTo>
                  <a:pt x="0" y="466725"/>
                </a:lnTo>
                <a:lnTo>
                  <a:pt x="614136" y="466725"/>
                </a:lnTo>
                <a:lnTo>
                  <a:pt x="614136" y="622300"/>
                </a:lnTo>
                <a:lnTo>
                  <a:pt x="925286" y="311150"/>
                </a:lnTo>
                <a:lnTo>
                  <a:pt x="6141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bject 31"/>
          <p:cNvSpPr/>
          <p:nvPr/>
        </p:nvSpPr>
        <p:spPr>
          <a:xfrm>
            <a:off x="6930569" y="5954712"/>
            <a:ext cx="925830" cy="622300"/>
          </a:xfrm>
          <a:custGeom>
            <a:avLst/>
            <a:gdLst/>
            <a:ahLst/>
            <a:cxnLst/>
            <a:rect l="l" t="t" r="r" b="b"/>
            <a:pathLst>
              <a:path w="925829" h="622300">
                <a:moveTo>
                  <a:pt x="0" y="155575"/>
                </a:moveTo>
                <a:lnTo>
                  <a:pt x="614136" y="155575"/>
                </a:lnTo>
                <a:lnTo>
                  <a:pt x="614136" y="0"/>
                </a:lnTo>
                <a:lnTo>
                  <a:pt x="925286" y="311150"/>
                </a:lnTo>
                <a:lnTo>
                  <a:pt x="614136" y="622300"/>
                </a:lnTo>
                <a:lnTo>
                  <a:pt x="614136" y="466725"/>
                </a:lnTo>
                <a:lnTo>
                  <a:pt x="0" y="46672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bject 33"/>
          <p:cNvSpPr txBox="1"/>
          <p:nvPr/>
        </p:nvSpPr>
        <p:spPr>
          <a:xfrm>
            <a:off x="107930" y="5681027"/>
            <a:ext cx="1137285" cy="823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Consider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all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ossible</a:t>
            </a:r>
            <a:r>
              <a:rPr kumimoji="0" lang="en-US" sz="1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m</a:t>
            </a:r>
            <a:r>
              <a:rPr kumimoji="0" lang="en-US" sz="1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erges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</p:txBody>
      </p:sp>
      <p:sp>
        <p:nvSpPr>
          <p:cNvPr id="116" name="object 34"/>
          <p:cNvSpPr txBox="1"/>
          <p:nvPr/>
        </p:nvSpPr>
        <p:spPr>
          <a:xfrm>
            <a:off x="5817274" y="5948423"/>
            <a:ext cx="97536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Choose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best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</p:txBody>
      </p:sp>
      <p:sp>
        <p:nvSpPr>
          <p:cNvPr id="117" name="object 35"/>
          <p:cNvSpPr txBox="1"/>
          <p:nvPr/>
        </p:nvSpPr>
        <p:spPr>
          <a:xfrm>
            <a:off x="4196715" y="6000664"/>
            <a:ext cx="3302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9" name="object 98"/>
          <p:cNvSpPr txBox="1"/>
          <p:nvPr/>
        </p:nvSpPr>
        <p:spPr>
          <a:xfrm>
            <a:off x="2544381" y="2837379"/>
            <a:ext cx="4501767" cy="137350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 marR="372110" algn="ctr">
              <a:spcBef>
                <a:spcPts val="245"/>
              </a:spcBef>
            </a:pPr>
            <a:r>
              <a:rPr sz="2800" spc="-5" dirty="0">
                <a:solidFill>
                  <a:prstClr val="black"/>
                </a:solidFill>
                <a:cs typeface="Times New Roman"/>
              </a:rPr>
              <a:t>But </a:t>
            </a:r>
            <a:r>
              <a:rPr sz="2800" dirty="0">
                <a:solidFill>
                  <a:prstClr val="black"/>
                </a:solidFill>
                <a:cs typeface="Times New Roman"/>
              </a:rPr>
              <a:t>how do we </a:t>
            </a:r>
            <a:r>
              <a:rPr sz="2800" spc="-5" dirty="0">
                <a:solidFill>
                  <a:prstClr val="black"/>
                </a:solidFill>
                <a:cs typeface="Times New Roman"/>
              </a:rPr>
              <a:t>compute</a:t>
            </a:r>
            <a:r>
              <a:rPr sz="2800" spc="-95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800" spc="-5" dirty="0" smtClean="0">
                <a:solidFill>
                  <a:prstClr val="black"/>
                </a:solidFill>
                <a:cs typeface="Times New Roman"/>
              </a:rPr>
              <a:t>distances </a:t>
            </a:r>
            <a:r>
              <a:rPr sz="2800" spc="-5" dirty="0">
                <a:solidFill>
                  <a:prstClr val="black"/>
                </a:solidFill>
                <a:cs typeface="Times New Roman"/>
              </a:rPr>
              <a:t>between clusters rather than </a:t>
            </a:r>
            <a:r>
              <a:rPr sz="2800" spc="-5" dirty="0" smtClean="0">
                <a:solidFill>
                  <a:prstClr val="black"/>
                </a:solidFill>
                <a:cs typeface="Times New Roman"/>
              </a:rPr>
              <a:t>objects</a:t>
            </a:r>
            <a:r>
              <a:rPr sz="2800" spc="-5" dirty="0">
                <a:solidFill>
                  <a:prstClr val="black"/>
                </a:solidFill>
                <a:cs typeface="Times New Roman"/>
              </a:rPr>
              <a:t>?</a:t>
            </a:r>
            <a:endParaRPr sz="2800" dirty="0">
              <a:solidFill>
                <a:prstClr val="black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38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62424" cy="533231"/>
          </a:xfrm>
        </p:spPr>
        <p:txBody>
          <a:bodyPr/>
          <a:lstStyle/>
          <a:p>
            <a:r>
              <a:rPr lang="en-US" altLang="zh-CN" sz="3200" dirty="0"/>
              <a:t>How to decide the distances </a:t>
            </a:r>
            <a:r>
              <a:rPr lang="en-US" altLang="zh-CN" sz="3200" dirty="0" smtClean="0"/>
              <a:t>between clusters?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Single-Link</a:t>
            </a:r>
          </a:p>
          <a:p>
            <a:pPr lvl="1"/>
            <a:r>
              <a:rPr lang="en-US" altLang="zh-CN" dirty="0"/>
              <a:t>Nearest Neighbor: their closest members.</a:t>
            </a:r>
          </a:p>
          <a:p>
            <a:r>
              <a:rPr lang="en-US" altLang="zh-CN" dirty="0"/>
              <a:t>Complete-Link</a:t>
            </a:r>
          </a:p>
          <a:p>
            <a:pPr lvl="1"/>
            <a:r>
              <a:rPr lang="en-US" altLang="zh-CN" dirty="0"/>
              <a:t>Furthest Neighbor: their furthest members.</a:t>
            </a:r>
          </a:p>
          <a:p>
            <a:r>
              <a:rPr lang="en-US" altLang="zh-CN" dirty="0"/>
              <a:t>Average:</a:t>
            </a:r>
          </a:p>
          <a:p>
            <a:pPr lvl="1"/>
            <a:r>
              <a:rPr lang="en-US" altLang="zh-CN" dirty="0"/>
              <a:t>average of all cross-cluster pairs.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 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cluster distance = distance of two </a:t>
            </a:r>
            <a:r>
              <a:rPr lang="en-US" altLang="zh-CN" dirty="0" smtClean="0"/>
              <a:t>closest </a:t>
            </a:r>
            <a:r>
              <a:rPr lang="en-US" altLang="zh-CN" dirty="0"/>
              <a:t>members in each class</a:t>
            </a:r>
          </a:p>
          <a:p>
            <a:pPr marL="5422900" marR="5080" lvl="0" indent="0">
              <a:lnSpc>
                <a:spcPct val="988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FF0000"/>
              </a:solidFill>
              <a:latin typeface="Comic Sans MS"/>
              <a:ea typeface="+mn-ea"/>
              <a:cs typeface="Comic Sans MS"/>
            </a:endParaRPr>
          </a:p>
          <a:p>
            <a:pPr marL="5422900" marR="5080" lvl="0" indent="0">
              <a:lnSpc>
                <a:spcPct val="988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FF0000"/>
              </a:solidFill>
              <a:latin typeface="Comic Sans MS"/>
              <a:ea typeface="+mn-ea"/>
              <a:cs typeface="Comic Sans MS"/>
            </a:endParaRPr>
          </a:p>
          <a:p>
            <a:pPr marL="5422900" marR="5080" lvl="0" indent="0">
              <a:lnSpc>
                <a:spcPct val="988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FF0000"/>
              </a:solidFill>
              <a:latin typeface="Comic Sans MS"/>
              <a:ea typeface="+mn-ea"/>
              <a:cs typeface="Comic Sans MS"/>
            </a:endParaRPr>
          </a:p>
          <a:p>
            <a:pPr marL="5422900" marR="5080" lvl="0" indent="0">
              <a:lnSpc>
                <a:spcPct val="988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Beilun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0" name="object 3"/>
          <p:cNvSpPr/>
          <p:nvPr/>
        </p:nvSpPr>
        <p:spPr>
          <a:xfrm>
            <a:off x="2968625" y="46434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5330825" y="45672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3730625" y="56340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6"/>
          <p:cNvSpPr/>
          <p:nvPr/>
        </p:nvSpPr>
        <p:spPr>
          <a:xfrm>
            <a:off x="3502025" y="48720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5026025" y="45672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8"/>
          <p:cNvSpPr/>
          <p:nvPr/>
        </p:nvSpPr>
        <p:spPr>
          <a:xfrm>
            <a:off x="5254625" y="42624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1597025" y="43386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0"/>
          <p:cNvSpPr/>
          <p:nvPr/>
        </p:nvSpPr>
        <p:spPr>
          <a:xfrm>
            <a:off x="1520825" y="38814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1"/>
          <p:cNvSpPr/>
          <p:nvPr/>
        </p:nvSpPr>
        <p:spPr>
          <a:xfrm>
            <a:off x="1978025" y="40338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2"/>
          <p:cNvSpPr/>
          <p:nvPr/>
        </p:nvSpPr>
        <p:spPr>
          <a:xfrm>
            <a:off x="1673225" y="41100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13"/>
          <p:cNvSpPr/>
          <p:nvPr/>
        </p:nvSpPr>
        <p:spPr>
          <a:xfrm>
            <a:off x="1901825" y="43386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14"/>
          <p:cNvSpPr/>
          <p:nvPr/>
        </p:nvSpPr>
        <p:spPr>
          <a:xfrm>
            <a:off x="4949825" y="42624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15"/>
          <p:cNvSpPr/>
          <p:nvPr/>
        </p:nvSpPr>
        <p:spPr>
          <a:xfrm>
            <a:off x="1597025" y="35766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16"/>
          <p:cNvSpPr/>
          <p:nvPr/>
        </p:nvSpPr>
        <p:spPr>
          <a:xfrm>
            <a:off x="4727575" y="4040187"/>
            <a:ext cx="990600" cy="827405"/>
          </a:xfrm>
          <a:custGeom>
            <a:avLst/>
            <a:gdLst/>
            <a:ahLst/>
            <a:cxnLst/>
            <a:rect l="l" t="t" r="r" b="b"/>
            <a:pathLst>
              <a:path w="990600" h="827404">
                <a:moveTo>
                  <a:pt x="0" y="413543"/>
                </a:moveTo>
                <a:lnTo>
                  <a:pt x="2557" y="371261"/>
                </a:lnTo>
                <a:lnTo>
                  <a:pt x="10062" y="330200"/>
                </a:lnTo>
                <a:lnTo>
                  <a:pt x="22267" y="290568"/>
                </a:lnTo>
                <a:lnTo>
                  <a:pt x="38923" y="252573"/>
                </a:lnTo>
                <a:lnTo>
                  <a:pt x="59780" y="216424"/>
                </a:lnTo>
                <a:lnTo>
                  <a:pt x="84589" y="182327"/>
                </a:lnTo>
                <a:lnTo>
                  <a:pt x="113102" y="150491"/>
                </a:lnTo>
                <a:lnTo>
                  <a:pt x="145070" y="121124"/>
                </a:lnTo>
                <a:lnTo>
                  <a:pt x="180243" y="94433"/>
                </a:lnTo>
                <a:lnTo>
                  <a:pt x="218373" y="70626"/>
                </a:lnTo>
                <a:lnTo>
                  <a:pt x="259210" y="49912"/>
                </a:lnTo>
                <a:lnTo>
                  <a:pt x="302506" y="32498"/>
                </a:lnTo>
                <a:lnTo>
                  <a:pt x="348012" y="18592"/>
                </a:lnTo>
                <a:lnTo>
                  <a:pt x="395479" y="8401"/>
                </a:lnTo>
                <a:lnTo>
                  <a:pt x="444658" y="2135"/>
                </a:lnTo>
                <a:lnTo>
                  <a:pt x="495300" y="0"/>
                </a:lnTo>
                <a:lnTo>
                  <a:pt x="545941" y="2135"/>
                </a:lnTo>
                <a:lnTo>
                  <a:pt x="595120" y="8401"/>
                </a:lnTo>
                <a:lnTo>
                  <a:pt x="642587" y="18592"/>
                </a:lnTo>
                <a:lnTo>
                  <a:pt x="688093" y="32498"/>
                </a:lnTo>
                <a:lnTo>
                  <a:pt x="731389" y="49912"/>
                </a:lnTo>
                <a:lnTo>
                  <a:pt x="772226" y="70626"/>
                </a:lnTo>
                <a:lnTo>
                  <a:pt x="810356" y="94433"/>
                </a:lnTo>
                <a:lnTo>
                  <a:pt x="845529" y="121124"/>
                </a:lnTo>
                <a:lnTo>
                  <a:pt x="877497" y="150491"/>
                </a:lnTo>
                <a:lnTo>
                  <a:pt x="906010" y="182327"/>
                </a:lnTo>
                <a:lnTo>
                  <a:pt x="930819" y="216424"/>
                </a:lnTo>
                <a:lnTo>
                  <a:pt x="951676" y="252573"/>
                </a:lnTo>
                <a:lnTo>
                  <a:pt x="968332" y="290568"/>
                </a:lnTo>
                <a:lnTo>
                  <a:pt x="980537" y="330200"/>
                </a:lnTo>
                <a:lnTo>
                  <a:pt x="988042" y="371261"/>
                </a:lnTo>
                <a:lnTo>
                  <a:pt x="990600" y="413543"/>
                </a:lnTo>
                <a:lnTo>
                  <a:pt x="988042" y="455825"/>
                </a:lnTo>
                <a:lnTo>
                  <a:pt x="980537" y="496886"/>
                </a:lnTo>
                <a:lnTo>
                  <a:pt x="968332" y="536518"/>
                </a:lnTo>
                <a:lnTo>
                  <a:pt x="951676" y="574513"/>
                </a:lnTo>
                <a:lnTo>
                  <a:pt x="930819" y="610662"/>
                </a:lnTo>
                <a:lnTo>
                  <a:pt x="906010" y="644759"/>
                </a:lnTo>
                <a:lnTo>
                  <a:pt x="877497" y="676595"/>
                </a:lnTo>
                <a:lnTo>
                  <a:pt x="845529" y="705962"/>
                </a:lnTo>
                <a:lnTo>
                  <a:pt x="810356" y="732653"/>
                </a:lnTo>
                <a:lnTo>
                  <a:pt x="772226" y="756460"/>
                </a:lnTo>
                <a:lnTo>
                  <a:pt x="731389" y="777174"/>
                </a:lnTo>
                <a:lnTo>
                  <a:pt x="688093" y="794588"/>
                </a:lnTo>
                <a:lnTo>
                  <a:pt x="642587" y="808494"/>
                </a:lnTo>
                <a:lnTo>
                  <a:pt x="595120" y="818685"/>
                </a:lnTo>
                <a:lnTo>
                  <a:pt x="545941" y="824951"/>
                </a:lnTo>
                <a:lnTo>
                  <a:pt x="495300" y="827087"/>
                </a:lnTo>
                <a:lnTo>
                  <a:pt x="444658" y="824951"/>
                </a:lnTo>
                <a:lnTo>
                  <a:pt x="395479" y="818685"/>
                </a:lnTo>
                <a:lnTo>
                  <a:pt x="348012" y="808494"/>
                </a:lnTo>
                <a:lnTo>
                  <a:pt x="302506" y="794588"/>
                </a:lnTo>
                <a:lnTo>
                  <a:pt x="259210" y="777174"/>
                </a:lnTo>
                <a:lnTo>
                  <a:pt x="218373" y="756460"/>
                </a:lnTo>
                <a:lnTo>
                  <a:pt x="180243" y="732653"/>
                </a:lnTo>
                <a:lnTo>
                  <a:pt x="145070" y="705962"/>
                </a:lnTo>
                <a:lnTo>
                  <a:pt x="113102" y="676595"/>
                </a:lnTo>
                <a:lnTo>
                  <a:pt x="84589" y="644759"/>
                </a:lnTo>
                <a:lnTo>
                  <a:pt x="59780" y="610662"/>
                </a:lnTo>
                <a:lnTo>
                  <a:pt x="38923" y="574513"/>
                </a:lnTo>
                <a:lnTo>
                  <a:pt x="22267" y="536518"/>
                </a:lnTo>
                <a:lnTo>
                  <a:pt x="10062" y="496886"/>
                </a:lnTo>
                <a:lnTo>
                  <a:pt x="2557" y="455825"/>
                </a:lnTo>
                <a:lnTo>
                  <a:pt x="0" y="413543"/>
                </a:lnTo>
                <a:close/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1222375" y="3430587"/>
            <a:ext cx="1143000" cy="1082675"/>
          </a:xfrm>
          <a:custGeom>
            <a:avLst/>
            <a:gdLst/>
            <a:ahLst/>
            <a:cxnLst/>
            <a:rect l="l" t="t" r="r" b="b"/>
            <a:pathLst>
              <a:path w="1143000" h="1082675">
                <a:moveTo>
                  <a:pt x="0" y="541337"/>
                </a:moveTo>
                <a:lnTo>
                  <a:pt x="2097" y="494628"/>
                </a:lnTo>
                <a:lnTo>
                  <a:pt x="8276" y="449023"/>
                </a:lnTo>
                <a:lnTo>
                  <a:pt x="18365" y="404683"/>
                </a:lnTo>
                <a:lnTo>
                  <a:pt x="32191" y="361772"/>
                </a:lnTo>
                <a:lnTo>
                  <a:pt x="49584" y="320452"/>
                </a:lnTo>
                <a:lnTo>
                  <a:pt x="70372" y="280885"/>
                </a:lnTo>
                <a:lnTo>
                  <a:pt x="94383" y="243234"/>
                </a:lnTo>
                <a:lnTo>
                  <a:pt x="121446" y="207661"/>
                </a:lnTo>
                <a:lnTo>
                  <a:pt x="151390" y="174329"/>
                </a:lnTo>
                <a:lnTo>
                  <a:pt x="184042" y="143400"/>
                </a:lnTo>
                <a:lnTo>
                  <a:pt x="219231" y="115037"/>
                </a:lnTo>
                <a:lnTo>
                  <a:pt x="256786" y="89402"/>
                </a:lnTo>
                <a:lnTo>
                  <a:pt x="296535" y="66658"/>
                </a:lnTo>
                <a:lnTo>
                  <a:pt x="338307" y="46967"/>
                </a:lnTo>
                <a:lnTo>
                  <a:pt x="381930" y="30492"/>
                </a:lnTo>
                <a:lnTo>
                  <a:pt x="427232" y="17395"/>
                </a:lnTo>
                <a:lnTo>
                  <a:pt x="474042" y="7839"/>
                </a:lnTo>
                <a:lnTo>
                  <a:pt x="522188" y="1987"/>
                </a:lnTo>
                <a:lnTo>
                  <a:pt x="571500" y="0"/>
                </a:lnTo>
                <a:lnTo>
                  <a:pt x="620811" y="1987"/>
                </a:lnTo>
                <a:lnTo>
                  <a:pt x="668957" y="7839"/>
                </a:lnTo>
                <a:lnTo>
                  <a:pt x="715767" y="17395"/>
                </a:lnTo>
                <a:lnTo>
                  <a:pt x="761069" y="30492"/>
                </a:lnTo>
                <a:lnTo>
                  <a:pt x="804692" y="46967"/>
                </a:lnTo>
                <a:lnTo>
                  <a:pt x="846464" y="66658"/>
                </a:lnTo>
                <a:lnTo>
                  <a:pt x="886213" y="89402"/>
                </a:lnTo>
                <a:lnTo>
                  <a:pt x="923768" y="115037"/>
                </a:lnTo>
                <a:lnTo>
                  <a:pt x="958957" y="143400"/>
                </a:lnTo>
                <a:lnTo>
                  <a:pt x="991609" y="174329"/>
                </a:lnTo>
                <a:lnTo>
                  <a:pt x="1021553" y="207661"/>
                </a:lnTo>
                <a:lnTo>
                  <a:pt x="1048616" y="243234"/>
                </a:lnTo>
                <a:lnTo>
                  <a:pt x="1072627" y="280885"/>
                </a:lnTo>
                <a:lnTo>
                  <a:pt x="1093415" y="320452"/>
                </a:lnTo>
                <a:lnTo>
                  <a:pt x="1110808" y="361772"/>
                </a:lnTo>
                <a:lnTo>
                  <a:pt x="1124634" y="404683"/>
                </a:lnTo>
                <a:lnTo>
                  <a:pt x="1134723" y="449023"/>
                </a:lnTo>
                <a:lnTo>
                  <a:pt x="1140902" y="494628"/>
                </a:lnTo>
                <a:lnTo>
                  <a:pt x="1143000" y="541337"/>
                </a:lnTo>
                <a:lnTo>
                  <a:pt x="1140902" y="588046"/>
                </a:lnTo>
                <a:lnTo>
                  <a:pt x="1134723" y="633651"/>
                </a:lnTo>
                <a:lnTo>
                  <a:pt x="1124634" y="677991"/>
                </a:lnTo>
                <a:lnTo>
                  <a:pt x="1110808" y="720902"/>
                </a:lnTo>
                <a:lnTo>
                  <a:pt x="1093415" y="762222"/>
                </a:lnTo>
                <a:lnTo>
                  <a:pt x="1072627" y="801789"/>
                </a:lnTo>
                <a:lnTo>
                  <a:pt x="1048616" y="839440"/>
                </a:lnTo>
                <a:lnTo>
                  <a:pt x="1021553" y="875013"/>
                </a:lnTo>
                <a:lnTo>
                  <a:pt x="991609" y="908345"/>
                </a:lnTo>
                <a:lnTo>
                  <a:pt x="958957" y="939274"/>
                </a:lnTo>
                <a:lnTo>
                  <a:pt x="923768" y="967637"/>
                </a:lnTo>
                <a:lnTo>
                  <a:pt x="886213" y="993272"/>
                </a:lnTo>
                <a:lnTo>
                  <a:pt x="846464" y="1016016"/>
                </a:lnTo>
                <a:lnTo>
                  <a:pt x="804692" y="1035707"/>
                </a:lnTo>
                <a:lnTo>
                  <a:pt x="761069" y="1052182"/>
                </a:lnTo>
                <a:lnTo>
                  <a:pt x="715767" y="1065279"/>
                </a:lnTo>
                <a:lnTo>
                  <a:pt x="668957" y="1074835"/>
                </a:lnTo>
                <a:lnTo>
                  <a:pt x="620811" y="1080687"/>
                </a:lnTo>
                <a:lnTo>
                  <a:pt x="571500" y="1082675"/>
                </a:lnTo>
                <a:lnTo>
                  <a:pt x="522188" y="1080687"/>
                </a:lnTo>
                <a:lnTo>
                  <a:pt x="474042" y="1074835"/>
                </a:lnTo>
                <a:lnTo>
                  <a:pt x="427232" y="1065279"/>
                </a:lnTo>
                <a:lnTo>
                  <a:pt x="381930" y="1052182"/>
                </a:lnTo>
                <a:lnTo>
                  <a:pt x="338307" y="1035707"/>
                </a:lnTo>
                <a:lnTo>
                  <a:pt x="296535" y="1016016"/>
                </a:lnTo>
                <a:lnTo>
                  <a:pt x="256786" y="993272"/>
                </a:lnTo>
                <a:lnTo>
                  <a:pt x="219231" y="967637"/>
                </a:lnTo>
                <a:lnTo>
                  <a:pt x="184042" y="939274"/>
                </a:lnTo>
                <a:lnTo>
                  <a:pt x="151390" y="908345"/>
                </a:lnTo>
                <a:lnTo>
                  <a:pt x="121446" y="875013"/>
                </a:lnTo>
                <a:lnTo>
                  <a:pt x="94383" y="839440"/>
                </a:lnTo>
                <a:lnTo>
                  <a:pt x="70372" y="801789"/>
                </a:lnTo>
                <a:lnTo>
                  <a:pt x="49584" y="762222"/>
                </a:lnTo>
                <a:lnTo>
                  <a:pt x="32191" y="720902"/>
                </a:lnTo>
                <a:lnTo>
                  <a:pt x="18365" y="677991"/>
                </a:lnTo>
                <a:lnTo>
                  <a:pt x="8276" y="633651"/>
                </a:lnTo>
                <a:lnTo>
                  <a:pt x="2097" y="588046"/>
                </a:lnTo>
                <a:lnTo>
                  <a:pt x="0" y="541337"/>
                </a:lnTo>
                <a:close/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18"/>
          <p:cNvSpPr/>
          <p:nvPr/>
        </p:nvSpPr>
        <p:spPr>
          <a:xfrm>
            <a:off x="2711536" y="4471978"/>
            <a:ext cx="1568450" cy="1451610"/>
          </a:xfrm>
          <a:custGeom>
            <a:avLst/>
            <a:gdLst/>
            <a:ahLst/>
            <a:cxnLst/>
            <a:rect l="l" t="t" r="r" b="b"/>
            <a:pathLst>
              <a:path w="1568450" h="1451610">
                <a:moveTo>
                  <a:pt x="85659" y="135365"/>
                </a:moveTo>
                <a:lnTo>
                  <a:pt x="138021" y="85320"/>
                </a:lnTo>
                <a:lnTo>
                  <a:pt x="199847" y="46939"/>
                </a:lnTo>
                <a:lnTo>
                  <a:pt x="270026" y="20043"/>
                </a:lnTo>
                <a:lnTo>
                  <a:pt x="307900" y="10847"/>
                </a:lnTo>
                <a:lnTo>
                  <a:pt x="347445" y="4456"/>
                </a:lnTo>
                <a:lnTo>
                  <a:pt x="388522" y="847"/>
                </a:lnTo>
                <a:lnTo>
                  <a:pt x="430992" y="0"/>
                </a:lnTo>
                <a:lnTo>
                  <a:pt x="474716" y="1890"/>
                </a:lnTo>
                <a:lnTo>
                  <a:pt x="519555" y="6498"/>
                </a:lnTo>
                <a:lnTo>
                  <a:pt x="565370" y="13799"/>
                </a:lnTo>
                <a:lnTo>
                  <a:pt x="612022" y="23772"/>
                </a:lnTo>
                <a:lnTo>
                  <a:pt x="659372" y="36396"/>
                </a:lnTo>
                <a:lnTo>
                  <a:pt x="707281" y="51647"/>
                </a:lnTo>
                <a:lnTo>
                  <a:pt x="755610" y="69503"/>
                </a:lnTo>
                <a:lnTo>
                  <a:pt x="804220" y="89943"/>
                </a:lnTo>
                <a:lnTo>
                  <a:pt x="852971" y="112945"/>
                </a:lnTo>
                <a:lnTo>
                  <a:pt x="901726" y="138485"/>
                </a:lnTo>
                <a:lnTo>
                  <a:pt x="950344" y="166542"/>
                </a:lnTo>
                <a:lnTo>
                  <a:pt x="998687" y="197095"/>
                </a:lnTo>
                <a:lnTo>
                  <a:pt x="1046616" y="230119"/>
                </a:lnTo>
                <a:lnTo>
                  <a:pt x="1093992" y="265595"/>
                </a:lnTo>
                <a:lnTo>
                  <a:pt x="1140676" y="303498"/>
                </a:lnTo>
                <a:lnTo>
                  <a:pt x="1185842" y="343197"/>
                </a:lnTo>
                <a:lnTo>
                  <a:pt x="1228731" y="383984"/>
                </a:lnTo>
                <a:lnTo>
                  <a:pt x="1269295" y="425726"/>
                </a:lnTo>
                <a:lnTo>
                  <a:pt x="1307491" y="468289"/>
                </a:lnTo>
                <a:lnTo>
                  <a:pt x="1343272" y="511539"/>
                </a:lnTo>
                <a:lnTo>
                  <a:pt x="1376595" y="555345"/>
                </a:lnTo>
                <a:lnTo>
                  <a:pt x="1407414" y="599571"/>
                </a:lnTo>
                <a:lnTo>
                  <a:pt x="1435684" y="644085"/>
                </a:lnTo>
                <a:lnTo>
                  <a:pt x="1461360" y="688754"/>
                </a:lnTo>
                <a:lnTo>
                  <a:pt x="1484397" y="733443"/>
                </a:lnTo>
                <a:lnTo>
                  <a:pt x="1504750" y="778021"/>
                </a:lnTo>
                <a:lnTo>
                  <a:pt x="1522373" y="822352"/>
                </a:lnTo>
                <a:lnTo>
                  <a:pt x="1537222" y="866305"/>
                </a:lnTo>
                <a:lnTo>
                  <a:pt x="1549252" y="909745"/>
                </a:lnTo>
                <a:lnTo>
                  <a:pt x="1558417" y="952540"/>
                </a:lnTo>
                <a:lnTo>
                  <a:pt x="1564673" y="994555"/>
                </a:lnTo>
                <a:lnTo>
                  <a:pt x="1567975" y="1035658"/>
                </a:lnTo>
                <a:lnTo>
                  <a:pt x="1568276" y="1075715"/>
                </a:lnTo>
                <a:lnTo>
                  <a:pt x="1565534" y="1114593"/>
                </a:lnTo>
                <a:lnTo>
                  <a:pt x="1550734" y="1188277"/>
                </a:lnTo>
                <a:lnTo>
                  <a:pt x="1523215" y="1255645"/>
                </a:lnTo>
                <a:lnTo>
                  <a:pt x="1482617" y="1315627"/>
                </a:lnTo>
                <a:lnTo>
                  <a:pt x="1430255" y="1365672"/>
                </a:lnTo>
                <a:lnTo>
                  <a:pt x="1368429" y="1404053"/>
                </a:lnTo>
                <a:lnTo>
                  <a:pt x="1298250" y="1430949"/>
                </a:lnTo>
                <a:lnTo>
                  <a:pt x="1260376" y="1440145"/>
                </a:lnTo>
                <a:lnTo>
                  <a:pt x="1220831" y="1446536"/>
                </a:lnTo>
                <a:lnTo>
                  <a:pt x="1179754" y="1450145"/>
                </a:lnTo>
                <a:lnTo>
                  <a:pt x="1137284" y="1450992"/>
                </a:lnTo>
                <a:lnTo>
                  <a:pt x="1093560" y="1449102"/>
                </a:lnTo>
                <a:lnTo>
                  <a:pt x="1048721" y="1444494"/>
                </a:lnTo>
                <a:lnTo>
                  <a:pt x="1002906" y="1437193"/>
                </a:lnTo>
                <a:lnTo>
                  <a:pt x="956254" y="1427220"/>
                </a:lnTo>
                <a:lnTo>
                  <a:pt x="908904" y="1414596"/>
                </a:lnTo>
                <a:lnTo>
                  <a:pt x="860995" y="1399345"/>
                </a:lnTo>
                <a:lnTo>
                  <a:pt x="812666" y="1381489"/>
                </a:lnTo>
                <a:lnTo>
                  <a:pt x="764056" y="1361049"/>
                </a:lnTo>
                <a:lnTo>
                  <a:pt x="715304" y="1338047"/>
                </a:lnTo>
                <a:lnTo>
                  <a:pt x="666550" y="1312507"/>
                </a:lnTo>
                <a:lnTo>
                  <a:pt x="617932" y="1284449"/>
                </a:lnTo>
                <a:lnTo>
                  <a:pt x="569589" y="1253897"/>
                </a:lnTo>
                <a:lnTo>
                  <a:pt x="521660" y="1220872"/>
                </a:lnTo>
                <a:lnTo>
                  <a:pt x="474284" y="1185397"/>
                </a:lnTo>
                <a:lnTo>
                  <a:pt x="427600" y="1147493"/>
                </a:lnTo>
                <a:lnTo>
                  <a:pt x="382433" y="1107795"/>
                </a:lnTo>
                <a:lnTo>
                  <a:pt x="339545" y="1067008"/>
                </a:lnTo>
                <a:lnTo>
                  <a:pt x="298981" y="1025266"/>
                </a:lnTo>
                <a:lnTo>
                  <a:pt x="260785" y="982703"/>
                </a:lnTo>
                <a:lnTo>
                  <a:pt x="225004" y="939453"/>
                </a:lnTo>
                <a:lnTo>
                  <a:pt x="191681" y="895647"/>
                </a:lnTo>
                <a:lnTo>
                  <a:pt x="160862" y="851421"/>
                </a:lnTo>
                <a:lnTo>
                  <a:pt x="132592" y="806907"/>
                </a:lnTo>
                <a:lnTo>
                  <a:pt x="106916" y="762238"/>
                </a:lnTo>
                <a:lnTo>
                  <a:pt x="83879" y="717549"/>
                </a:lnTo>
                <a:lnTo>
                  <a:pt x="63526" y="672971"/>
                </a:lnTo>
                <a:lnTo>
                  <a:pt x="45903" y="628639"/>
                </a:lnTo>
                <a:lnTo>
                  <a:pt x="31054" y="584687"/>
                </a:lnTo>
                <a:lnTo>
                  <a:pt x="19024" y="541246"/>
                </a:lnTo>
                <a:lnTo>
                  <a:pt x="9859" y="498452"/>
                </a:lnTo>
                <a:lnTo>
                  <a:pt x="3603" y="456437"/>
                </a:lnTo>
                <a:lnTo>
                  <a:pt x="301" y="415334"/>
                </a:lnTo>
                <a:lnTo>
                  <a:pt x="0" y="375277"/>
                </a:lnTo>
                <a:lnTo>
                  <a:pt x="2742" y="336399"/>
                </a:lnTo>
                <a:lnTo>
                  <a:pt x="17542" y="262715"/>
                </a:lnTo>
                <a:lnTo>
                  <a:pt x="45061" y="195347"/>
                </a:lnTo>
                <a:lnTo>
                  <a:pt x="85659" y="135365"/>
                </a:lnTo>
                <a:close/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19"/>
          <p:cNvSpPr/>
          <p:nvPr/>
        </p:nvSpPr>
        <p:spPr>
          <a:xfrm>
            <a:off x="3654425" y="50244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20"/>
          <p:cNvSpPr/>
          <p:nvPr/>
        </p:nvSpPr>
        <p:spPr>
          <a:xfrm>
            <a:off x="3349625" y="5176837"/>
            <a:ext cx="1651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21"/>
          <p:cNvSpPr/>
          <p:nvPr/>
        </p:nvSpPr>
        <p:spPr>
          <a:xfrm>
            <a:off x="1984375" y="4421187"/>
            <a:ext cx="1066800" cy="254000"/>
          </a:xfrm>
          <a:custGeom>
            <a:avLst/>
            <a:gdLst/>
            <a:ahLst/>
            <a:cxnLst/>
            <a:rect l="l" t="t" r="r" b="b"/>
            <a:pathLst>
              <a:path w="1066800" h="254000">
                <a:moveTo>
                  <a:pt x="0" y="0"/>
                </a:moveTo>
                <a:lnTo>
                  <a:pt x="1066800" y="2540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22"/>
          <p:cNvSpPr/>
          <p:nvPr/>
        </p:nvSpPr>
        <p:spPr>
          <a:xfrm>
            <a:off x="3736975" y="4649787"/>
            <a:ext cx="1371600" cy="382905"/>
          </a:xfrm>
          <a:custGeom>
            <a:avLst/>
            <a:gdLst/>
            <a:ahLst/>
            <a:cxnLst/>
            <a:rect l="l" t="t" r="r" b="b"/>
            <a:pathLst>
              <a:path w="1371600" h="382904">
                <a:moveTo>
                  <a:pt x="1371600" y="0"/>
                </a:moveTo>
                <a:lnTo>
                  <a:pt x="0" y="382587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870252" y="3242659"/>
            <a:ext cx="3822700" cy="2887980"/>
          </a:xfrm>
          <a:custGeom>
            <a:avLst/>
            <a:gdLst/>
            <a:ahLst/>
            <a:cxnLst/>
            <a:rect l="l" t="t" r="r" b="b"/>
            <a:pathLst>
              <a:path w="3822700" h="2887979">
                <a:moveTo>
                  <a:pt x="111159" y="357062"/>
                </a:moveTo>
                <a:lnTo>
                  <a:pt x="103861" y="357347"/>
                </a:lnTo>
                <a:lnTo>
                  <a:pt x="97203" y="360348"/>
                </a:lnTo>
                <a:lnTo>
                  <a:pt x="92009" y="365898"/>
                </a:lnTo>
                <a:lnTo>
                  <a:pt x="89380" y="372992"/>
                </a:lnTo>
                <a:lnTo>
                  <a:pt x="89666" y="380289"/>
                </a:lnTo>
                <a:lnTo>
                  <a:pt x="92667" y="386947"/>
                </a:lnTo>
                <a:lnTo>
                  <a:pt x="98184" y="392121"/>
                </a:lnTo>
                <a:lnTo>
                  <a:pt x="105278" y="394750"/>
                </a:lnTo>
                <a:lnTo>
                  <a:pt x="112575" y="394465"/>
                </a:lnTo>
                <a:lnTo>
                  <a:pt x="119233" y="391464"/>
                </a:lnTo>
                <a:lnTo>
                  <a:pt x="124408" y="385946"/>
                </a:lnTo>
                <a:lnTo>
                  <a:pt x="127057" y="378820"/>
                </a:lnTo>
                <a:lnTo>
                  <a:pt x="126771" y="371522"/>
                </a:lnTo>
                <a:lnTo>
                  <a:pt x="123770" y="364865"/>
                </a:lnTo>
                <a:lnTo>
                  <a:pt x="118252" y="359690"/>
                </a:lnTo>
                <a:lnTo>
                  <a:pt x="111159" y="357062"/>
                </a:lnTo>
                <a:close/>
              </a:path>
              <a:path w="3822700" h="2887979">
                <a:moveTo>
                  <a:pt x="150102" y="294409"/>
                </a:moveTo>
                <a:lnTo>
                  <a:pt x="143084" y="296431"/>
                </a:lnTo>
                <a:lnTo>
                  <a:pt x="137152" y="301185"/>
                </a:lnTo>
                <a:lnTo>
                  <a:pt x="133540" y="307832"/>
                </a:lnTo>
                <a:lnTo>
                  <a:pt x="132783" y="315095"/>
                </a:lnTo>
                <a:lnTo>
                  <a:pt x="134806" y="322112"/>
                </a:lnTo>
                <a:lnTo>
                  <a:pt x="139530" y="328020"/>
                </a:lnTo>
                <a:lnTo>
                  <a:pt x="146177" y="331632"/>
                </a:lnTo>
                <a:lnTo>
                  <a:pt x="153440" y="332389"/>
                </a:lnTo>
                <a:lnTo>
                  <a:pt x="160458" y="330367"/>
                </a:lnTo>
                <a:lnTo>
                  <a:pt x="166366" y="325643"/>
                </a:lnTo>
                <a:lnTo>
                  <a:pt x="170002" y="318967"/>
                </a:lnTo>
                <a:lnTo>
                  <a:pt x="170759" y="311704"/>
                </a:lnTo>
                <a:lnTo>
                  <a:pt x="168737" y="304686"/>
                </a:lnTo>
                <a:lnTo>
                  <a:pt x="164012" y="298778"/>
                </a:lnTo>
                <a:lnTo>
                  <a:pt x="157366" y="295166"/>
                </a:lnTo>
                <a:lnTo>
                  <a:pt x="150102" y="294409"/>
                </a:lnTo>
                <a:close/>
              </a:path>
              <a:path w="3822700" h="2887979">
                <a:moveTo>
                  <a:pt x="203162" y="238005"/>
                </a:moveTo>
                <a:lnTo>
                  <a:pt x="195988" y="239369"/>
                </a:lnTo>
                <a:lnTo>
                  <a:pt x="189641" y="243554"/>
                </a:lnTo>
                <a:lnTo>
                  <a:pt x="185430" y="249838"/>
                </a:lnTo>
                <a:lnTo>
                  <a:pt x="184005" y="257001"/>
                </a:lnTo>
                <a:lnTo>
                  <a:pt x="185369" y="264175"/>
                </a:lnTo>
                <a:lnTo>
                  <a:pt x="189527" y="270494"/>
                </a:lnTo>
                <a:lnTo>
                  <a:pt x="195811" y="274706"/>
                </a:lnTo>
                <a:lnTo>
                  <a:pt x="202974" y="276131"/>
                </a:lnTo>
                <a:lnTo>
                  <a:pt x="210148" y="274767"/>
                </a:lnTo>
                <a:lnTo>
                  <a:pt x="216468" y="270609"/>
                </a:lnTo>
                <a:lnTo>
                  <a:pt x="220706" y="264298"/>
                </a:lnTo>
                <a:lnTo>
                  <a:pt x="222131" y="257135"/>
                </a:lnTo>
                <a:lnTo>
                  <a:pt x="220767" y="249961"/>
                </a:lnTo>
                <a:lnTo>
                  <a:pt x="216609" y="243641"/>
                </a:lnTo>
                <a:lnTo>
                  <a:pt x="210325" y="239430"/>
                </a:lnTo>
                <a:lnTo>
                  <a:pt x="203162" y="238005"/>
                </a:lnTo>
                <a:close/>
              </a:path>
              <a:path w="3822700" h="2887979">
                <a:moveTo>
                  <a:pt x="263313" y="188365"/>
                </a:moveTo>
                <a:lnTo>
                  <a:pt x="256021" y="188771"/>
                </a:lnTo>
                <a:lnTo>
                  <a:pt x="249178" y="192082"/>
                </a:lnTo>
                <a:lnTo>
                  <a:pt x="244174" y="197755"/>
                </a:lnTo>
                <a:lnTo>
                  <a:pt x="241816" y="204667"/>
                </a:lnTo>
                <a:lnTo>
                  <a:pt x="242222" y="211959"/>
                </a:lnTo>
                <a:lnTo>
                  <a:pt x="245510" y="218771"/>
                </a:lnTo>
                <a:lnTo>
                  <a:pt x="251184" y="223775"/>
                </a:lnTo>
                <a:lnTo>
                  <a:pt x="258096" y="226133"/>
                </a:lnTo>
                <a:lnTo>
                  <a:pt x="265387" y="225727"/>
                </a:lnTo>
                <a:lnTo>
                  <a:pt x="272200" y="222439"/>
                </a:lnTo>
                <a:lnTo>
                  <a:pt x="277234" y="216742"/>
                </a:lnTo>
                <a:lnTo>
                  <a:pt x="279592" y="209830"/>
                </a:lnTo>
                <a:lnTo>
                  <a:pt x="279186" y="202539"/>
                </a:lnTo>
                <a:lnTo>
                  <a:pt x="275898" y="195726"/>
                </a:lnTo>
                <a:lnTo>
                  <a:pt x="270224" y="190722"/>
                </a:lnTo>
                <a:lnTo>
                  <a:pt x="263313" y="188365"/>
                </a:lnTo>
                <a:close/>
              </a:path>
              <a:path w="3822700" h="2887979">
                <a:moveTo>
                  <a:pt x="320346" y="145267"/>
                </a:moveTo>
                <a:lnTo>
                  <a:pt x="313252" y="148001"/>
                </a:lnTo>
                <a:lnTo>
                  <a:pt x="307798" y="153243"/>
                </a:lnTo>
                <a:lnTo>
                  <a:pt x="304877" y="159936"/>
                </a:lnTo>
                <a:lnTo>
                  <a:pt x="304680" y="167236"/>
                </a:lnTo>
                <a:lnTo>
                  <a:pt x="307394" y="174297"/>
                </a:lnTo>
                <a:lnTo>
                  <a:pt x="312635" y="179752"/>
                </a:lnTo>
                <a:lnTo>
                  <a:pt x="319329" y="182672"/>
                </a:lnTo>
                <a:lnTo>
                  <a:pt x="326629" y="182870"/>
                </a:lnTo>
                <a:lnTo>
                  <a:pt x="333690" y="180155"/>
                </a:lnTo>
                <a:lnTo>
                  <a:pt x="339177" y="174894"/>
                </a:lnTo>
                <a:lnTo>
                  <a:pt x="342098" y="168200"/>
                </a:lnTo>
                <a:lnTo>
                  <a:pt x="342295" y="160900"/>
                </a:lnTo>
                <a:lnTo>
                  <a:pt x="339581" y="153838"/>
                </a:lnTo>
                <a:lnTo>
                  <a:pt x="334340" y="148384"/>
                </a:lnTo>
                <a:lnTo>
                  <a:pt x="327646" y="145464"/>
                </a:lnTo>
                <a:lnTo>
                  <a:pt x="320346" y="145267"/>
                </a:lnTo>
                <a:close/>
              </a:path>
              <a:path w="3822700" h="2887979">
                <a:moveTo>
                  <a:pt x="389454" y="108617"/>
                </a:moveTo>
                <a:lnTo>
                  <a:pt x="382096" y="110524"/>
                </a:lnTo>
                <a:lnTo>
                  <a:pt x="376078" y="115108"/>
                </a:lnTo>
                <a:lnTo>
                  <a:pt x="372413" y="121425"/>
                </a:lnTo>
                <a:lnTo>
                  <a:pt x="371384" y="128655"/>
                </a:lnTo>
                <a:lnTo>
                  <a:pt x="373274" y="135980"/>
                </a:lnTo>
                <a:lnTo>
                  <a:pt x="377858" y="141997"/>
                </a:lnTo>
                <a:lnTo>
                  <a:pt x="384175" y="145662"/>
                </a:lnTo>
                <a:lnTo>
                  <a:pt x="391405" y="146692"/>
                </a:lnTo>
                <a:lnTo>
                  <a:pt x="398730" y="144801"/>
                </a:lnTo>
                <a:lnTo>
                  <a:pt x="404781" y="140200"/>
                </a:lnTo>
                <a:lnTo>
                  <a:pt x="408447" y="133884"/>
                </a:lnTo>
                <a:lnTo>
                  <a:pt x="409476" y="126653"/>
                </a:lnTo>
                <a:lnTo>
                  <a:pt x="407585" y="119329"/>
                </a:lnTo>
                <a:lnTo>
                  <a:pt x="403001" y="113311"/>
                </a:lnTo>
                <a:lnTo>
                  <a:pt x="396684" y="109646"/>
                </a:lnTo>
                <a:lnTo>
                  <a:pt x="389454" y="108617"/>
                </a:lnTo>
                <a:close/>
              </a:path>
              <a:path w="3822700" h="2887979">
                <a:moveTo>
                  <a:pt x="460677" y="78186"/>
                </a:moveTo>
                <a:lnTo>
                  <a:pt x="453204" y="79571"/>
                </a:lnTo>
                <a:lnTo>
                  <a:pt x="446878" y="83721"/>
                </a:lnTo>
                <a:lnTo>
                  <a:pt x="442778" y="89765"/>
                </a:lnTo>
                <a:lnTo>
                  <a:pt x="441242" y="96904"/>
                </a:lnTo>
                <a:lnTo>
                  <a:pt x="442613" y="104344"/>
                </a:lnTo>
                <a:lnTo>
                  <a:pt x="446763" y="110669"/>
                </a:lnTo>
                <a:lnTo>
                  <a:pt x="452806" y="114769"/>
                </a:lnTo>
                <a:lnTo>
                  <a:pt x="459946" y="116304"/>
                </a:lnTo>
                <a:lnTo>
                  <a:pt x="467386" y="114933"/>
                </a:lnTo>
                <a:lnTo>
                  <a:pt x="473746" y="110769"/>
                </a:lnTo>
                <a:lnTo>
                  <a:pt x="477846" y="104726"/>
                </a:lnTo>
                <a:lnTo>
                  <a:pt x="479381" y="97586"/>
                </a:lnTo>
                <a:lnTo>
                  <a:pt x="478010" y="90147"/>
                </a:lnTo>
                <a:lnTo>
                  <a:pt x="473861" y="83822"/>
                </a:lnTo>
                <a:lnTo>
                  <a:pt x="467817" y="79721"/>
                </a:lnTo>
                <a:lnTo>
                  <a:pt x="460677" y="78186"/>
                </a:lnTo>
                <a:close/>
              </a:path>
              <a:path w="3822700" h="2887979">
                <a:moveTo>
                  <a:pt x="535006" y="53931"/>
                </a:moveTo>
                <a:lnTo>
                  <a:pt x="527424" y="54472"/>
                </a:lnTo>
                <a:lnTo>
                  <a:pt x="520675" y="57890"/>
                </a:lnTo>
                <a:lnTo>
                  <a:pt x="515925" y="63437"/>
                </a:lnTo>
                <a:lnTo>
                  <a:pt x="513602" y="70361"/>
                </a:lnTo>
                <a:lnTo>
                  <a:pt x="514133" y="77906"/>
                </a:lnTo>
                <a:lnTo>
                  <a:pt x="517551" y="84655"/>
                </a:lnTo>
                <a:lnTo>
                  <a:pt x="523098" y="89405"/>
                </a:lnTo>
                <a:lnTo>
                  <a:pt x="530021" y="91728"/>
                </a:lnTo>
                <a:lnTo>
                  <a:pt x="537567" y="91197"/>
                </a:lnTo>
                <a:lnTo>
                  <a:pt x="544353" y="87770"/>
                </a:lnTo>
                <a:lnTo>
                  <a:pt x="549103" y="82222"/>
                </a:lnTo>
                <a:lnTo>
                  <a:pt x="551426" y="75299"/>
                </a:lnTo>
                <a:lnTo>
                  <a:pt x="550895" y="67753"/>
                </a:lnTo>
                <a:lnTo>
                  <a:pt x="547478" y="61004"/>
                </a:lnTo>
                <a:lnTo>
                  <a:pt x="541930" y="56254"/>
                </a:lnTo>
                <a:lnTo>
                  <a:pt x="535006" y="53931"/>
                </a:lnTo>
                <a:close/>
              </a:path>
              <a:path w="3822700" h="2887979">
                <a:moveTo>
                  <a:pt x="609835" y="34853"/>
                </a:moveTo>
                <a:lnTo>
                  <a:pt x="587613" y="57584"/>
                </a:lnTo>
                <a:lnTo>
                  <a:pt x="590635" y="64519"/>
                </a:lnTo>
                <a:lnTo>
                  <a:pt x="595900" y="69581"/>
                </a:lnTo>
                <a:lnTo>
                  <a:pt x="602678" y="72299"/>
                </a:lnTo>
                <a:lnTo>
                  <a:pt x="610242" y="72204"/>
                </a:lnTo>
                <a:lnTo>
                  <a:pt x="617214" y="69174"/>
                </a:lnTo>
                <a:lnTo>
                  <a:pt x="622276" y="63910"/>
                </a:lnTo>
                <a:lnTo>
                  <a:pt x="624995" y="57132"/>
                </a:lnTo>
                <a:lnTo>
                  <a:pt x="624900" y="49568"/>
                </a:lnTo>
                <a:lnTo>
                  <a:pt x="621877" y="42633"/>
                </a:lnTo>
                <a:lnTo>
                  <a:pt x="616613" y="37571"/>
                </a:lnTo>
                <a:lnTo>
                  <a:pt x="609835" y="34853"/>
                </a:lnTo>
                <a:close/>
              </a:path>
              <a:path w="3822700" h="2887979">
                <a:moveTo>
                  <a:pt x="678043" y="20140"/>
                </a:moveTo>
                <a:lnTo>
                  <a:pt x="670955" y="22783"/>
                </a:lnTo>
                <a:lnTo>
                  <a:pt x="665615" y="27766"/>
                </a:lnTo>
                <a:lnTo>
                  <a:pt x="662534" y="34387"/>
                </a:lnTo>
                <a:lnTo>
                  <a:pt x="662220" y="41945"/>
                </a:lnTo>
                <a:lnTo>
                  <a:pt x="664863" y="49034"/>
                </a:lnTo>
                <a:lnTo>
                  <a:pt x="669846" y="54373"/>
                </a:lnTo>
                <a:lnTo>
                  <a:pt x="676467" y="57454"/>
                </a:lnTo>
                <a:lnTo>
                  <a:pt x="684025" y="57768"/>
                </a:lnTo>
                <a:lnTo>
                  <a:pt x="691151" y="55119"/>
                </a:lnTo>
                <a:lnTo>
                  <a:pt x="696490" y="50136"/>
                </a:lnTo>
                <a:lnTo>
                  <a:pt x="699571" y="43515"/>
                </a:lnTo>
                <a:lnTo>
                  <a:pt x="699886" y="35957"/>
                </a:lnTo>
                <a:lnTo>
                  <a:pt x="697243" y="28869"/>
                </a:lnTo>
                <a:lnTo>
                  <a:pt x="692260" y="23530"/>
                </a:lnTo>
                <a:lnTo>
                  <a:pt x="685639" y="20449"/>
                </a:lnTo>
                <a:lnTo>
                  <a:pt x="678043" y="20140"/>
                </a:lnTo>
                <a:close/>
              </a:path>
              <a:path w="3822700" h="2887979">
                <a:moveTo>
                  <a:pt x="754484" y="9624"/>
                </a:moveTo>
                <a:lnTo>
                  <a:pt x="747274" y="11910"/>
                </a:lnTo>
                <a:lnTo>
                  <a:pt x="741694" y="16621"/>
                </a:lnTo>
                <a:lnTo>
                  <a:pt x="738287" y="23081"/>
                </a:lnTo>
                <a:lnTo>
                  <a:pt x="737597" y="30615"/>
                </a:lnTo>
                <a:lnTo>
                  <a:pt x="739885" y="37826"/>
                </a:lnTo>
                <a:lnTo>
                  <a:pt x="744596" y="43406"/>
                </a:lnTo>
                <a:lnTo>
                  <a:pt x="751056" y="46812"/>
                </a:lnTo>
                <a:lnTo>
                  <a:pt x="758589" y="47501"/>
                </a:lnTo>
                <a:lnTo>
                  <a:pt x="765838" y="45210"/>
                </a:lnTo>
                <a:lnTo>
                  <a:pt x="771418" y="40499"/>
                </a:lnTo>
                <a:lnTo>
                  <a:pt x="774824" y="34039"/>
                </a:lnTo>
                <a:lnTo>
                  <a:pt x="775513" y="26506"/>
                </a:lnTo>
                <a:lnTo>
                  <a:pt x="773226" y="19295"/>
                </a:lnTo>
                <a:lnTo>
                  <a:pt x="768515" y="13715"/>
                </a:lnTo>
                <a:lnTo>
                  <a:pt x="762056" y="10308"/>
                </a:lnTo>
                <a:lnTo>
                  <a:pt x="754484" y="9624"/>
                </a:lnTo>
                <a:close/>
              </a:path>
              <a:path w="3822700" h="2887979">
                <a:moveTo>
                  <a:pt x="831316" y="3022"/>
                </a:moveTo>
                <a:lnTo>
                  <a:pt x="824005" y="4968"/>
                </a:lnTo>
                <a:lnTo>
                  <a:pt x="818209" y="9411"/>
                </a:lnTo>
                <a:lnTo>
                  <a:pt x="814503" y="15704"/>
                </a:lnTo>
                <a:lnTo>
                  <a:pt x="813459" y="23196"/>
                </a:lnTo>
                <a:lnTo>
                  <a:pt x="815404" y="30506"/>
                </a:lnTo>
                <a:lnTo>
                  <a:pt x="819847" y="36301"/>
                </a:lnTo>
                <a:lnTo>
                  <a:pt x="826140" y="40008"/>
                </a:lnTo>
                <a:lnTo>
                  <a:pt x="833632" y="41052"/>
                </a:lnTo>
                <a:lnTo>
                  <a:pt x="840981" y="39104"/>
                </a:lnTo>
                <a:lnTo>
                  <a:pt x="846776" y="34661"/>
                </a:lnTo>
                <a:lnTo>
                  <a:pt x="850483" y="28369"/>
                </a:lnTo>
                <a:lnTo>
                  <a:pt x="851526" y="20877"/>
                </a:lnTo>
                <a:lnTo>
                  <a:pt x="849582" y="13567"/>
                </a:lnTo>
                <a:lnTo>
                  <a:pt x="845139" y="7771"/>
                </a:lnTo>
                <a:lnTo>
                  <a:pt x="838846" y="4064"/>
                </a:lnTo>
                <a:lnTo>
                  <a:pt x="831316" y="3022"/>
                </a:lnTo>
                <a:close/>
              </a:path>
              <a:path w="3822700" h="2887979">
                <a:moveTo>
                  <a:pt x="908313" y="0"/>
                </a:moveTo>
                <a:lnTo>
                  <a:pt x="900924" y="1622"/>
                </a:lnTo>
                <a:lnTo>
                  <a:pt x="894939" y="5806"/>
                </a:lnTo>
                <a:lnTo>
                  <a:pt x="890959" y="11929"/>
                </a:lnTo>
                <a:lnTo>
                  <a:pt x="889587" y="19368"/>
                </a:lnTo>
                <a:lnTo>
                  <a:pt x="891209" y="26757"/>
                </a:lnTo>
                <a:lnTo>
                  <a:pt x="895394" y="32742"/>
                </a:lnTo>
                <a:lnTo>
                  <a:pt x="901518" y="36722"/>
                </a:lnTo>
                <a:lnTo>
                  <a:pt x="908995" y="38093"/>
                </a:lnTo>
                <a:lnTo>
                  <a:pt x="916384" y="36471"/>
                </a:lnTo>
                <a:lnTo>
                  <a:pt x="922369" y="32287"/>
                </a:lnTo>
                <a:lnTo>
                  <a:pt x="926349" y="26163"/>
                </a:lnTo>
                <a:lnTo>
                  <a:pt x="927720" y="18723"/>
                </a:lnTo>
                <a:lnTo>
                  <a:pt x="926098" y="11334"/>
                </a:lnTo>
                <a:lnTo>
                  <a:pt x="921914" y="5349"/>
                </a:lnTo>
                <a:lnTo>
                  <a:pt x="915790" y="1370"/>
                </a:lnTo>
                <a:lnTo>
                  <a:pt x="908313" y="0"/>
                </a:lnTo>
                <a:close/>
              </a:path>
              <a:path w="3822700" h="2887979">
                <a:moveTo>
                  <a:pt x="985325" y="246"/>
                </a:moveTo>
                <a:lnTo>
                  <a:pt x="977876" y="1560"/>
                </a:lnTo>
                <a:lnTo>
                  <a:pt x="971722" y="5492"/>
                </a:lnTo>
                <a:lnTo>
                  <a:pt x="967492" y="11445"/>
                </a:lnTo>
                <a:lnTo>
                  <a:pt x="965812" y="18821"/>
                </a:lnTo>
                <a:lnTo>
                  <a:pt x="967126" y="26271"/>
                </a:lnTo>
                <a:lnTo>
                  <a:pt x="971058" y="32425"/>
                </a:lnTo>
                <a:lnTo>
                  <a:pt x="977011" y="36655"/>
                </a:lnTo>
                <a:lnTo>
                  <a:pt x="984387" y="38334"/>
                </a:lnTo>
                <a:lnTo>
                  <a:pt x="991875" y="37022"/>
                </a:lnTo>
                <a:lnTo>
                  <a:pt x="998028" y="33090"/>
                </a:lnTo>
                <a:lnTo>
                  <a:pt x="1002259" y="27137"/>
                </a:lnTo>
                <a:lnTo>
                  <a:pt x="1003938" y="19761"/>
                </a:lnTo>
                <a:lnTo>
                  <a:pt x="1002624" y="12311"/>
                </a:lnTo>
                <a:lnTo>
                  <a:pt x="998692" y="6157"/>
                </a:lnTo>
                <a:lnTo>
                  <a:pt x="992739" y="1926"/>
                </a:lnTo>
                <a:lnTo>
                  <a:pt x="985325" y="246"/>
                </a:lnTo>
                <a:close/>
              </a:path>
              <a:path w="3822700" h="2887979">
                <a:moveTo>
                  <a:pt x="1062236" y="3493"/>
                </a:moveTo>
                <a:lnTo>
                  <a:pt x="1054740" y="4511"/>
                </a:lnTo>
                <a:lnTo>
                  <a:pt x="1048435" y="8196"/>
                </a:lnTo>
                <a:lnTo>
                  <a:pt x="1043971" y="13977"/>
                </a:lnTo>
                <a:lnTo>
                  <a:pt x="1042001" y="21281"/>
                </a:lnTo>
                <a:lnTo>
                  <a:pt x="1043019" y="28777"/>
                </a:lnTo>
                <a:lnTo>
                  <a:pt x="1046704" y="35082"/>
                </a:lnTo>
                <a:lnTo>
                  <a:pt x="1052484" y="39544"/>
                </a:lnTo>
                <a:lnTo>
                  <a:pt x="1059789" y="41515"/>
                </a:lnTo>
                <a:lnTo>
                  <a:pt x="1067322" y="40499"/>
                </a:lnTo>
                <a:lnTo>
                  <a:pt x="1073627" y="36814"/>
                </a:lnTo>
                <a:lnTo>
                  <a:pt x="1078090" y="31034"/>
                </a:lnTo>
                <a:lnTo>
                  <a:pt x="1080060" y="23731"/>
                </a:lnTo>
                <a:lnTo>
                  <a:pt x="1079043" y="16234"/>
                </a:lnTo>
                <a:lnTo>
                  <a:pt x="1075358" y="9929"/>
                </a:lnTo>
                <a:lnTo>
                  <a:pt x="1069577" y="5466"/>
                </a:lnTo>
                <a:lnTo>
                  <a:pt x="1062236" y="3493"/>
                </a:lnTo>
                <a:close/>
              </a:path>
              <a:path w="3822700" h="2887979">
                <a:moveTo>
                  <a:pt x="1138939" y="9500"/>
                </a:moveTo>
                <a:lnTo>
                  <a:pt x="1131410" y="10237"/>
                </a:lnTo>
                <a:lnTo>
                  <a:pt x="1124972" y="13684"/>
                </a:lnTo>
                <a:lnTo>
                  <a:pt x="1120296" y="19293"/>
                </a:lnTo>
                <a:lnTo>
                  <a:pt x="1118054" y="26518"/>
                </a:lnTo>
                <a:lnTo>
                  <a:pt x="1118790" y="34047"/>
                </a:lnTo>
                <a:lnTo>
                  <a:pt x="1122237" y="40485"/>
                </a:lnTo>
                <a:lnTo>
                  <a:pt x="1127847" y="45161"/>
                </a:lnTo>
                <a:lnTo>
                  <a:pt x="1135072" y="47404"/>
                </a:lnTo>
                <a:lnTo>
                  <a:pt x="1142638" y="46671"/>
                </a:lnTo>
                <a:lnTo>
                  <a:pt x="1149077" y="43224"/>
                </a:lnTo>
                <a:lnTo>
                  <a:pt x="1153753" y="37614"/>
                </a:lnTo>
                <a:lnTo>
                  <a:pt x="1155995" y="30389"/>
                </a:lnTo>
                <a:lnTo>
                  <a:pt x="1155258" y="22860"/>
                </a:lnTo>
                <a:lnTo>
                  <a:pt x="1151811" y="16422"/>
                </a:lnTo>
                <a:lnTo>
                  <a:pt x="1146202" y="11746"/>
                </a:lnTo>
                <a:lnTo>
                  <a:pt x="1138939" y="9500"/>
                </a:lnTo>
                <a:close/>
              </a:path>
              <a:path w="3822700" h="2887979">
                <a:moveTo>
                  <a:pt x="1215370" y="18055"/>
                </a:moveTo>
                <a:lnTo>
                  <a:pt x="1207819" y="18523"/>
                </a:lnTo>
                <a:lnTo>
                  <a:pt x="1201262" y="21738"/>
                </a:lnTo>
                <a:lnTo>
                  <a:pt x="1196388" y="27177"/>
                </a:lnTo>
                <a:lnTo>
                  <a:pt x="1193890" y="34317"/>
                </a:lnTo>
                <a:lnTo>
                  <a:pt x="1194358" y="41868"/>
                </a:lnTo>
                <a:lnTo>
                  <a:pt x="1197573" y="48425"/>
                </a:lnTo>
                <a:lnTo>
                  <a:pt x="1203013" y="53298"/>
                </a:lnTo>
                <a:lnTo>
                  <a:pt x="1210153" y="55796"/>
                </a:lnTo>
                <a:lnTo>
                  <a:pt x="1217741" y="55334"/>
                </a:lnTo>
                <a:lnTo>
                  <a:pt x="1224298" y="52119"/>
                </a:lnTo>
                <a:lnTo>
                  <a:pt x="1229171" y="46680"/>
                </a:lnTo>
                <a:lnTo>
                  <a:pt x="1231669" y="39540"/>
                </a:lnTo>
                <a:lnTo>
                  <a:pt x="1231202" y="31989"/>
                </a:lnTo>
                <a:lnTo>
                  <a:pt x="1227987" y="25431"/>
                </a:lnTo>
                <a:lnTo>
                  <a:pt x="1222548" y="20558"/>
                </a:lnTo>
                <a:lnTo>
                  <a:pt x="1215370" y="18055"/>
                </a:lnTo>
                <a:close/>
              </a:path>
              <a:path w="3822700" h="2887979">
                <a:moveTo>
                  <a:pt x="1291475" y="28972"/>
                </a:moveTo>
                <a:lnTo>
                  <a:pt x="1283913" y="29181"/>
                </a:lnTo>
                <a:lnTo>
                  <a:pt x="1277249" y="32170"/>
                </a:lnTo>
                <a:lnTo>
                  <a:pt x="1272193" y="37439"/>
                </a:lnTo>
                <a:lnTo>
                  <a:pt x="1269452" y="44490"/>
                </a:lnTo>
                <a:lnTo>
                  <a:pt x="1269661" y="52052"/>
                </a:lnTo>
                <a:lnTo>
                  <a:pt x="1272650" y="58715"/>
                </a:lnTo>
                <a:lnTo>
                  <a:pt x="1277919" y="63772"/>
                </a:lnTo>
                <a:lnTo>
                  <a:pt x="1284970" y="66513"/>
                </a:lnTo>
                <a:lnTo>
                  <a:pt x="1292570" y="66310"/>
                </a:lnTo>
                <a:lnTo>
                  <a:pt x="1299233" y="63321"/>
                </a:lnTo>
                <a:lnTo>
                  <a:pt x="1304290" y="58052"/>
                </a:lnTo>
                <a:lnTo>
                  <a:pt x="1307031" y="51001"/>
                </a:lnTo>
                <a:lnTo>
                  <a:pt x="1306821" y="43439"/>
                </a:lnTo>
                <a:lnTo>
                  <a:pt x="1303832" y="36776"/>
                </a:lnTo>
                <a:lnTo>
                  <a:pt x="1298563" y="31719"/>
                </a:lnTo>
                <a:lnTo>
                  <a:pt x="1291475" y="28972"/>
                </a:lnTo>
                <a:close/>
              </a:path>
              <a:path w="3822700" h="2887979">
                <a:moveTo>
                  <a:pt x="1366595" y="41976"/>
                </a:moveTo>
                <a:lnTo>
                  <a:pt x="1359033" y="42185"/>
                </a:lnTo>
                <a:lnTo>
                  <a:pt x="1352370" y="45174"/>
                </a:lnTo>
                <a:lnTo>
                  <a:pt x="1347314" y="50443"/>
                </a:lnTo>
                <a:lnTo>
                  <a:pt x="1344573" y="57494"/>
                </a:lnTo>
                <a:lnTo>
                  <a:pt x="1344782" y="65056"/>
                </a:lnTo>
                <a:lnTo>
                  <a:pt x="1347771" y="71719"/>
                </a:lnTo>
                <a:lnTo>
                  <a:pt x="1353041" y="76775"/>
                </a:lnTo>
                <a:lnTo>
                  <a:pt x="1360092" y="79515"/>
                </a:lnTo>
                <a:lnTo>
                  <a:pt x="1367691" y="79314"/>
                </a:lnTo>
                <a:lnTo>
                  <a:pt x="1374354" y="76324"/>
                </a:lnTo>
                <a:lnTo>
                  <a:pt x="1379411" y="71055"/>
                </a:lnTo>
                <a:lnTo>
                  <a:pt x="1382151" y="64004"/>
                </a:lnTo>
                <a:lnTo>
                  <a:pt x="1381942" y="56442"/>
                </a:lnTo>
                <a:lnTo>
                  <a:pt x="1378953" y="49779"/>
                </a:lnTo>
                <a:lnTo>
                  <a:pt x="1373684" y="44723"/>
                </a:lnTo>
                <a:lnTo>
                  <a:pt x="1366595" y="41976"/>
                </a:lnTo>
                <a:close/>
              </a:path>
              <a:path w="3822700" h="2887979">
                <a:moveTo>
                  <a:pt x="1434291" y="57506"/>
                </a:moveTo>
                <a:lnTo>
                  <a:pt x="1427534" y="60278"/>
                </a:lnTo>
                <a:lnTo>
                  <a:pt x="1422310" y="65382"/>
                </a:lnTo>
                <a:lnTo>
                  <a:pt x="1419343" y="72340"/>
                </a:lnTo>
                <a:lnTo>
                  <a:pt x="1419372" y="80060"/>
                </a:lnTo>
                <a:lnTo>
                  <a:pt x="1422081" y="86661"/>
                </a:lnTo>
                <a:lnTo>
                  <a:pt x="1427184" y="91885"/>
                </a:lnTo>
                <a:lnTo>
                  <a:pt x="1434143" y="94852"/>
                </a:lnTo>
                <a:lnTo>
                  <a:pt x="1441745" y="94895"/>
                </a:lnTo>
                <a:lnTo>
                  <a:pt x="1448501" y="92122"/>
                </a:lnTo>
                <a:lnTo>
                  <a:pt x="1453724" y="87019"/>
                </a:lnTo>
                <a:lnTo>
                  <a:pt x="1456692" y="80060"/>
                </a:lnTo>
                <a:lnTo>
                  <a:pt x="1456663" y="72340"/>
                </a:lnTo>
                <a:lnTo>
                  <a:pt x="1453954" y="65740"/>
                </a:lnTo>
                <a:lnTo>
                  <a:pt x="1448851" y="60516"/>
                </a:lnTo>
                <a:lnTo>
                  <a:pt x="1441855" y="57541"/>
                </a:lnTo>
                <a:lnTo>
                  <a:pt x="1434291" y="57506"/>
                </a:lnTo>
                <a:close/>
              </a:path>
              <a:path w="3822700" h="2887979">
                <a:moveTo>
                  <a:pt x="1509122" y="74782"/>
                </a:moveTo>
                <a:lnTo>
                  <a:pt x="1502279" y="77334"/>
                </a:lnTo>
                <a:lnTo>
                  <a:pt x="1496893" y="82266"/>
                </a:lnTo>
                <a:lnTo>
                  <a:pt x="1493702" y="89124"/>
                </a:lnTo>
                <a:lnTo>
                  <a:pt x="1493422" y="96684"/>
                </a:lnTo>
                <a:lnTo>
                  <a:pt x="1495974" y="103526"/>
                </a:lnTo>
                <a:lnTo>
                  <a:pt x="1500905" y="108913"/>
                </a:lnTo>
                <a:lnTo>
                  <a:pt x="1507765" y="112104"/>
                </a:lnTo>
                <a:lnTo>
                  <a:pt x="1515361" y="112393"/>
                </a:lnTo>
                <a:lnTo>
                  <a:pt x="1522203" y="109840"/>
                </a:lnTo>
                <a:lnTo>
                  <a:pt x="1527590" y="104909"/>
                </a:lnTo>
                <a:lnTo>
                  <a:pt x="1530781" y="98050"/>
                </a:lnTo>
                <a:lnTo>
                  <a:pt x="1531061" y="90490"/>
                </a:lnTo>
                <a:lnTo>
                  <a:pt x="1528509" y="83648"/>
                </a:lnTo>
                <a:lnTo>
                  <a:pt x="1523577" y="78261"/>
                </a:lnTo>
                <a:lnTo>
                  <a:pt x="1516681" y="75062"/>
                </a:lnTo>
                <a:lnTo>
                  <a:pt x="1509122" y="74782"/>
                </a:lnTo>
                <a:close/>
              </a:path>
              <a:path w="3822700" h="2887979">
                <a:moveTo>
                  <a:pt x="1583458" y="93901"/>
                </a:moveTo>
                <a:lnTo>
                  <a:pt x="1576542" y="96247"/>
                </a:lnTo>
                <a:lnTo>
                  <a:pt x="1571010" y="101015"/>
                </a:lnTo>
                <a:lnTo>
                  <a:pt x="1567615" y="107774"/>
                </a:lnTo>
                <a:lnTo>
                  <a:pt x="1567108" y="115322"/>
                </a:lnTo>
                <a:lnTo>
                  <a:pt x="1569454" y="122239"/>
                </a:lnTo>
                <a:lnTo>
                  <a:pt x="1574222" y="127770"/>
                </a:lnTo>
                <a:lnTo>
                  <a:pt x="1580981" y="131165"/>
                </a:lnTo>
                <a:lnTo>
                  <a:pt x="1588566" y="131682"/>
                </a:lnTo>
                <a:lnTo>
                  <a:pt x="1595483" y="129337"/>
                </a:lnTo>
                <a:lnTo>
                  <a:pt x="1601014" y="124569"/>
                </a:lnTo>
                <a:lnTo>
                  <a:pt x="1604409" y="117809"/>
                </a:lnTo>
                <a:lnTo>
                  <a:pt x="1604916" y="110261"/>
                </a:lnTo>
                <a:lnTo>
                  <a:pt x="1602571" y="103345"/>
                </a:lnTo>
                <a:lnTo>
                  <a:pt x="1597803" y="97813"/>
                </a:lnTo>
                <a:lnTo>
                  <a:pt x="1591005" y="94407"/>
                </a:lnTo>
                <a:lnTo>
                  <a:pt x="1583458" y="93901"/>
                </a:lnTo>
                <a:close/>
              </a:path>
              <a:path w="3822700" h="2887979">
                <a:moveTo>
                  <a:pt x="1657320" y="114753"/>
                </a:moveTo>
                <a:lnTo>
                  <a:pt x="1650338" y="116894"/>
                </a:lnTo>
                <a:lnTo>
                  <a:pt x="1644667" y="121496"/>
                </a:lnTo>
                <a:lnTo>
                  <a:pt x="1641074" y="128153"/>
                </a:lnTo>
                <a:lnTo>
                  <a:pt x="1640345" y="135683"/>
                </a:lnTo>
                <a:lnTo>
                  <a:pt x="1642486" y="142665"/>
                </a:lnTo>
                <a:lnTo>
                  <a:pt x="1647089" y="148335"/>
                </a:lnTo>
                <a:lnTo>
                  <a:pt x="1653746" y="151928"/>
                </a:lnTo>
                <a:lnTo>
                  <a:pt x="1661312" y="152668"/>
                </a:lnTo>
                <a:lnTo>
                  <a:pt x="1668294" y="150527"/>
                </a:lnTo>
                <a:lnTo>
                  <a:pt x="1673964" y="145924"/>
                </a:lnTo>
                <a:lnTo>
                  <a:pt x="1677557" y="139268"/>
                </a:lnTo>
                <a:lnTo>
                  <a:pt x="1678286" y="131738"/>
                </a:lnTo>
                <a:lnTo>
                  <a:pt x="1676145" y="124756"/>
                </a:lnTo>
                <a:lnTo>
                  <a:pt x="1671542" y="119086"/>
                </a:lnTo>
                <a:lnTo>
                  <a:pt x="1664850" y="115482"/>
                </a:lnTo>
                <a:lnTo>
                  <a:pt x="1657320" y="114753"/>
                </a:lnTo>
                <a:close/>
              </a:path>
              <a:path w="3822700" h="2887979">
                <a:moveTo>
                  <a:pt x="1730698" y="137242"/>
                </a:moveTo>
                <a:lnTo>
                  <a:pt x="1723656" y="139179"/>
                </a:lnTo>
                <a:lnTo>
                  <a:pt x="1717855" y="143615"/>
                </a:lnTo>
                <a:lnTo>
                  <a:pt x="1714070" y="150164"/>
                </a:lnTo>
                <a:lnTo>
                  <a:pt x="1713122" y="157669"/>
                </a:lnTo>
                <a:lnTo>
                  <a:pt x="1715059" y="164711"/>
                </a:lnTo>
                <a:lnTo>
                  <a:pt x="1719495" y="170513"/>
                </a:lnTo>
                <a:lnTo>
                  <a:pt x="1726045" y="174298"/>
                </a:lnTo>
                <a:lnTo>
                  <a:pt x="1733586" y="175257"/>
                </a:lnTo>
                <a:lnTo>
                  <a:pt x="1740627" y="173320"/>
                </a:lnTo>
                <a:lnTo>
                  <a:pt x="1746429" y="168884"/>
                </a:lnTo>
                <a:lnTo>
                  <a:pt x="1750214" y="162335"/>
                </a:lnTo>
                <a:lnTo>
                  <a:pt x="1751162" y="154830"/>
                </a:lnTo>
                <a:lnTo>
                  <a:pt x="1749225" y="147788"/>
                </a:lnTo>
                <a:lnTo>
                  <a:pt x="1744789" y="141987"/>
                </a:lnTo>
                <a:lnTo>
                  <a:pt x="1738204" y="138189"/>
                </a:lnTo>
                <a:lnTo>
                  <a:pt x="1730698" y="137242"/>
                </a:lnTo>
                <a:close/>
              </a:path>
              <a:path w="3822700" h="2887979">
                <a:moveTo>
                  <a:pt x="1802941" y="161597"/>
                </a:moveTo>
                <a:lnTo>
                  <a:pt x="1795900" y="163533"/>
                </a:lnTo>
                <a:lnTo>
                  <a:pt x="1790098" y="167969"/>
                </a:lnTo>
                <a:lnTo>
                  <a:pt x="1786314" y="174519"/>
                </a:lnTo>
                <a:lnTo>
                  <a:pt x="1785366" y="182024"/>
                </a:lnTo>
                <a:lnTo>
                  <a:pt x="1787302" y="189066"/>
                </a:lnTo>
                <a:lnTo>
                  <a:pt x="1791738" y="194867"/>
                </a:lnTo>
                <a:lnTo>
                  <a:pt x="1798289" y="198652"/>
                </a:lnTo>
                <a:lnTo>
                  <a:pt x="1805829" y="199612"/>
                </a:lnTo>
                <a:lnTo>
                  <a:pt x="1812871" y="197675"/>
                </a:lnTo>
                <a:lnTo>
                  <a:pt x="1818673" y="193239"/>
                </a:lnTo>
                <a:lnTo>
                  <a:pt x="1822458" y="186689"/>
                </a:lnTo>
                <a:lnTo>
                  <a:pt x="1823405" y="179184"/>
                </a:lnTo>
                <a:lnTo>
                  <a:pt x="1821468" y="172143"/>
                </a:lnTo>
                <a:lnTo>
                  <a:pt x="1817033" y="166341"/>
                </a:lnTo>
                <a:lnTo>
                  <a:pt x="1810446" y="162544"/>
                </a:lnTo>
                <a:lnTo>
                  <a:pt x="1802941" y="161597"/>
                </a:lnTo>
                <a:close/>
              </a:path>
              <a:path w="3822700" h="2887979">
                <a:moveTo>
                  <a:pt x="1875109" y="187683"/>
                </a:moveTo>
                <a:lnTo>
                  <a:pt x="1868014" y="189416"/>
                </a:lnTo>
                <a:lnTo>
                  <a:pt x="1862087" y="193683"/>
                </a:lnTo>
                <a:lnTo>
                  <a:pt x="1858116" y="200121"/>
                </a:lnTo>
                <a:lnTo>
                  <a:pt x="1856953" y="207596"/>
                </a:lnTo>
                <a:lnTo>
                  <a:pt x="1858687" y="214690"/>
                </a:lnTo>
                <a:lnTo>
                  <a:pt x="1862954" y="220617"/>
                </a:lnTo>
                <a:lnTo>
                  <a:pt x="1869392" y="224589"/>
                </a:lnTo>
                <a:lnTo>
                  <a:pt x="1876902" y="225765"/>
                </a:lnTo>
                <a:lnTo>
                  <a:pt x="1883997" y="224031"/>
                </a:lnTo>
                <a:lnTo>
                  <a:pt x="1889923" y="219764"/>
                </a:lnTo>
                <a:lnTo>
                  <a:pt x="1893895" y="213326"/>
                </a:lnTo>
                <a:lnTo>
                  <a:pt x="1895058" y="205851"/>
                </a:lnTo>
                <a:lnTo>
                  <a:pt x="1893325" y="198757"/>
                </a:lnTo>
                <a:lnTo>
                  <a:pt x="1889057" y="192830"/>
                </a:lnTo>
                <a:lnTo>
                  <a:pt x="1882583" y="188846"/>
                </a:lnTo>
                <a:lnTo>
                  <a:pt x="1875109" y="187683"/>
                </a:lnTo>
                <a:close/>
              </a:path>
              <a:path w="3822700" h="2887979">
                <a:moveTo>
                  <a:pt x="1946726" y="215189"/>
                </a:moveTo>
                <a:lnTo>
                  <a:pt x="1939586" y="216724"/>
                </a:lnTo>
                <a:lnTo>
                  <a:pt x="1933544" y="220825"/>
                </a:lnTo>
                <a:lnTo>
                  <a:pt x="1929394" y="227150"/>
                </a:lnTo>
                <a:lnTo>
                  <a:pt x="1928024" y="234591"/>
                </a:lnTo>
                <a:lnTo>
                  <a:pt x="1929560" y="241730"/>
                </a:lnTo>
                <a:lnTo>
                  <a:pt x="1933662" y="247773"/>
                </a:lnTo>
                <a:lnTo>
                  <a:pt x="1939987" y="251922"/>
                </a:lnTo>
                <a:lnTo>
                  <a:pt x="1947462" y="253306"/>
                </a:lnTo>
                <a:lnTo>
                  <a:pt x="1954602" y="251770"/>
                </a:lnTo>
                <a:lnTo>
                  <a:pt x="1960644" y="247669"/>
                </a:lnTo>
                <a:lnTo>
                  <a:pt x="1964793" y="241344"/>
                </a:lnTo>
                <a:lnTo>
                  <a:pt x="1966163" y="233904"/>
                </a:lnTo>
                <a:lnTo>
                  <a:pt x="1964627" y="226765"/>
                </a:lnTo>
                <a:lnTo>
                  <a:pt x="1960527" y="220722"/>
                </a:lnTo>
                <a:lnTo>
                  <a:pt x="1954166" y="216559"/>
                </a:lnTo>
                <a:lnTo>
                  <a:pt x="1946726" y="215189"/>
                </a:lnTo>
                <a:close/>
              </a:path>
              <a:path w="3822700" h="2887979">
                <a:moveTo>
                  <a:pt x="2017814" y="244050"/>
                </a:moveTo>
                <a:lnTo>
                  <a:pt x="2010634" y="245386"/>
                </a:lnTo>
                <a:lnTo>
                  <a:pt x="2004480" y="249318"/>
                </a:lnTo>
                <a:lnTo>
                  <a:pt x="2000156" y="255525"/>
                </a:lnTo>
                <a:lnTo>
                  <a:pt x="1998579" y="262923"/>
                </a:lnTo>
                <a:lnTo>
                  <a:pt x="1999916" y="270103"/>
                </a:lnTo>
                <a:lnTo>
                  <a:pt x="2003847" y="276258"/>
                </a:lnTo>
                <a:lnTo>
                  <a:pt x="2010055" y="280582"/>
                </a:lnTo>
                <a:lnTo>
                  <a:pt x="2017488" y="282173"/>
                </a:lnTo>
                <a:lnTo>
                  <a:pt x="2024668" y="280837"/>
                </a:lnTo>
                <a:lnTo>
                  <a:pt x="2030822" y="276906"/>
                </a:lnTo>
                <a:lnTo>
                  <a:pt x="2035146" y="270699"/>
                </a:lnTo>
                <a:lnTo>
                  <a:pt x="2036723" y="263300"/>
                </a:lnTo>
                <a:lnTo>
                  <a:pt x="2035386" y="256120"/>
                </a:lnTo>
                <a:lnTo>
                  <a:pt x="2031455" y="249965"/>
                </a:lnTo>
                <a:lnTo>
                  <a:pt x="2025212" y="245626"/>
                </a:lnTo>
                <a:lnTo>
                  <a:pt x="2017814" y="244050"/>
                </a:lnTo>
                <a:close/>
              </a:path>
              <a:path w="3822700" h="2887979">
                <a:moveTo>
                  <a:pt x="2087763" y="274371"/>
                </a:moveTo>
                <a:lnTo>
                  <a:pt x="2080583" y="275708"/>
                </a:lnTo>
                <a:lnTo>
                  <a:pt x="2074429" y="279639"/>
                </a:lnTo>
                <a:lnTo>
                  <a:pt x="2070105" y="285846"/>
                </a:lnTo>
                <a:lnTo>
                  <a:pt x="2068529" y="293245"/>
                </a:lnTo>
                <a:lnTo>
                  <a:pt x="2069865" y="300425"/>
                </a:lnTo>
                <a:lnTo>
                  <a:pt x="2073796" y="306580"/>
                </a:lnTo>
                <a:lnTo>
                  <a:pt x="2080004" y="310903"/>
                </a:lnTo>
                <a:lnTo>
                  <a:pt x="2087437" y="312495"/>
                </a:lnTo>
                <a:lnTo>
                  <a:pt x="2094617" y="311158"/>
                </a:lnTo>
                <a:lnTo>
                  <a:pt x="2100771" y="307227"/>
                </a:lnTo>
                <a:lnTo>
                  <a:pt x="2105095" y="301020"/>
                </a:lnTo>
                <a:lnTo>
                  <a:pt x="2106672" y="293621"/>
                </a:lnTo>
                <a:lnTo>
                  <a:pt x="2105335" y="286441"/>
                </a:lnTo>
                <a:lnTo>
                  <a:pt x="2101404" y="280286"/>
                </a:lnTo>
                <a:lnTo>
                  <a:pt x="2095161" y="275948"/>
                </a:lnTo>
                <a:lnTo>
                  <a:pt x="2087763" y="274371"/>
                </a:lnTo>
                <a:close/>
              </a:path>
              <a:path w="3822700" h="2887979">
                <a:moveTo>
                  <a:pt x="2157453" y="306422"/>
                </a:moveTo>
                <a:lnTo>
                  <a:pt x="2150240" y="307564"/>
                </a:lnTo>
                <a:lnTo>
                  <a:pt x="2143981" y="311328"/>
                </a:lnTo>
                <a:lnTo>
                  <a:pt x="2139492" y="317417"/>
                </a:lnTo>
                <a:lnTo>
                  <a:pt x="2137717" y="324771"/>
                </a:lnTo>
                <a:lnTo>
                  <a:pt x="2138859" y="331984"/>
                </a:lnTo>
                <a:lnTo>
                  <a:pt x="2142623" y="338242"/>
                </a:lnTo>
                <a:lnTo>
                  <a:pt x="2148712" y="342732"/>
                </a:lnTo>
                <a:lnTo>
                  <a:pt x="2156100" y="344523"/>
                </a:lnTo>
                <a:lnTo>
                  <a:pt x="2163313" y="343380"/>
                </a:lnTo>
                <a:lnTo>
                  <a:pt x="2169571" y="339616"/>
                </a:lnTo>
                <a:lnTo>
                  <a:pt x="2174060" y="333528"/>
                </a:lnTo>
                <a:lnTo>
                  <a:pt x="2175836" y="326175"/>
                </a:lnTo>
                <a:lnTo>
                  <a:pt x="2174693" y="318961"/>
                </a:lnTo>
                <a:lnTo>
                  <a:pt x="2170930" y="312703"/>
                </a:lnTo>
                <a:lnTo>
                  <a:pt x="2164807" y="308198"/>
                </a:lnTo>
                <a:lnTo>
                  <a:pt x="2157453" y="306422"/>
                </a:lnTo>
                <a:close/>
              </a:path>
              <a:path w="3822700" h="2887979">
                <a:moveTo>
                  <a:pt x="2226576" y="339677"/>
                </a:moveTo>
                <a:lnTo>
                  <a:pt x="2219334" y="340624"/>
                </a:lnTo>
                <a:lnTo>
                  <a:pt x="2212977" y="344217"/>
                </a:lnTo>
                <a:lnTo>
                  <a:pt x="2208325" y="350182"/>
                </a:lnTo>
                <a:lnTo>
                  <a:pt x="2206350" y="357484"/>
                </a:lnTo>
                <a:lnTo>
                  <a:pt x="2207297" y="364726"/>
                </a:lnTo>
                <a:lnTo>
                  <a:pt x="2210890" y="371084"/>
                </a:lnTo>
                <a:lnTo>
                  <a:pt x="2216855" y="375737"/>
                </a:lnTo>
                <a:lnTo>
                  <a:pt x="2224192" y="377727"/>
                </a:lnTo>
                <a:lnTo>
                  <a:pt x="2231433" y="376780"/>
                </a:lnTo>
                <a:lnTo>
                  <a:pt x="2237791" y="373187"/>
                </a:lnTo>
                <a:lnTo>
                  <a:pt x="2242443" y="367223"/>
                </a:lnTo>
                <a:lnTo>
                  <a:pt x="2244417" y="359920"/>
                </a:lnTo>
                <a:lnTo>
                  <a:pt x="2243470" y="352679"/>
                </a:lnTo>
                <a:lnTo>
                  <a:pt x="2239877" y="346320"/>
                </a:lnTo>
                <a:lnTo>
                  <a:pt x="2233878" y="341651"/>
                </a:lnTo>
                <a:lnTo>
                  <a:pt x="2226576" y="339677"/>
                </a:lnTo>
                <a:close/>
              </a:path>
              <a:path w="3822700" h="2887979">
                <a:moveTo>
                  <a:pt x="2295131" y="374091"/>
                </a:moveTo>
                <a:lnTo>
                  <a:pt x="2287867" y="374843"/>
                </a:lnTo>
                <a:lnTo>
                  <a:pt x="2281415" y="378263"/>
                </a:lnTo>
                <a:lnTo>
                  <a:pt x="2276604" y="384101"/>
                </a:lnTo>
                <a:lnTo>
                  <a:pt x="2274434" y="391348"/>
                </a:lnTo>
                <a:lnTo>
                  <a:pt x="2275186" y="398612"/>
                </a:lnTo>
                <a:lnTo>
                  <a:pt x="2278607" y="405064"/>
                </a:lnTo>
                <a:lnTo>
                  <a:pt x="2284445" y="409875"/>
                </a:lnTo>
                <a:lnTo>
                  <a:pt x="2291725" y="412063"/>
                </a:lnTo>
                <a:lnTo>
                  <a:pt x="2298989" y="411312"/>
                </a:lnTo>
                <a:lnTo>
                  <a:pt x="2305441" y="407891"/>
                </a:lnTo>
                <a:lnTo>
                  <a:pt x="2310252" y="402054"/>
                </a:lnTo>
                <a:lnTo>
                  <a:pt x="2312422" y="394807"/>
                </a:lnTo>
                <a:lnTo>
                  <a:pt x="2311671" y="387542"/>
                </a:lnTo>
                <a:lnTo>
                  <a:pt x="2308250" y="381090"/>
                </a:lnTo>
                <a:lnTo>
                  <a:pt x="2302378" y="376260"/>
                </a:lnTo>
                <a:lnTo>
                  <a:pt x="2295131" y="374091"/>
                </a:lnTo>
                <a:close/>
              </a:path>
              <a:path w="3822700" h="2887979">
                <a:moveTo>
                  <a:pt x="2362397" y="409974"/>
                </a:moveTo>
                <a:lnTo>
                  <a:pt x="2355133" y="410725"/>
                </a:lnTo>
                <a:lnTo>
                  <a:pt x="2348681" y="414146"/>
                </a:lnTo>
                <a:lnTo>
                  <a:pt x="2343869" y="419983"/>
                </a:lnTo>
                <a:lnTo>
                  <a:pt x="2341700" y="427230"/>
                </a:lnTo>
                <a:lnTo>
                  <a:pt x="2342451" y="434495"/>
                </a:lnTo>
                <a:lnTo>
                  <a:pt x="2345872" y="440947"/>
                </a:lnTo>
                <a:lnTo>
                  <a:pt x="2351710" y="445758"/>
                </a:lnTo>
                <a:lnTo>
                  <a:pt x="2358990" y="447946"/>
                </a:lnTo>
                <a:lnTo>
                  <a:pt x="2366254" y="447194"/>
                </a:lnTo>
                <a:lnTo>
                  <a:pt x="2372706" y="443774"/>
                </a:lnTo>
                <a:lnTo>
                  <a:pt x="2377518" y="437936"/>
                </a:lnTo>
                <a:lnTo>
                  <a:pt x="2379688" y="430689"/>
                </a:lnTo>
                <a:lnTo>
                  <a:pt x="2378936" y="423425"/>
                </a:lnTo>
                <a:lnTo>
                  <a:pt x="2375516" y="416973"/>
                </a:lnTo>
                <a:lnTo>
                  <a:pt x="2369644" y="412144"/>
                </a:lnTo>
                <a:lnTo>
                  <a:pt x="2362397" y="409974"/>
                </a:lnTo>
                <a:close/>
              </a:path>
              <a:path w="3822700" h="2887979">
                <a:moveTo>
                  <a:pt x="2429409" y="447290"/>
                </a:moveTo>
                <a:lnTo>
                  <a:pt x="2422127" y="447847"/>
                </a:lnTo>
                <a:lnTo>
                  <a:pt x="2415585" y="451095"/>
                </a:lnTo>
                <a:lnTo>
                  <a:pt x="2410620" y="456802"/>
                </a:lnTo>
                <a:lnTo>
                  <a:pt x="2408258" y="463988"/>
                </a:lnTo>
                <a:lnTo>
                  <a:pt x="2408815" y="471270"/>
                </a:lnTo>
                <a:lnTo>
                  <a:pt x="2412062" y="477811"/>
                </a:lnTo>
                <a:lnTo>
                  <a:pt x="2417769" y="482776"/>
                </a:lnTo>
                <a:lnTo>
                  <a:pt x="2424989" y="485157"/>
                </a:lnTo>
                <a:lnTo>
                  <a:pt x="2432271" y="484600"/>
                </a:lnTo>
                <a:lnTo>
                  <a:pt x="2438812" y="481353"/>
                </a:lnTo>
                <a:lnTo>
                  <a:pt x="2443777" y="475646"/>
                </a:lnTo>
                <a:lnTo>
                  <a:pt x="2446140" y="468459"/>
                </a:lnTo>
                <a:lnTo>
                  <a:pt x="2445582" y="461177"/>
                </a:lnTo>
                <a:lnTo>
                  <a:pt x="2442335" y="454636"/>
                </a:lnTo>
                <a:lnTo>
                  <a:pt x="2436596" y="449652"/>
                </a:lnTo>
                <a:lnTo>
                  <a:pt x="2429409" y="447290"/>
                </a:lnTo>
                <a:close/>
              </a:path>
              <a:path w="3822700" h="2887979">
                <a:moveTo>
                  <a:pt x="2495827" y="485653"/>
                </a:moveTo>
                <a:lnTo>
                  <a:pt x="2488533" y="486016"/>
                </a:lnTo>
                <a:lnTo>
                  <a:pt x="2481907" y="489087"/>
                </a:lnTo>
                <a:lnTo>
                  <a:pt x="2476791" y="494659"/>
                </a:lnTo>
                <a:lnTo>
                  <a:pt x="2474238" y="501781"/>
                </a:lnTo>
                <a:lnTo>
                  <a:pt x="2474601" y="509075"/>
                </a:lnTo>
                <a:lnTo>
                  <a:pt x="2477672" y="515700"/>
                </a:lnTo>
                <a:lnTo>
                  <a:pt x="2483245" y="520816"/>
                </a:lnTo>
                <a:lnTo>
                  <a:pt x="2490398" y="523389"/>
                </a:lnTo>
                <a:lnTo>
                  <a:pt x="2497692" y="523026"/>
                </a:lnTo>
                <a:lnTo>
                  <a:pt x="2504318" y="519955"/>
                </a:lnTo>
                <a:lnTo>
                  <a:pt x="2509434" y="514383"/>
                </a:lnTo>
                <a:lnTo>
                  <a:pt x="2511987" y="507261"/>
                </a:lnTo>
                <a:lnTo>
                  <a:pt x="2511624" y="499967"/>
                </a:lnTo>
                <a:lnTo>
                  <a:pt x="2508553" y="493341"/>
                </a:lnTo>
                <a:lnTo>
                  <a:pt x="2502948" y="488207"/>
                </a:lnTo>
                <a:lnTo>
                  <a:pt x="2495827" y="485653"/>
                </a:lnTo>
                <a:close/>
              </a:path>
              <a:path w="3822700" h="2887979">
                <a:moveTo>
                  <a:pt x="2561081" y="525075"/>
                </a:moveTo>
                <a:lnTo>
                  <a:pt x="2553787" y="525438"/>
                </a:lnTo>
                <a:lnTo>
                  <a:pt x="2547161" y="528510"/>
                </a:lnTo>
                <a:lnTo>
                  <a:pt x="2542045" y="534083"/>
                </a:lnTo>
                <a:lnTo>
                  <a:pt x="2539492" y="541203"/>
                </a:lnTo>
                <a:lnTo>
                  <a:pt x="2539855" y="548497"/>
                </a:lnTo>
                <a:lnTo>
                  <a:pt x="2542926" y="555123"/>
                </a:lnTo>
                <a:lnTo>
                  <a:pt x="2548499" y="560240"/>
                </a:lnTo>
                <a:lnTo>
                  <a:pt x="2555653" y="562812"/>
                </a:lnTo>
                <a:lnTo>
                  <a:pt x="2562946" y="562449"/>
                </a:lnTo>
                <a:lnTo>
                  <a:pt x="2569572" y="559377"/>
                </a:lnTo>
                <a:lnTo>
                  <a:pt x="2574688" y="553805"/>
                </a:lnTo>
                <a:lnTo>
                  <a:pt x="2577241" y="546684"/>
                </a:lnTo>
                <a:lnTo>
                  <a:pt x="2576878" y="539390"/>
                </a:lnTo>
                <a:lnTo>
                  <a:pt x="2573806" y="532765"/>
                </a:lnTo>
                <a:lnTo>
                  <a:pt x="2568202" y="527629"/>
                </a:lnTo>
                <a:lnTo>
                  <a:pt x="2561081" y="525075"/>
                </a:lnTo>
                <a:close/>
              </a:path>
              <a:path w="3822700" h="2887979">
                <a:moveTo>
                  <a:pt x="2625822" y="566211"/>
                </a:moveTo>
                <a:lnTo>
                  <a:pt x="2618521" y="566379"/>
                </a:lnTo>
                <a:lnTo>
                  <a:pt x="2611816" y="569272"/>
                </a:lnTo>
                <a:lnTo>
                  <a:pt x="2606552" y="574705"/>
                </a:lnTo>
                <a:lnTo>
                  <a:pt x="2603809" y="581755"/>
                </a:lnTo>
                <a:lnTo>
                  <a:pt x="2603977" y="589056"/>
                </a:lnTo>
                <a:lnTo>
                  <a:pt x="2606870" y="595761"/>
                </a:lnTo>
                <a:lnTo>
                  <a:pt x="2612304" y="601024"/>
                </a:lnTo>
                <a:lnTo>
                  <a:pt x="2619385" y="603789"/>
                </a:lnTo>
                <a:lnTo>
                  <a:pt x="2626686" y="603621"/>
                </a:lnTo>
                <a:lnTo>
                  <a:pt x="2633392" y="600728"/>
                </a:lnTo>
                <a:lnTo>
                  <a:pt x="2638655" y="595294"/>
                </a:lnTo>
                <a:lnTo>
                  <a:pt x="2641398" y="588244"/>
                </a:lnTo>
                <a:lnTo>
                  <a:pt x="2641231" y="580943"/>
                </a:lnTo>
                <a:lnTo>
                  <a:pt x="2638338" y="574238"/>
                </a:lnTo>
                <a:lnTo>
                  <a:pt x="2632872" y="568954"/>
                </a:lnTo>
                <a:lnTo>
                  <a:pt x="2625822" y="566211"/>
                </a:lnTo>
                <a:close/>
              </a:path>
              <a:path w="3822700" h="2887979">
                <a:moveTo>
                  <a:pt x="2682581" y="608363"/>
                </a:moveTo>
                <a:lnTo>
                  <a:pt x="2675801" y="611075"/>
                </a:lnTo>
                <a:lnTo>
                  <a:pt x="2670394" y="616366"/>
                </a:lnTo>
                <a:lnTo>
                  <a:pt x="2667463" y="623340"/>
                </a:lnTo>
                <a:lnTo>
                  <a:pt x="2667512" y="630834"/>
                </a:lnTo>
                <a:lnTo>
                  <a:pt x="2670148" y="637423"/>
                </a:lnTo>
                <a:lnTo>
                  <a:pt x="2675438" y="642830"/>
                </a:lnTo>
                <a:lnTo>
                  <a:pt x="2682444" y="645782"/>
                </a:lnTo>
                <a:lnTo>
                  <a:pt x="2689747" y="645810"/>
                </a:lnTo>
                <a:lnTo>
                  <a:pt x="2696528" y="643098"/>
                </a:lnTo>
                <a:lnTo>
                  <a:pt x="2701934" y="637807"/>
                </a:lnTo>
                <a:lnTo>
                  <a:pt x="2704865" y="630834"/>
                </a:lnTo>
                <a:lnTo>
                  <a:pt x="2704817" y="623340"/>
                </a:lnTo>
                <a:lnTo>
                  <a:pt x="2702180" y="616750"/>
                </a:lnTo>
                <a:lnTo>
                  <a:pt x="2696858" y="611322"/>
                </a:lnTo>
                <a:lnTo>
                  <a:pt x="2689884" y="608391"/>
                </a:lnTo>
                <a:lnTo>
                  <a:pt x="2682581" y="608363"/>
                </a:lnTo>
                <a:close/>
              </a:path>
              <a:path w="3822700" h="2887979">
                <a:moveTo>
                  <a:pt x="2745936" y="651417"/>
                </a:moveTo>
                <a:lnTo>
                  <a:pt x="2739085" y="653947"/>
                </a:lnTo>
                <a:lnTo>
                  <a:pt x="2733538" y="659090"/>
                </a:lnTo>
                <a:lnTo>
                  <a:pt x="2730422" y="665983"/>
                </a:lnTo>
                <a:lnTo>
                  <a:pt x="2730198" y="673283"/>
                </a:lnTo>
                <a:lnTo>
                  <a:pt x="2732729" y="680134"/>
                </a:lnTo>
                <a:lnTo>
                  <a:pt x="2737873" y="685680"/>
                </a:lnTo>
                <a:lnTo>
                  <a:pt x="2744796" y="688819"/>
                </a:lnTo>
                <a:lnTo>
                  <a:pt x="2752096" y="689043"/>
                </a:lnTo>
                <a:lnTo>
                  <a:pt x="2758947" y="686513"/>
                </a:lnTo>
                <a:lnTo>
                  <a:pt x="2764493" y="681370"/>
                </a:lnTo>
                <a:lnTo>
                  <a:pt x="2767609" y="674477"/>
                </a:lnTo>
                <a:lnTo>
                  <a:pt x="2767833" y="667177"/>
                </a:lnTo>
                <a:lnTo>
                  <a:pt x="2765303" y="660326"/>
                </a:lnTo>
                <a:lnTo>
                  <a:pt x="2760128" y="654757"/>
                </a:lnTo>
                <a:lnTo>
                  <a:pt x="2753235" y="651641"/>
                </a:lnTo>
                <a:lnTo>
                  <a:pt x="2745936" y="651417"/>
                </a:lnTo>
                <a:close/>
              </a:path>
              <a:path w="3822700" h="2887979">
                <a:moveTo>
                  <a:pt x="2807807" y="695963"/>
                </a:moveTo>
                <a:lnTo>
                  <a:pt x="2800956" y="698492"/>
                </a:lnTo>
                <a:lnTo>
                  <a:pt x="2795409" y="703635"/>
                </a:lnTo>
                <a:lnTo>
                  <a:pt x="2792292" y="710528"/>
                </a:lnTo>
                <a:lnTo>
                  <a:pt x="2792068" y="717828"/>
                </a:lnTo>
                <a:lnTo>
                  <a:pt x="2794598" y="724679"/>
                </a:lnTo>
                <a:lnTo>
                  <a:pt x="2799742" y="730225"/>
                </a:lnTo>
                <a:lnTo>
                  <a:pt x="2806665" y="733365"/>
                </a:lnTo>
                <a:lnTo>
                  <a:pt x="2813965" y="733588"/>
                </a:lnTo>
                <a:lnTo>
                  <a:pt x="2820816" y="731059"/>
                </a:lnTo>
                <a:lnTo>
                  <a:pt x="2826364" y="725915"/>
                </a:lnTo>
                <a:lnTo>
                  <a:pt x="2829480" y="719022"/>
                </a:lnTo>
                <a:lnTo>
                  <a:pt x="2829703" y="711722"/>
                </a:lnTo>
                <a:lnTo>
                  <a:pt x="2827174" y="704871"/>
                </a:lnTo>
                <a:lnTo>
                  <a:pt x="2821999" y="699303"/>
                </a:lnTo>
                <a:lnTo>
                  <a:pt x="2815106" y="696186"/>
                </a:lnTo>
                <a:lnTo>
                  <a:pt x="2807807" y="695963"/>
                </a:lnTo>
                <a:close/>
              </a:path>
              <a:path w="3822700" h="2887979">
                <a:moveTo>
                  <a:pt x="2869199" y="741778"/>
                </a:moveTo>
                <a:lnTo>
                  <a:pt x="2862281" y="744117"/>
                </a:lnTo>
                <a:lnTo>
                  <a:pt x="2856595" y="749106"/>
                </a:lnTo>
                <a:lnTo>
                  <a:pt x="2853288" y="755910"/>
                </a:lnTo>
                <a:lnTo>
                  <a:pt x="2852863" y="763201"/>
                </a:lnTo>
                <a:lnTo>
                  <a:pt x="2855202" y="770119"/>
                </a:lnTo>
                <a:lnTo>
                  <a:pt x="2860191" y="775806"/>
                </a:lnTo>
                <a:lnTo>
                  <a:pt x="2867026" y="779135"/>
                </a:lnTo>
                <a:lnTo>
                  <a:pt x="2874316" y="779560"/>
                </a:lnTo>
                <a:lnTo>
                  <a:pt x="2881234" y="777220"/>
                </a:lnTo>
                <a:lnTo>
                  <a:pt x="2886921" y="772232"/>
                </a:lnTo>
                <a:lnTo>
                  <a:pt x="2890227" y="765427"/>
                </a:lnTo>
                <a:lnTo>
                  <a:pt x="2890652" y="758137"/>
                </a:lnTo>
                <a:lnTo>
                  <a:pt x="2888313" y="751219"/>
                </a:lnTo>
                <a:lnTo>
                  <a:pt x="2883294" y="745509"/>
                </a:lnTo>
                <a:lnTo>
                  <a:pt x="2876490" y="742203"/>
                </a:lnTo>
                <a:lnTo>
                  <a:pt x="2869199" y="741778"/>
                </a:lnTo>
                <a:close/>
              </a:path>
              <a:path w="3822700" h="2887979">
                <a:moveTo>
                  <a:pt x="2929738" y="788703"/>
                </a:moveTo>
                <a:lnTo>
                  <a:pt x="2922759" y="790855"/>
                </a:lnTo>
                <a:lnTo>
                  <a:pt x="2916940" y="795689"/>
                </a:lnTo>
                <a:lnTo>
                  <a:pt x="2913452" y="802401"/>
                </a:lnTo>
                <a:lnTo>
                  <a:pt x="2912830" y="809678"/>
                </a:lnTo>
                <a:lnTo>
                  <a:pt x="2914982" y="816656"/>
                </a:lnTo>
                <a:lnTo>
                  <a:pt x="2919815" y="822476"/>
                </a:lnTo>
                <a:lnTo>
                  <a:pt x="2926557" y="825988"/>
                </a:lnTo>
                <a:lnTo>
                  <a:pt x="2933834" y="826609"/>
                </a:lnTo>
                <a:lnTo>
                  <a:pt x="2940812" y="824457"/>
                </a:lnTo>
                <a:lnTo>
                  <a:pt x="2946631" y="819623"/>
                </a:lnTo>
                <a:lnTo>
                  <a:pt x="2950120" y="812911"/>
                </a:lnTo>
                <a:lnTo>
                  <a:pt x="2950742" y="805634"/>
                </a:lnTo>
                <a:lnTo>
                  <a:pt x="2948590" y="798656"/>
                </a:lnTo>
                <a:lnTo>
                  <a:pt x="2943727" y="792812"/>
                </a:lnTo>
                <a:lnTo>
                  <a:pt x="2937014" y="789324"/>
                </a:lnTo>
                <a:lnTo>
                  <a:pt x="2929738" y="788703"/>
                </a:lnTo>
                <a:close/>
              </a:path>
              <a:path w="3822700" h="2887979">
                <a:moveTo>
                  <a:pt x="2989410" y="836762"/>
                </a:moveTo>
                <a:lnTo>
                  <a:pt x="2982374" y="838717"/>
                </a:lnTo>
                <a:lnTo>
                  <a:pt x="2976421" y="843384"/>
                </a:lnTo>
                <a:lnTo>
                  <a:pt x="2972744" y="849995"/>
                </a:lnTo>
                <a:lnTo>
                  <a:pt x="2971916" y="857251"/>
                </a:lnTo>
                <a:lnTo>
                  <a:pt x="2973871" y="864288"/>
                </a:lnTo>
                <a:lnTo>
                  <a:pt x="2978538" y="870242"/>
                </a:lnTo>
                <a:lnTo>
                  <a:pt x="2985178" y="873942"/>
                </a:lnTo>
                <a:lnTo>
                  <a:pt x="2992434" y="874769"/>
                </a:lnTo>
                <a:lnTo>
                  <a:pt x="2999471" y="872815"/>
                </a:lnTo>
                <a:lnTo>
                  <a:pt x="3005425" y="868147"/>
                </a:lnTo>
                <a:lnTo>
                  <a:pt x="3009101" y="861536"/>
                </a:lnTo>
                <a:lnTo>
                  <a:pt x="3009928" y="854280"/>
                </a:lnTo>
                <a:lnTo>
                  <a:pt x="3007973" y="847244"/>
                </a:lnTo>
                <a:lnTo>
                  <a:pt x="3003277" y="841265"/>
                </a:lnTo>
                <a:lnTo>
                  <a:pt x="2996666" y="837589"/>
                </a:lnTo>
                <a:lnTo>
                  <a:pt x="2989410" y="836762"/>
                </a:lnTo>
                <a:close/>
              </a:path>
              <a:path w="3822700" h="2887979">
                <a:moveTo>
                  <a:pt x="3047391" y="886265"/>
                </a:moveTo>
                <a:lnTo>
                  <a:pt x="3040354" y="888219"/>
                </a:lnTo>
                <a:lnTo>
                  <a:pt x="3034401" y="892886"/>
                </a:lnTo>
                <a:lnTo>
                  <a:pt x="3030725" y="899497"/>
                </a:lnTo>
                <a:lnTo>
                  <a:pt x="3029898" y="906753"/>
                </a:lnTo>
                <a:lnTo>
                  <a:pt x="3031851" y="913790"/>
                </a:lnTo>
                <a:lnTo>
                  <a:pt x="3036518" y="919744"/>
                </a:lnTo>
                <a:lnTo>
                  <a:pt x="3043159" y="923445"/>
                </a:lnTo>
                <a:lnTo>
                  <a:pt x="3050415" y="924272"/>
                </a:lnTo>
                <a:lnTo>
                  <a:pt x="3057452" y="922318"/>
                </a:lnTo>
                <a:lnTo>
                  <a:pt x="3063405" y="917651"/>
                </a:lnTo>
                <a:lnTo>
                  <a:pt x="3067081" y="911039"/>
                </a:lnTo>
                <a:lnTo>
                  <a:pt x="3067908" y="903783"/>
                </a:lnTo>
                <a:lnTo>
                  <a:pt x="3065954" y="896746"/>
                </a:lnTo>
                <a:lnTo>
                  <a:pt x="3061258" y="890769"/>
                </a:lnTo>
                <a:lnTo>
                  <a:pt x="3054647" y="887092"/>
                </a:lnTo>
                <a:lnTo>
                  <a:pt x="3047391" y="886265"/>
                </a:lnTo>
                <a:close/>
              </a:path>
              <a:path w="3822700" h="2887979">
                <a:moveTo>
                  <a:pt x="3104699" y="937119"/>
                </a:moveTo>
                <a:lnTo>
                  <a:pt x="3097609" y="938870"/>
                </a:lnTo>
                <a:lnTo>
                  <a:pt x="3091524" y="943364"/>
                </a:lnTo>
                <a:lnTo>
                  <a:pt x="3087659" y="949867"/>
                </a:lnTo>
                <a:lnTo>
                  <a:pt x="3086624" y="957097"/>
                </a:lnTo>
                <a:lnTo>
                  <a:pt x="3088375" y="964187"/>
                </a:lnTo>
                <a:lnTo>
                  <a:pt x="3092869" y="970272"/>
                </a:lnTo>
                <a:lnTo>
                  <a:pt x="3099400" y="974162"/>
                </a:lnTo>
                <a:lnTo>
                  <a:pt x="3106629" y="975197"/>
                </a:lnTo>
                <a:lnTo>
                  <a:pt x="3113719" y="973446"/>
                </a:lnTo>
                <a:lnTo>
                  <a:pt x="3119804" y="968952"/>
                </a:lnTo>
                <a:lnTo>
                  <a:pt x="3123669" y="962450"/>
                </a:lnTo>
                <a:lnTo>
                  <a:pt x="3124704" y="955220"/>
                </a:lnTo>
                <a:lnTo>
                  <a:pt x="3122953" y="948130"/>
                </a:lnTo>
                <a:lnTo>
                  <a:pt x="3118431" y="942019"/>
                </a:lnTo>
                <a:lnTo>
                  <a:pt x="3111928" y="938155"/>
                </a:lnTo>
                <a:lnTo>
                  <a:pt x="3104699" y="937119"/>
                </a:lnTo>
                <a:close/>
              </a:path>
              <a:path w="3822700" h="2887979">
                <a:moveTo>
                  <a:pt x="3160932" y="989166"/>
                </a:moveTo>
                <a:lnTo>
                  <a:pt x="3153794" y="990710"/>
                </a:lnTo>
                <a:lnTo>
                  <a:pt x="3147581" y="995025"/>
                </a:lnTo>
                <a:lnTo>
                  <a:pt x="3143528" y="1001413"/>
                </a:lnTo>
                <a:lnTo>
                  <a:pt x="3142283" y="1008609"/>
                </a:lnTo>
                <a:lnTo>
                  <a:pt x="3143827" y="1015747"/>
                </a:lnTo>
                <a:lnTo>
                  <a:pt x="3148142" y="1021960"/>
                </a:lnTo>
                <a:lnTo>
                  <a:pt x="3154558" y="1026039"/>
                </a:lnTo>
                <a:lnTo>
                  <a:pt x="3161754" y="1027284"/>
                </a:lnTo>
                <a:lnTo>
                  <a:pt x="3168892" y="1025740"/>
                </a:lnTo>
                <a:lnTo>
                  <a:pt x="3175104" y="1021425"/>
                </a:lnTo>
                <a:lnTo>
                  <a:pt x="3179157" y="1015037"/>
                </a:lnTo>
                <a:lnTo>
                  <a:pt x="3180403" y="1007841"/>
                </a:lnTo>
                <a:lnTo>
                  <a:pt x="3178858" y="1000703"/>
                </a:lnTo>
                <a:lnTo>
                  <a:pt x="3174516" y="994464"/>
                </a:lnTo>
                <a:lnTo>
                  <a:pt x="3168128" y="990411"/>
                </a:lnTo>
                <a:lnTo>
                  <a:pt x="3160932" y="989166"/>
                </a:lnTo>
                <a:close/>
              </a:path>
              <a:path w="3822700" h="2887979">
                <a:moveTo>
                  <a:pt x="3216016" y="1042439"/>
                </a:moveTo>
                <a:lnTo>
                  <a:pt x="3208836" y="1043772"/>
                </a:lnTo>
                <a:lnTo>
                  <a:pt x="3202498" y="1047902"/>
                </a:lnTo>
                <a:lnTo>
                  <a:pt x="3198259" y="1054167"/>
                </a:lnTo>
                <a:lnTo>
                  <a:pt x="3196803" y="1061324"/>
                </a:lnTo>
                <a:lnTo>
                  <a:pt x="3198136" y="1068504"/>
                </a:lnTo>
                <a:lnTo>
                  <a:pt x="3202266" y="1074842"/>
                </a:lnTo>
                <a:lnTo>
                  <a:pt x="3208558" y="1079108"/>
                </a:lnTo>
                <a:lnTo>
                  <a:pt x="3215714" y="1080565"/>
                </a:lnTo>
                <a:lnTo>
                  <a:pt x="3222894" y="1079232"/>
                </a:lnTo>
                <a:lnTo>
                  <a:pt x="3229232" y="1075101"/>
                </a:lnTo>
                <a:lnTo>
                  <a:pt x="3233471" y="1068836"/>
                </a:lnTo>
                <a:lnTo>
                  <a:pt x="3234928" y="1061680"/>
                </a:lnTo>
                <a:lnTo>
                  <a:pt x="3233594" y="1054500"/>
                </a:lnTo>
                <a:lnTo>
                  <a:pt x="3229438" y="1048134"/>
                </a:lnTo>
                <a:lnTo>
                  <a:pt x="3223172" y="1043896"/>
                </a:lnTo>
                <a:lnTo>
                  <a:pt x="3216016" y="1042439"/>
                </a:lnTo>
                <a:close/>
              </a:path>
              <a:path w="3822700" h="2887979">
                <a:moveTo>
                  <a:pt x="3269871" y="1096975"/>
                </a:moveTo>
                <a:lnTo>
                  <a:pt x="3262654" y="1098092"/>
                </a:lnTo>
                <a:lnTo>
                  <a:pt x="3256195" y="1102031"/>
                </a:lnTo>
                <a:lnTo>
                  <a:pt x="3251770" y="1108166"/>
                </a:lnTo>
                <a:lnTo>
                  <a:pt x="3250099" y="1115275"/>
                </a:lnTo>
                <a:lnTo>
                  <a:pt x="3251216" y="1122492"/>
                </a:lnTo>
                <a:lnTo>
                  <a:pt x="3255155" y="1128951"/>
                </a:lnTo>
                <a:lnTo>
                  <a:pt x="3261316" y="1133404"/>
                </a:lnTo>
                <a:lnTo>
                  <a:pt x="3268425" y="1135075"/>
                </a:lnTo>
                <a:lnTo>
                  <a:pt x="3275642" y="1133958"/>
                </a:lnTo>
                <a:lnTo>
                  <a:pt x="3282101" y="1130019"/>
                </a:lnTo>
                <a:lnTo>
                  <a:pt x="3286526" y="1123884"/>
                </a:lnTo>
                <a:lnTo>
                  <a:pt x="3288197" y="1116774"/>
                </a:lnTo>
                <a:lnTo>
                  <a:pt x="3287079" y="1109558"/>
                </a:lnTo>
                <a:lnTo>
                  <a:pt x="3283115" y="1103071"/>
                </a:lnTo>
                <a:lnTo>
                  <a:pt x="3276980" y="1098646"/>
                </a:lnTo>
                <a:lnTo>
                  <a:pt x="3269871" y="1096975"/>
                </a:lnTo>
                <a:close/>
              </a:path>
              <a:path w="3822700" h="2887979">
                <a:moveTo>
                  <a:pt x="3321631" y="1152950"/>
                </a:moveTo>
                <a:lnTo>
                  <a:pt x="3314414" y="1154067"/>
                </a:lnTo>
                <a:lnTo>
                  <a:pt x="3307955" y="1158005"/>
                </a:lnTo>
                <a:lnTo>
                  <a:pt x="3303530" y="1164141"/>
                </a:lnTo>
                <a:lnTo>
                  <a:pt x="3301859" y="1171250"/>
                </a:lnTo>
                <a:lnTo>
                  <a:pt x="3302976" y="1178467"/>
                </a:lnTo>
                <a:lnTo>
                  <a:pt x="3306915" y="1184926"/>
                </a:lnTo>
                <a:lnTo>
                  <a:pt x="3313076" y="1189378"/>
                </a:lnTo>
                <a:lnTo>
                  <a:pt x="3320185" y="1191049"/>
                </a:lnTo>
                <a:lnTo>
                  <a:pt x="3327402" y="1189932"/>
                </a:lnTo>
                <a:lnTo>
                  <a:pt x="3333861" y="1185994"/>
                </a:lnTo>
                <a:lnTo>
                  <a:pt x="3338286" y="1179858"/>
                </a:lnTo>
                <a:lnTo>
                  <a:pt x="3339957" y="1172749"/>
                </a:lnTo>
                <a:lnTo>
                  <a:pt x="3338840" y="1165532"/>
                </a:lnTo>
                <a:lnTo>
                  <a:pt x="3334875" y="1159045"/>
                </a:lnTo>
                <a:lnTo>
                  <a:pt x="3328740" y="1154620"/>
                </a:lnTo>
                <a:lnTo>
                  <a:pt x="3321631" y="1152950"/>
                </a:lnTo>
                <a:close/>
              </a:path>
              <a:path w="3822700" h="2887979">
                <a:moveTo>
                  <a:pt x="3372410" y="1210399"/>
                </a:moveTo>
                <a:lnTo>
                  <a:pt x="3365160" y="1211277"/>
                </a:lnTo>
                <a:lnTo>
                  <a:pt x="3358575" y="1215001"/>
                </a:lnTo>
                <a:lnTo>
                  <a:pt x="3353950" y="1220987"/>
                </a:lnTo>
                <a:lnTo>
                  <a:pt x="3352047" y="1228038"/>
                </a:lnTo>
                <a:lnTo>
                  <a:pt x="3352926" y="1235288"/>
                </a:lnTo>
                <a:lnTo>
                  <a:pt x="3356650" y="1241873"/>
                </a:lnTo>
                <a:lnTo>
                  <a:pt x="3362660" y="1246526"/>
                </a:lnTo>
                <a:lnTo>
                  <a:pt x="3369711" y="1248430"/>
                </a:lnTo>
                <a:lnTo>
                  <a:pt x="3376961" y="1247551"/>
                </a:lnTo>
                <a:lnTo>
                  <a:pt x="3383546" y="1243827"/>
                </a:lnTo>
                <a:lnTo>
                  <a:pt x="3388170" y="1237841"/>
                </a:lnTo>
                <a:lnTo>
                  <a:pt x="3390074" y="1230790"/>
                </a:lnTo>
                <a:lnTo>
                  <a:pt x="3389196" y="1223541"/>
                </a:lnTo>
                <a:lnTo>
                  <a:pt x="3385447" y="1216926"/>
                </a:lnTo>
                <a:lnTo>
                  <a:pt x="3379460" y="1212302"/>
                </a:lnTo>
                <a:lnTo>
                  <a:pt x="3372410" y="1210399"/>
                </a:lnTo>
                <a:close/>
              </a:path>
              <a:path w="3822700" h="2887979">
                <a:moveTo>
                  <a:pt x="3421593" y="1269185"/>
                </a:moveTo>
                <a:lnTo>
                  <a:pt x="3414319" y="1269837"/>
                </a:lnTo>
                <a:lnTo>
                  <a:pt x="3407621" y="1273354"/>
                </a:lnTo>
                <a:lnTo>
                  <a:pt x="3402813" y="1279194"/>
                </a:lnTo>
                <a:lnTo>
                  <a:pt x="3400690" y="1286181"/>
                </a:lnTo>
                <a:lnTo>
                  <a:pt x="3401343" y="1293455"/>
                </a:lnTo>
                <a:lnTo>
                  <a:pt x="3404859" y="1300153"/>
                </a:lnTo>
                <a:lnTo>
                  <a:pt x="3410722" y="1304991"/>
                </a:lnTo>
                <a:lnTo>
                  <a:pt x="3417710" y="1307114"/>
                </a:lnTo>
                <a:lnTo>
                  <a:pt x="3424983" y="1306462"/>
                </a:lnTo>
                <a:lnTo>
                  <a:pt x="3431681" y="1302946"/>
                </a:lnTo>
                <a:lnTo>
                  <a:pt x="3436490" y="1297106"/>
                </a:lnTo>
                <a:lnTo>
                  <a:pt x="3438613" y="1290118"/>
                </a:lnTo>
                <a:lnTo>
                  <a:pt x="3437961" y="1282844"/>
                </a:lnTo>
                <a:lnTo>
                  <a:pt x="3434421" y="1276117"/>
                </a:lnTo>
                <a:lnTo>
                  <a:pt x="3428581" y="1271308"/>
                </a:lnTo>
                <a:lnTo>
                  <a:pt x="3421593" y="1269185"/>
                </a:lnTo>
                <a:close/>
              </a:path>
              <a:path w="3822700" h="2887979">
                <a:moveTo>
                  <a:pt x="3469131" y="1329360"/>
                </a:moveTo>
                <a:lnTo>
                  <a:pt x="3461839" y="1329764"/>
                </a:lnTo>
                <a:lnTo>
                  <a:pt x="3455025" y="1333050"/>
                </a:lnTo>
                <a:lnTo>
                  <a:pt x="3450020" y="1338722"/>
                </a:lnTo>
                <a:lnTo>
                  <a:pt x="3447660" y="1345633"/>
                </a:lnTo>
                <a:lnTo>
                  <a:pt x="3448064" y="1352925"/>
                </a:lnTo>
                <a:lnTo>
                  <a:pt x="3451350" y="1359739"/>
                </a:lnTo>
                <a:lnTo>
                  <a:pt x="3457045" y="1364775"/>
                </a:lnTo>
                <a:lnTo>
                  <a:pt x="3463956" y="1367134"/>
                </a:lnTo>
                <a:lnTo>
                  <a:pt x="3471247" y="1366731"/>
                </a:lnTo>
                <a:lnTo>
                  <a:pt x="3478062" y="1363445"/>
                </a:lnTo>
                <a:lnTo>
                  <a:pt x="3483067" y="1357773"/>
                </a:lnTo>
                <a:lnTo>
                  <a:pt x="3485427" y="1350862"/>
                </a:lnTo>
                <a:lnTo>
                  <a:pt x="3485023" y="1343570"/>
                </a:lnTo>
                <a:lnTo>
                  <a:pt x="3481714" y="1336727"/>
                </a:lnTo>
                <a:lnTo>
                  <a:pt x="3476042" y="1331721"/>
                </a:lnTo>
                <a:lnTo>
                  <a:pt x="3469131" y="1329360"/>
                </a:lnTo>
                <a:close/>
              </a:path>
              <a:path w="3822700" h="2887979">
                <a:moveTo>
                  <a:pt x="3514836" y="1390966"/>
                </a:moveTo>
                <a:lnTo>
                  <a:pt x="3507534" y="1391110"/>
                </a:lnTo>
                <a:lnTo>
                  <a:pt x="3500608" y="1394151"/>
                </a:lnTo>
                <a:lnTo>
                  <a:pt x="3495404" y="1399641"/>
                </a:lnTo>
                <a:lnTo>
                  <a:pt x="3492799" y="1406463"/>
                </a:lnTo>
                <a:lnTo>
                  <a:pt x="3492943" y="1413765"/>
                </a:lnTo>
                <a:lnTo>
                  <a:pt x="3495984" y="1420691"/>
                </a:lnTo>
                <a:lnTo>
                  <a:pt x="3501495" y="1425927"/>
                </a:lnTo>
                <a:lnTo>
                  <a:pt x="3508318" y="1428532"/>
                </a:lnTo>
                <a:lnTo>
                  <a:pt x="3515620" y="1428388"/>
                </a:lnTo>
                <a:lnTo>
                  <a:pt x="3522546" y="1425347"/>
                </a:lnTo>
                <a:lnTo>
                  <a:pt x="3527751" y="1419857"/>
                </a:lnTo>
                <a:lnTo>
                  <a:pt x="3530355" y="1413035"/>
                </a:lnTo>
                <a:lnTo>
                  <a:pt x="3530212" y="1405733"/>
                </a:lnTo>
                <a:lnTo>
                  <a:pt x="3527148" y="1398775"/>
                </a:lnTo>
                <a:lnTo>
                  <a:pt x="3521659" y="1393571"/>
                </a:lnTo>
                <a:lnTo>
                  <a:pt x="3514836" y="1390966"/>
                </a:lnTo>
                <a:close/>
              </a:path>
              <a:path w="3822700" h="2887979">
                <a:moveTo>
                  <a:pt x="3551254" y="1453911"/>
                </a:moveTo>
                <a:lnTo>
                  <a:pt x="3544215" y="1456681"/>
                </a:lnTo>
                <a:lnTo>
                  <a:pt x="3538801" y="1461965"/>
                </a:lnTo>
                <a:lnTo>
                  <a:pt x="3535934" y="1468682"/>
                </a:lnTo>
                <a:lnTo>
                  <a:pt x="3535794" y="1475984"/>
                </a:lnTo>
                <a:lnTo>
                  <a:pt x="3538563" y="1483023"/>
                </a:lnTo>
                <a:lnTo>
                  <a:pt x="3543869" y="1488468"/>
                </a:lnTo>
                <a:lnTo>
                  <a:pt x="3550585" y="1491335"/>
                </a:lnTo>
                <a:lnTo>
                  <a:pt x="3557887" y="1491475"/>
                </a:lnTo>
                <a:lnTo>
                  <a:pt x="3564926" y="1488705"/>
                </a:lnTo>
                <a:lnTo>
                  <a:pt x="3570339" y="1483421"/>
                </a:lnTo>
                <a:lnTo>
                  <a:pt x="3573206" y="1476705"/>
                </a:lnTo>
                <a:lnTo>
                  <a:pt x="3573346" y="1469403"/>
                </a:lnTo>
                <a:lnTo>
                  <a:pt x="3570556" y="1462332"/>
                </a:lnTo>
                <a:lnTo>
                  <a:pt x="3565272" y="1456919"/>
                </a:lnTo>
                <a:lnTo>
                  <a:pt x="3558555" y="1454051"/>
                </a:lnTo>
                <a:lnTo>
                  <a:pt x="3551254" y="1453911"/>
                </a:lnTo>
                <a:close/>
              </a:path>
              <a:path w="3822700" h="2887979">
                <a:moveTo>
                  <a:pt x="3592742" y="1518220"/>
                </a:moveTo>
                <a:lnTo>
                  <a:pt x="3585599" y="1520708"/>
                </a:lnTo>
                <a:lnTo>
                  <a:pt x="3579980" y="1525772"/>
                </a:lnTo>
                <a:lnTo>
                  <a:pt x="3576847" y="1532370"/>
                </a:lnTo>
                <a:lnTo>
                  <a:pt x="3576418" y="1539661"/>
                </a:lnTo>
                <a:lnTo>
                  <a:pt x="3578906" y="1546805"/>
                </a:lnTo>
                <a:lnTo>
                  <a:pt x="3583991" y="1552456"/>
                </a:lnTo>
                <a:lnTo>
                  <a:pt x="3590588" y="1555588"/>
                </a:lnTo>
                <a:lnTo>
                  <a:pt x="3597879" y="1556018"/>
                </a:lnTo>
                <a:lnTo>
                  <a:pt x="3605022" y="1553530"/>
                </a:lnTo>
                <a:lnTo>
                  <a:pt x="3610641" y="1548465"/>
                </a:lnTo>
                <a:lnTo>
                  <a:pt x="3613773" y="1541867"/>
                </a:lnTo>
                <a:lnTo>
                  <a:pt x="3614203" y="1534577"/>
                </a:lnTo>
                <a:lnTo>
                  <a:pt x="3611695" y="1527401"/>
                </a:lnTo>
                <a:lnTo>
                  <a:pt x="3606630" y="1521781"/>
                </a:lnTo>
                <a:lnTo>
                  <a:pt x="3600033" y="1518649"/>
                </a:lnTo>
                <a:lnTo>
                  <a:pt x="3592742" y="1518220"/>
                </a:lnTo>
                <a:close/>
              </a:path>
              <a:path w="3822700" h="2887979">
                <a:moveTo>
                  <a:pt x="3631765" y="1584069"/>
                </a:moveTo>
                <a:lnTo>
                  <a:pt x="3624524" y="1586261"/>
                </a:lnTo>
                <a:lnTo>
                  <a:pt x="3618702" y="1591090"/>
                </a:lnTo>
                <a:lnTo>
                  <a:pt x="3615301" y="1597553"/>
                </a:lnTo>
                <a:lnTo>
                  <a:pt x="3614572" y="1604820"/>
                </a:lnTo>
                <a:lnTo>
                  <a:pt x="3616763" y="1612060"/>
                </a:lnTo>
                <a:lnTo>
                  <a:pt x="3621611" y="1617917"/>
                </a:lnTo>
                <a:lnTo>
                  <a:pt x="3628074" y="1621317"/>
                </a:lnTo>
                <a:lnTo>
                  <a:pt x="3635340" y="1622046"/>
                </a:lnTo>
                <a:lnTo>
                  <a:pt x="3642580" y="1619854"/>
                </a:lnTo>
                <a:lnTo>
                  <a:pt x="3648403" y="1615025"/>
                </a:lnTo>
                <a:lnTo>
                  <a:pt x="3651804" y="1608562"/>
                </a:lnTo>
                <a:lnTo>
                  <a:pt x="3652533" y="1601295"/>
                </a:lnTo>
                <a:lnTo>
                  <a:pt x="3650323" y="1594022"/>
                </a:lnTo>
                <a:lnTo>
                  <a:pt x="3645494" y="1588200"/>
                </a:lnTo>
                <a:lnTo>
                  <a:pt x="3639031" y="1584799"/>
                </a:lnTo>
                <a:lnTo>
                  <a:pt x="3631765" y="1584069"/>
                </a:lnTo>
                <a:close/>
              </a:path>
              <a:path w="3822700" h="2887979">
                <a:moveTo>
                  <a:pt x="3668014" y="1651488"/>
                </a:moveTo>
                <a:lnTo>
                  <a:pt x="3660689" y="1653376"/>
                </a:lnTo>
                <a:lnTo>
                  <a:pt x="3654670" y="1657958"/>
                </a:lnTo>
                <a:lnTo>
                  <a:pt x="3651003" y="1664274"/>
                </a:lnTo>
                <a:lnTo>
                  <a:pt x="3649972" y="1671504"/>
                </a:lnTo>
                <a:lnTo>
                  <a:pt x="3651860" y="1678829"/>
                </a:lnTo>
                <a:lnTo>
                  <a:pt x="3656460" y="1684882"/>
                </a:lnTo>
                <a:lnTo>
                  <a:pt x="3662775" y="1688549"/>
                </a:lnTo>
                <a:lnTo>
                  <a:pt x="3670005" y="1689581"/>
                </a:lnTo>
                <a:lnTo>
                  <a:pt x="3677330" y="1687692"/>
                </a:lnTo>
                <a:lnTo>
                  <a:pt x="3683349" y="1683110"/>
                </a:lnTo>
                <a:lnTo>
                  <a:pt x="3687016" y="1676794"/>
                </a:lnTo>
                <a:lnTo>
                  <a:pt x="3688047" y="1669564"/>
                </a:lnTo>
                <a:lnTo>
                  <a:pt x="3686142" y="1662205"/>
                </a:lnTo>
                <a:lnTo>
                  <a:pt x="3681560" y="1656186"/>
                </a:lnTo>
                <a:lnTo>
                  <a:pt x="3675244" y="1652519"/>
                </a:lnTo>
                <a:lnTo>
                  <a:pt x="3668014" y="1651488"/>
                </a:lnTo>
                <a:close/>
              </a:path>
              <a:path w="3822700" h="2887979">
                <a:moveTo>
                  <a:pt x="3701316" y="1720483"/>
                </a:moveTo>
                <a:lnTo>
                  <a:pt x="3693904" y="1722000"/>
                </a:lnTo>
                <a:lnTo>
                  <a:pt x="3687662" y="1726274"/>
                </a:lnTo>
                <a:lnTo>
                  <a:pt x="3683682" y="1732396"/>
                </a:lnTo>
                <a:lnTo>
                  <a:pt x="3682287" y="1739565"/>
                </a:lnTo>
                <a:lnTo>
                  <a:pt x="3683804" y="1746976"/>
                </a:lnTo>
                <a:lnTo>
                  <a:pt x="3688093" y="1753253"/>
                </a:lnTo>
                <a:lnTo>
                  <a:pt x="3694216" y="1757234"/>
                </a:lnTo>
                <a:lnTo>
                  <a:pt x="3701384" y="1758628"/>
                </a:lnTo>
                <a:lnTo>
                  <a:pt x="3708795" y="1757111"/>
                </a:lnTo>
                <a:lnTo>
                  <a:pt x="3715037" y="1752837"/>
                </a:lnTo>
                <a:lnTo>
                  <a:pt x="3719018" y="1746715"/>
                </a:lnTo>
                <a:lnTo>
                  <a:pt x="3720412" y="1739546"/>
                </a:lnTo>
                <a:lnTo>
                  <a:pt x="3718880" y="1732100"/>
                </a:lnTo>
                <a:lnTo>
                  <a:pt x="3714607" y="1725858"/>
                </a:lnTo>
                <a:lnTo>
                  <a:pt x="3708484" y="1721878"/>
                </a:lnTo>
                <a:lnTo>
                  <a:pt x="3701316" y="1720483"/>
                </a:lnTo>
                <a:close/>
              </a:path>
              <a:path w="3822700" h="2887979">
                <a:moveTo>
                  <a:pt x="3731054" y="1791055"/>
                </a:moveTo>
                <a:lnTo>
                  <a:pt x="3723579" y="1792221"/>
                </a:lnTo>
                <a:lnTo>
                  <a:pt x="3717142" y="1796195"/>
                </a:lnTo>
                <a:lnTo>
                  <a:pt x="3712877" y="1802123"/>
                </a:lnTo>
                <a:lnTo>
                  <a:pt x="3711146" y="1809218"/>
                </a:lnTo>
                <a:lnTo>
                  <a:pt x="3712312" y="1816691"/>
                </a:lnTo>
                <a:lnTo>
                  <a:pt x="3716299" y="1823164"/>
                </a:lnTo>
                <a:lnTo>
                  <a:pt x="3722227" y="1827430"/>
                </a:lnTo>
                <a:lnTo>
                  <a:pt x="3729322" y="1829161"/>
                </a:lnTo>
                <a:lnTo>
                  <a:pt x="3736796" y="1827996"/>
                </a:lnTo>
                <a:lnTo>
                  <a:pt x="3743233" y="1824022"/>
                </a:lnTo>
                <a:lnTo>
                  <a:pt x="3747498" y="1818093"/>
                </a:lnTo>
                <a:lnTo>
                  <a:pt x="3749229" y="1810998"/>
                </a:lnTo>
                <a:lnTo>
                  <a:pt x="3748051" y="1803488"/>
                </a:lnTo>
                <a:lnTo>
                  <a:pt x="3744077" y="1797052"/>
                </a:lnTo>
                <a:lnTo>
                  <a:pt x="3738149" y="1792786"/>
                </a:lnTo>
                <a:lnTo>
                  <a:pt x="3731054" y="1791055"/>
                </a:lnTo>
                <a:close/>
              </a:path>
              <a:path w="3822700" h="2887979">
                <a:moveTo>
                  <a:pt x="3757025" y="1863168"/>
                </a:moveTo>
                <a:lnTo>
                  <a:pt x="3749496" y="1863907"/>
                </a:lnTo>
                <a:lnTo>
                  <a:pt x="3742845" y="1867510"/>
                </a:lnTo>
                <a:lnTo>
                  <a:pt x="3738250" y="1873186"/>
                </a:lnTo>
                <a:lnTo>
                  <a:pt x="3736119" y="1880171"/>
                </a:lnTo>
                <a:lnTo>
                  <a:pt x="3736858" y="1887700"/>
                </a:lnTo>
                <a:lnTo>
                  <a:pt x="3740472" y="1894388"/>
                </a:lnTo>
                <a:lnTo>
                  <a:pt x="3746148" y="1898983"/>
                </a:lnTo>
                <a:lnTo>
                  <a:pt x="3753134" y="1901113"/>
                </a:lnTo>
                <a:lnTo>
                  <a:pt x="3760662" y="1900374"/>
                </a:lnTo>
                <a:lnTo>
                  <a:pt x="3767314" y="1896772"/>
                </a:lnTo>
                <a:lnTo>
                  <a:pt x="3771909" y="1891096"/>
                </a:lnTo>
                <a:lnTo>
                  <a:pt x="3774040" y="1884110"/>
                </a:lnTo>
                <a:lnTo>
                  <a:pt x="3773290" y="1876545"/>
                </a:lnTo>
                <a:lnTo>
                  <a:pt x="3769687" y="1869893"/>
                </a:lnTo>
                <a:lnTo>
                  <a:pt x="3764010" y="1865299"/>
                </a:lnTo>
                <a:lnTo>
                  <a:pt x="3757025" y="1863168"/>
                </a:lnTo>
                <a:close/>
              </a:path>
              <a:path w="3822700" h="2887979">
                <a:moveTo>
                  <a:pt x="3778541" y="1936724"/>
                </a:moveTo>
                <a:lnTo>
                  <a:pt x="3770982" y="1937034"/>
                </a:lnTo>
                <a:lnTo>
                  <a:pt x="3764136" y="1940252"/>
                </a:lnTo>
                <a:lnTo>
                  <a:pt x="3759226" y="1945657"/>
                </a:lnTo>
                <a:lnTo>
                  <a:pt x="3756701" y="1952510"/>
                </a:lnTo>
                <a:lnTo>
                  <a:pt x="3757011" y="1960068"/>
                </a:lnTo>
                <a:lnTo>
                  <a:pt x="3760237" y="1966951"/>
                </a:lnTo>
                <a:lnTo>
                  <a:pt x="3765643" y="1971862"/>
                </a:lnTo>
                <a:lnTo>
                  <a:pt x="3772496" y="1974386"/>
                </a:lnTo>
                <a:lnTo>
                  <a:pt x="3780054" y="1974076"/>
                </a:lnTo>
                <a:lnTo>
                  <a:pt x="3786900" y="1970858"/>
                </a:lnTo>
                <a:lnTo>
                  <a:pt x="3791811" y="1965453"/>
                </a:lnTo>
                <a:lnTo>
                  <a:pt x="3794336" y="1958600"/>
                </a:lnTo>
                <a:lnTo>
                  <a:pt x="3794017" y="1951005"/>
                </a:lnTo>
                <a:lnTo>
                  <a:pt x="3790799" y="1944159"/>
                </a:lnTo>
                <a:lnTo>
                  <a:pt x="3785393" y="1939249"/>
                </a:lnTo>
                <a:lnTo>
                  <a:pt x="3778541" y="1936724"/>
                </a:lnTo>
                <a:close/>
              </a:path>
              <a:path w="3822700" h="2887979">
                <a:moveTo>
                  <a:pt x="3787571" y="2011413"/>
                </a:moveTo>
                <a:lnTo>
                  <a:pt x="3780536" y="2014195"/>
                </a:lnTo>
                <a:lnTo>
                  <a:pt x="3775296" y="2019282"/>
                </a:lnTo>
                <a:lnTo>
                  <a:pt x="3772346" y="2025963"/>
                </a:lnTo>
                <a:lnTo>
                  <a:pt x="3772182" y="2033526"/>
                </a:lnTo>
                <a:lnTo>
                  <a:pt x="3774971" y="2040597"/>
                </a:lnTo>
                <a:lnTo>
                  <a:pt x="3780058" y="2045837"/>
                </a:lnTo>
                <a:lnTo>
                  <a:pt x="3786739" y="2048787"/>
                </a:lnTo>
                <a:lnTo>
                  <a:pt x="3794302" y="2048951"/>
                </a:lnTo>
                <a:lnTo>
                  <a:pt x="3801336" y="2046169"/>
                </a:lnTo>
                <a:lnTo>
                  <a:pt x="3806576" y="2041082"/>
                </a:lnTo>
                <a:lnTo>
                  <a:pt x="3809525" y="2034401"/>
                </a:lnTo>
                <a:lnTo>
                  <a:pt x="3809684" y="2026800"/>
                </a:lnTo>
                <a:lnTo>
                  <a:pt x="3806901" y="2019766"/>
                </a:lnTo>
                <a:lnTo>
                  <a:pt x="3801814" y="2014526"/>
                </a:lnTo>
                <a:lnTo>
                  <a:pt x="3795133" y="2011577"/>
                </a:lnTo>
                <a:lnTo>
                  <a:pt x="3787571" y="2011413"/>
                </a:lnTo>
                <a:close/>
              </a:path>
              <a:path w="3822700" h="2887979">
                <a:moveTo>
                  <a:pt x="3799006" y="2086756"/>
                </a:moveTo>
                <a:lnTo>
                  <a:pt x="3791765" y="2088944"/>
                </a:lnTo>
                <a:lnTo>
                  <a:pt x="3786121" y="2093579"/>
                </a:lnTo>
                <a:lnTo>
                  <a:pt x="3782627" y="2099992"/>
                </a:lnTo>
                <a:lnTo>
                  <a:pt x="3781834" y="2107515"/>
                </a:lnTo>
                <a:lnTo>
                  <a:pt x="3784027" y="2114794"/>
                </a:lnTo>
                <a:lnTo>
                  <a:pt x="3788662" y="2120438"/>
                </a:lnTo>
                <a:lnTo>
                  <a:pt x="3795075" y="2123932"/>
                </a:lnTo>
                <a:lnTo>
                  <a:pt x="3802597" y="2124725"/>
                </a:lnTo>
                <a:lnTo>
                  <a:pt x="3809839" y="2122535"/>
                </a:lnTo>
                <a:lnTo>
                  <a:pt x="3815483" y="2117901"/>
                </a:lnTo>
                <a:lnTo>
                  <a:pt x="3818977" y="2111488"/>
                </a:lnTo>
                <a:lnTo>
                  <a:pt x="3819765" y="2103927"/>
                </a:lnTo>
                <a:lnTo>
                  <a:pt x="3817577" y="2096686"/>
                </a:lnTo>
                <a:lnTo>
                  <a:pt x="3812942" y="2091042"/>
                </a:lnTo>
                <a:lnTo>
                  <a:pt x="3806529" y="2087548"/>
                </a:lnTo>
                <a:lnTo>
                  <a:pt x="3799006" y="2086756"/>
                </a:lnTo>
                <a:close/>
              </a:path>
              <a:path w="3822700" h="2887979">
                <a:moveTo>
                  <a:pt x="3803922" y="2162826"/>
                </a:moveTo>
                <a:lnTo>
                  <a:pt x="3796484" y="2164205"/>
                </a:lnTo>
                <a:lnTo>
                  <a:pt x="3790365" y="2168190"/>
                </a:lnTo>
                <a:lnTo>
                  <a:pt x="3786187" y="2174180"/>
                </a:lnTo>
                <a:lnTo>
                  <a:pt x="3784572" y="2181571"/>
                </a:lnTo>
                <a:lnTo>
                  <a:pt x="3785951" y="2189047"/>
                </a:lnTo>
                <a:lnTo>
                  <a:pt x="3789936" y="2195166"/>
                </a:lnTo>
                <a:lnTo>
                  <a:pt x="3795926" y="2199344"/>
                </a:lnTo>
                <a:lnTo>
                  <a:pt x="3803316" y="2200959"/>
                </a:lnTo>
                <a:lnTo>
                  <a:pt x="3810755" y="2199580"/>
                </a:lnTo>
                <a:lnTo>
                  <a:pt x="3816874" y="2195594"/>
                </a:lnTo>
                <a:lnTo>
                  <a:pt x="3821052" y="2189604"/>
                </a:lnTo>
                <a:lnTo>
                  <a:pt x="3822667" y="2182176"/>
                </a:lnTo>
                <a:lnTo>
                  <a:pt x="3821288" y="2174737"/>
                </a:lnTo>
                <a:lnTo>
                  <a:pt x="3817302" y="2168618"/>
                </a:lnTo>
                <a:lnTo>
                  <a:pt x="3811312" y="2164440"/>
                </a:lnTo>
                <a:lnTo>
                  <a:pt x="3803922" y="2162826"/>
                </a:lnTo>
                <a:close/>
              </a:path>
              <a:path w="3822700" h="2887979">
                <a:moveTo>
                  <a:pt x="3800916" y="2238978"/>
                </a:moveTo>
                <a:lnTo>
                  <a:pt x="3793391" y="2239753"/>
                </a:lnTo>
                <a:lnTo>
                  <a:pt x="3786970" y="2243232"/>
                </a:lnTo>
                <a:lnTo>
                  <a:pt x="3782322" y="2248865"/>
                </a:lnTo>
                <a:lnTo>
                  <a:pt x="3780117" y="2256101"/>
                </a:lnTo>
                <a:lnTo>
                  <a:pt x="3780889" y="2263664"/>
                </a:lnTo>
                <a:lnTo>
                  <a:pt x="3784369" y="2270085"/>
                </a:lnTo>
                <a:lnTo>
                  <a:pt x="3790002" y="2274733"/>
                </a:lnTo>
                <a:lnTo>
                  <a:pt x="3797238" y="2276938"/>
                </a:lnTo>
                <a:lnTo>
                  <a:pt x="3804763" y="2276163"/>
                </a:lnTo>
                <a:lnTo>
                  <a:pt x="3811184" y="2272683"/>
                </a:lnTo>
                <a:lnTo>
                  <a:pt x="3815832" y="2267050"/>
                </a:lnTo>
                <a:lnTo>
                  <a:pt x="3818041" y="2259775"/>
                </a:lnTo>
                <a:lnTo>
                  <a:pt x="3817265" y="2252250"/>
                </a:lnTo>
                <a:lnTo>
                  <a:pt x="3813785" y="2245830"/>
                </a:lnTo>
                <a:lnTo>
                  <a:pt x="3808152" y="2241183"/>
                </a:lnTo>
                <a:lnTo>
                  <a:pt x="3800916" y="2238978"/>
                </a:lnTo>
                <a:close/>
              </a:path>
              <a:path w="3822700" h="2887979">
                <a:moveTo>
                  <a:pt x="3782786" y="2314257"/>
                </a:moveTo>
                <a:lnTo>
                  <a:pt x="3775975" y="2316893"/>
                </a:lnTo>
                <a:lnTo>
                  <a:pt x="3770650" y="2321890"/>
                </a:lnTo>
                <a:lnTo>
                  <a:pt x="3767544" y="2328788"/>
                </a:lnTo>
                <a:lnTo>
                  <a:pt x="3767348" y="2336388"/>
                </a:lnTo>
                <a:lnTo>
                  <a:pt x="3769984" y="2343199"/>
                </a:lnTo>
                <a:lnTo>
                  <a:pt x="3774981" y="2348524"/>
                </a:lnTo>
                <a:lnTo>
                  <a:pt x="3781879" y="2351630"/>
                </a:lnTo>
                <a:lnTo>
                  <a:pt x="3789441" y="2351817"/>
                </a:lnTo>
                <a:lnTo>
                  <a:pt x="3796252" y="2349181"/>
                </a:lnTo>
                <a:lnTo>
                  <a:pt x="3801578" y="2344183"/>
                </a:lnTo>
                <a:lnTo>
                  <a:pt x="3804692" y="2337248"/>
                </a:lnTo>
                <a:lnTo>
                  <a:pt x="3804879" y="2329686"/>
                </a:lnTo>
                <a:lnTo>
                  <a:pt x="3802243" y="2322875"/>
                </a:lnTo>
                <a:lnTo>
                  <a:pt x="3797246" y="2317550"/>
                </a:lnTo>
                <a:lnTo>
                  <a:pt x="3790348" y="2314444"/>
                </a:lnTo>
                <a:lnTo>
                  <a:pt x="3782786" y="2314257"/>
                </a:lnTo>
                <a:close/>
              </a:path>
              <a:path w="3822700" h="2887979">
                <a:moveTo>
                  <a:pt x="3763855" y="2387026"/>
                </a:moveTo>
                <a:lnTo>
                  <a:pt x="3756741" y="2388676"/>
                </a:lnTo>
                <a:lnTo>
                  <a:pt x="3750765" y="2392874"/>
                </a:lnTo>
                <a:lnTo>
                  <a:pt x="3746719" y="2399265"/>
                </a:lnTo>
                <a:lnTo>
                  <a:pt x="3745454" y="2406761"/>
                </a:lnTo>
                <a:lnTo>
                  <a:pt x="3747105" y="2413875"/>
                </a:lnTo>
                <a:lnTo>
                  <a:pt x="3751303" y="2419851"/>
                </a:lnTo>
                <a:lnTo>
                  <a:pt x="3757694" y="2423898"/>
                </a:lnTo>
                <a:lnTo>
                  <a:pt x="3765155" y="2425148"/>
                </a:lnTo>
                <a:lnTo>
                  <a:pt x="3772269" y="2423498"/>
                </a:lnTo>
                <a:lnTo>
                  <a:pt x="3778245" y="2419300"/>
                </a:lnTo>
                <a:lnTo>
                  <a:pt x="3782305" y="2412874"/>
                </a:lnTo>
                <a:lnTo>
                  <a:pt x="3783556" y="2405413"/>
                </a:lnTo>
                <a:lnTo>
                  <a:pt x="3781905" y="2398299"/>
                </a:lnTo>
                <a:lnTo>
                  <a:pt x="3777707" y="2392323"/>
                </a:lnTo>
                <a:lnTo>
                  <a:pt x="3771316" y="2388276"/>
                </a:lnTo>
                <a:lnTo>
                  <a:pt x="3763855" y="2387026"/>
                </a:lnTo>
                <a:close/>
              </a:path>
              <a:path w="3822700" h="2887979">
                <a:moveTo>
                  <a:pt x="3735052" y="2456829"/>
                </a:moveTo>
                <a:lnTo>
                  <a:pt x="3727816" y="2457815"/>
                </a:lnTo>
                <a:lnTo>
                  <a:pt x="3721477" y="2461441"/>
                </a:lnTo>
                <a:lnTo>
                  <a:pt x="3716856" y="2467431"/>
                </a:lnTo>
                <a:lnTo>
                  <a:pt x="3714904" y="2474778"/>
                </a:lnTo>
                <a:lnTo>
                  <a:pt x="3715890" y="2482014"/>
                </a:lnTo>
                <a:lnTo>
                  <a:pt x="3719516" y="2488353"/>
                </a:lnTo>
                <a:lnTo>
                  <a:pt x="3725506" y="2492974"/>
                </a:lnTo>
                <a:lnTo>
                  <a:pt x="3732819" y="2494909"/>
                </a:lnTo>
                <a:lnTo>
                  <a:pt x="3740055" y="2493924"/>
                </a:lnTo>
                <a:lnTo>
                  <a:pt x="3746394" y="2490297"/>
                </a:lnTo>
                <a:lnTo>
                  <a:pt x="3751032" y="2484273"/>
                </a:lnTo>
                <a:lnTo>
                  <a:pt x="3752967" y="2476960"/>
                </a:lnTo>
                <a:lnTo>
                  <a:pt x="3751981" y="2469724"/>
                </a:lnTo>
                <a:lnTo>
                  <a:pt x="3748355" y="2463385"/>
                </a:lnTo>
                <a:lnTo>
                  <a:pt x="3742365" y="2458764"/>
                </a:lnTo>
                <a:lnTo>
                  <a:pt x="3735052" y="2456829"/>
                </a:lnTo>
                <a:close/>
              </a:path>
              <a:path w="3822700" h="2887979">
                <a:moveTo>
                  <a:pt x="3691104" y="2522335"/>
                </a:moveTo>
                <a:lnTo>
                  <a:pt x="3684310" y="2525012"/>
                </a:lnTo>
                <a:lnTo>
                  <a:pt x="3678875" y="2530274"/>
                </a:lnTo>
                <a:lnTo>
                  <a:pt x="3675886" y="2537263"/>
                </a:lnTo>
                <a:lnTo>
                  <a:pt x="3675819" y="2544566"/>
                </a:lnTo>
                <a:lnTo>
                  <a:pt x="3678495" y="2551361"/>
                </a:lnTo>
                <a:lnTo>
                  <a:pt x="3683757" y="2556796"/>
                </a:lnTo>
                <a:lnTo>
                  <a:pt x="3690715" y="2559764"/>
                </a:lnTo>
                <a:lnTo>
                  <a:pt x="3698017" y="2559830"/>
                </a:lnTo>
                <a:lnTo>
                  <a:pt x="3704812" y="2557154"/>
                </a:lnTo>
                <a:lnTo>
                  <a:pt x="3710270" y="2551861"/>
                </a:lnTo>
                <a:lnTo>
                  <a:pt x="3713237" y="2544903"/>
                </a:lnTo>
                <a:lnTo>
                  <a:pt x="3713304" y="2537600"/>
                </a:lnTo>
                <a:lnTo>
                  <a:pt x="3710627" y="2530805"/>
                </a:lnTo>
                <a:lnTo>
                  <a:pt x="3705365" y="2525370"/>
                </a:lnTo>
                <a:lnTo>
                  <a:pt x="3698407" y="2522402"/>
                </a:lnTo>
                <a:lnTo>
                  <a:pt x="3691104" y="2522335"/>
                </a:lnTo>
                <a:close/>
              </a:path>
              <a:path w="3822700" h="2887979">
                <a:moveTo>
                  <a:pt x="3646483" y="2581779"/>
                </a:moveTo>
                <a:lnTo>
                  <a:pt x="3639382" y="2583486"/>
                </a:lnTo>
                <a:lnTo>
                  <a:pt x="3633270" y="2587942"/>
                </a:lnTo>
                <a:lnTo>
                  <a:pt x="3629338" y="2594449"/>
                </a:lnTo>
                <a:lnTo>
                  <a:pt x="3628258" y="2601672"/>
                </a:lnTo>
                <a:lnTo>
                  <a:pt x="3629965" y="2608772"/>
                </a:lnTo>
                <a:lnTo>
                  <a:pt x="3634421" y="2614885"/>
                </a:lnTo>
                <a:lnTo>
                  <a:pt x="3640900" y="2618790"/>
                </a:lnTo>
                <a:lnTo>
                  <a:pt x="3648122" y="2619871"/>
                </a:lnTo>
                <a:lnTo>
                  <a:pt x="3655223" y="2618164"/>
                </a:lnTo>
                <a:lnTo>
                  <a:pt x="3661362" y="2613680"/>
                </a:lnTo>
                <a:lnTo>
                  <a:pt x="3665267" y="2607201"/>
                </a:lnTo>
                <a:lnTo>
                  <a:pt x="3666347" y="2599978"/>
                </a:lnTo>
                <a:lnTo>
                  <a:pt x="3664641" y="2592878"/>
                </a:lnTo>
                <a:lnTo>
                  <a:pt x="3660185" y="2586765"/>
                </a:lnTo>
                <a:lnTo>
                  <a:pt x="3653706" y="2582859"/>
                </a:lnTo>
                <a:lnTo>
                  <a:pt x="3646483" y="2581779"/>
                </a:lnTo>
                <a:close/>
              </a:path>
              <a:path w="3822700" h="2887979">
                <a:moveTo>
                  <a:pt x="3594007" y="2635252"/>
                </a:moveTo>
                <a:lnTo>
                  <a:pt x="3586776" y="2636280"/>
                </a:lnTo>
                <a:lnTo>
                  <a:pt x="3580270" y="2640138"/>
                </a:lnTo>
                <a:lnTo>
                  <a:pt x="3575741" y="2646244"/>
                </a:lnTo>
                <a:lnTo>
                  <a:pt x="3573983" y="2653333"/>
                </a:lnTo>
                <a:lnTo>
                  <a:pt x="3575011" y="2660563"/>
                </a:lnTo>
                <a:lnTo>
                  <a:pt x="3578870" y="2667070"/>
                </a:lnTo>
                <a:lnTo>
                  <a:pt x="3584950" y="2671570"/>
                </a:lnTo>
                <a:lnTo>
                  <a:pt x="3592039" y="2673328"/>
                </a:lnTo>
                <a:lnTo>
                  <a:pt x="3599269" y="2672300"/>
                </a:lnTo>
                <a:lnTo>
                  <a:pt x="3605803" y="2668416"/>
                </a:lnTo>
                <a:lnTo>
                  <a:pt x="3610304" y="2662335"/>
                </a:lnTo>
                <a:lnTo>
                  <a:pt x="3612062" y="2655247"/>
                </a:lnTo>
                <a:lnTo>
                  <a:pt x="3611035" y="2648017"/>
                </a:lnTo>
                <a:lnTo>
                  <a:pt x="3607176" y="2641510"/>
                </a:lnTo>
                <a:lnTo>
                  <a:pt x="3601095" y="2637010"/>
                </a:lnTo>
                <a:lnTo>
                  <a:pt x="3594007" y="2635252"/>
                </a:lnTo>
                <a:close/>
              </a:path>
              <a:path w="3822700" h="2887979">
                <a:moveTo>
                  <a:pt x="3536123" y="2682130"/>
                </a:moveTo>
                <a:lnTo>
                  <a:pt x="3514083" y="2704839"/>
                </a:lnTo>
                <a:lnTo>
                  <a:pt x="3517087" y="2711781"/>
                </a:lnTo>
                <a:lnTo>
                  <a:pt x="3522551" y="2717013"/>
                </a:lnTo>
                <a:lnTo>
                  <a:pt x="3529360" y="2719652"/>
                </a:lnTo>
                <a:lnTo>
                  <a:pt x="3536663" y="2719546"/>
                </a:lnTo>
                <a:lnTo>
                  <a:pt x="3543637" y="2716519"/>
                </a:lnTo>
                <a:lnTo>
                  <a:pt x="3548869" y="2711055"/>
                </a:lnTo>
                <a:lnTo>
                  <a:pt x="3551508" y="2704246"/>
                </a:lnTo>
                <a:lnTo>
                  <a:pt x="3551401" y="2696944"/>
                </a:lnTo>
                <a:lnTo>
                  <a:pt x="3548396" y="2690001"/>
                </a:lnTo>
                <a:lnTo>
                  <a:pt x="3542932" y="2684769"/>
                </a:lnTo>
                <a:lnTo>
                  <a:pt x="3536123" y="2682130"/>
                </a:lnTo>
                <a:close/>
              </a:path>
              <a:path w="3822700" h="2887979">
                <a:moveTo>
                  <a:pt x="3466242" y="2721964"/>
                </a:moveTo>
                <a:lnTo>
                  <a:pt x="3458993" y="2724126"/>
                </a:lnTo>
                <a:lnTo>
                  <a:pt x="3453116" y="2728949"/>
                </a:lnTo>
                <a:lnTo>
                  <a:pt x="3449688" y="2735397"/>
                </a:lnTo>
                <a:lnTo>
                  <a:pt x="3448929" y="2742661"/>
                </a:lnTo>
                <a:lnTo>
                  <a:pt x="3451091" y="2749910"/>
                </a:lnTo>
                <a:lnTo>
                  <a:pt x="3455895" y="2755753"/>
                </a:lnTo>
                <a:lnTo>
                  <a:pt x="3462344" y="2759181"/>
                </a:lnTo>
                <a:lnTo>
                  <a:pt x="3469607" y="2759940"/>
                </a:lnTo>
                <a:lnTo>
                  <a:pt x="3476891" y="2757760"/>
                </a:lnTo>
                <a:lnTo>
                  <a:pt x="3482733" y="2752956"/>
                </a:lnTo>
                <a:lnTo>
                  <a:pt x="3486161" y="2746507"/>
                </a:lnTo>
                <a:lnTo>
                  <a:pt x="3486920" y="2739244"/>
                </a:lnTo>
                <a:lnTo>
                  <a:pt x="3484758" y="2731994"/>
                </a:lnTo>
                <a:lnTo>
                  <a:pt x="3479954" y="2726152"/>
                </a:lnTo>
                <a:lnTo>
                  <a:pt x="3473505" y="2722724"/>
                </a:lnTo>
                <a:lnTo>
                  <a:pt x="3466242" y="2721964"/>
                </a:lnTo>
                <a:close/>
              </a:path>
              <a:path w="3822700" h="2887979">
                <a:moveTo>
                  <a:pt x="3399187" y="2755413"/>
                </a:moveTo>
                <a:lnTo>
                  <a:pt x="3391799" y="2757042"/>
                </a:lnTo>
                <a:lnTo>
                  <a:pt x="3385588" y="2761424"/>
                </a:lnTo>
                <a:lnTo>
                  <a:pt x="3381701" y="2767606"/>
                </a:lnTo>
                <a:lnTo>
                  <a:pt x="3380415" y="2774795"/>
                </a:lnTo>
                <a:lnTo>
                  <a:pt x="3382043" y="2782183"/>
                </a:lnTo>
                <a:lnTo>
                  <a:pt x="3386411" y="2788359"/>
                </a:lnTo>
                <a:lnTo>
                  <a:pt x="3392593" y="2792247"/>
                </a:lnTo>
                <a:lnTo>
                  <a:pt x="3399782" y="2793533"/>
                </a:lnTo>
                <a:lnTo>
                  <a:pt x="3407205" y="2791889"/>
                </a:lnTo>
                <a:lnTo>
                  <a:pt x="3413381" y="2787522"/>
                </a:lnTo>
                <a:lnTo>
                  <a:pt x="3417268" y="2781339"/>
                </a:lnTo>
                <a:lnTo>
                  <a:pt x="3418554" y="2774151"/>
                </a:lnTo>
                <a:lnTo>
                  <a:pt x="3416925" y="2766763"/>
                </a:lnTo>
                <a:lnTo>
                  <a:pt x="3412558" y="2760586"/>
                </a:lnTo>
                <a:lnTo>
                  <a:pt x="3406376" y="2756699"/>
                </a:lnTo>
                <a:lnTo>
                  <a:pt x="3399187" y="2755413"/>
                </a:lnTo>
                <a:close/>
              </a:path>
              <a:path w="3822700" h="2887979">
                <a:moveTo>
                  <a:pt x="3329622" y="2782686"/>
                </a:moveTo>
                <a:lnTo>
                  <a:pt x="3322123" y="2783688"/>
                </a:lnTo>
                <a:lnTo>
                  <a:pt x="3315566" y="2787533"/>
                </a:lnTo>
                <a:lnTo>
                  <a:pt x="3311172" y="2793366"/>
                </a:lnTo>
                <a:lnTo>
                  <a:pt x="3309286" y="2800421"/>
                </a:lnTo>
                <a:lnTo>
                  <a:pt x="3310288" y="2807920"/>
                </a:lnTo>
                <a:lnTo>
                  <a:pt x="3314120" y="2814442"/>
                </a:lnTo>
                <a:lnTo>
                  <a:pt x="3319954" y="2818835"/>
                </a:lnTo>
                <a:lnTo>
                  <a:pt x="3327009" y="2820721"/>
                </a:lnTo>
                <a:lnTo>
                  <a:pt x="3334543" y="2819707"/>
                </a:lnTo>
                <a:lnTo>
                  <a:pt x="3341065" y="2815874"/>
                </a:lnTo>
                <a:lnTo>
                  <a:pt x="3345459" y="2810041"/>
                </a:lnTo>
                <a:lnTo>
                  <a:pt x="3347345" y="2802986"/>
                </a:lnTo>
                <a:lnTo>
                  <a:pt x="3346342" y="2795487"/>
                </a:lnTo>
                <a:lnTo>
                  <a:pt x="3342510" y="2788965"/>
                </a:lnTo>
                <a:lnTo>
                  <a:pt x="3336677" y="2784572"/>
                </a:lnTo>
                <a:lnTo>
                  <a:pt x="3329622" y="2782686"/>
                </a:lnTo>
                <a:close/>
              </a:path>
              <a:path w="3822700" h="2887979">
                <a:moveTo>
                  <a:pt x="3257871" y="2804994"/>
                </a:moveTo>
                <a:lnTo>
                  <a:pt x="3250327" y="2805541"/>
                </a:lnTo>
                <a:lnTo>
                  <a:pt x="3243547" y="2808982"/>
                </a:lnTo>
                <a:lnTo>
                  <a:pt x="3238809" y="2814539"/>
                </a:lnTo>
                <a:lnTo>
                  <a:pt x="3236500" y="2821467"/>
                </a:lnTo>
                <a:lnTo>
                  <a:pt x="3237046" y="2829012"/>
                </a:lnTo>
                <a:lnTo>
                  <a:pt x="3240477" y="2835754"/>
                </a:lnTo>
                <a:lnTo>
                  <a:pt x="3246034" y="2840493"/>
                </a:lnTo>
                <a:lnTo>
                  <a:pt x="3252962" y="2842802"/>
                </a:lnTo>
                <a:lnTo>
                  <a:pt x="3260544" y="2842245"/>
                </a:lnTo>
                <a:lnTo>
                  <a:pt x="3267286" y="2838814"/>
                </a:lnTo>
                <a:lnTo>
                  <a:pt x="3272025" y="2833257"/>
                </a:lnTo>
                <a:lnTo>
                  <a:pt x="3274334" y="2826329"/>
                </a:lnTo>
                <a:lnTo>
                  <a:pt x="3273787" y="2818784"/>
                </a:lnTo>
                <a:lnTo>
                  <a:pt x="3270356" y="2812042"/>
                </a:lnTo>
                <a:lnTo>
                  <a:pt x="3264799" y="2807303"/>
                </a:lnTo>
                <a:lnTo>
                  <a:pt x="3257871" y="2804994"/>
                </a:lnTo>
                <a:close/>
              </a:path>
              <a:path w="3822700" h="2887979">
                <a:moveTo>
                  <a:pt x="3184734" y="2822433"/>
                </a:moveTo>
                <a:lnTo>
                  <a:pt x="3162549" y="2845202"/>
                </a:lnTo>
                <a:lnTo>
                  <a:pt x="3165583" y="2852132"/>
                </a:lnTo>
                <a:lnTo>
                  <a:pt x="3170856" y="2857185"/>
                </a:lnTo>
                <a:lnTo>
                  <a:pt x="3177638" y="2859892"/>
                </a:lnTo>
                <a:lnTo>
                  <a:pt x="3185240" y="2859777"/>
                </a:lnTo>
                <a:lnTo>
                  <a:pt x="3192170" y="2856743"/>
                </a:lnTo>
                <a:lnTo>
                  <a:pt x="3197223" y="2851470"/>
                </a:lnTo>
                <a:lnTo>
                  <a:pt x="3199930" y="2844688"/>
                </a:lnTo>
                <a:lnTo>
                  <a:pt x="3199822" y="2837124"/>
                </a:lnTo>
                <a:lnTo>
                  <a:pt x="3196789" y="2830194"/>
                </a:lnTo>
                <a:lnTo>
                  <a:pt x="3191516" y="2825141"/>
                </a:lnTo>
                <a:lnTo>
                  <a:pt x="3184734" y="2822433"/>
                </a:lnTo>
                <a:close/>
              </a:path>
              <a:path w="3822700" h="2887979">
                <a:moveTo>
                  <a:pt x="3103061" y="2835096"/>
                </a:moveTo>
                <a:lnTo>
                  <a:pt x="3095937" y="2837746"/>
                </a:lnTo>
                <a:lnTo>
                  <a:pt x="3090599" y="2842730"/>
                </a:lnTo>
                <a:lnTo>
                  <a:pt x="3087519" y="2849352"/>
                </a:lnTo>
                <a:lnTo>
                  <a:pt x="3087206" y="2856910"/>
                </a:lnTo>
                <a:lnTo>
                  <a:pt x="3089851" y="2863998"/>
                </a:lnTo>
                <a:lnTo>
                  <a:pt x="3094835" y="2869336"/>
                </a:lnTo>
                <a:lnTo>
                  <a:pt x="3101457" y="2872415"/>
                </a:lnTo>
                <a:lnTo>
                  <a:pt x="3109053" y="2872722"/>
                </a:lnTo>
                <a:lnTo>
                  <a:pt x="3116140" y="2870077"/>
                </a:lnTo>
                <a:lnTo>
                  <a:pt x="3121478" y="2865093"/>
                </a:lnTo>
                <a:lnTo>
                  <a:pt x="3124557" y="2858471"/>
                </a:lnTo>
                <a:lnTo>
                  <a:pt x="3124870" y="2850913"/>
                </a:lnTo>
                <a:lnTo>
                  <a:pt x="3122226" y="2843826"/>
                </a:lnTo>
                <a:lnTo>
                  <a:pt x="3117242" y="2838488"/>
                </a:lnTo>
                <a:lnTo>
                  <a:pt x="3110620" y="2835408"/>
                </a:lnTo>
                <a:lnTo>
                  <a:pt x="3103061" y="2835096"/>
                </a:lnTo>
                <a:close/>
              </a:path>
              <a:path w="3822700" h="2887979">
                <a:moveTo>
                  <a:pt x="3028212" y="2843602"/>
                </a:moveTo>
                <a:lnTo>
                  <a:pt x="3020970" y="2845913"/>
                </a:lnTo>
                <a:lnTo>
                  <a:pt x="3015404" y="2850640"/>
                </a:lnTo>
                <a:lnTo>
                  <a:pt x="3012015" y="2857109"/>
                </a:lnTo>
                <a:lnTo>
                  <a:pt x="3011347" y="2864645"/>
                </a:lnTo>
                <a:lnTo>
                  <a:pt x="3013655" y="2871849"/>
                </a:lnTo>
                <a:lnTo>
                  <a:pt x="3018381" y="2877416"/>
                </a:lnTo>
                <a:lnTo>
                  <a:pt x="3024851" y="2880804"/>
                </a:lnTo>
                <a:lnTo>
                  <a:pt x="3032424" y="2881468"/>
                </a:lnTo>
                <a:lnTo>
                  <a:pt x="3039628" y="2879161"/>
                </a:lnTo>
                <a:lnTo>
                  <a:pt x="3045195" y="2874434"/>
                </a:lnTo>
                <a:lnTo>
                  <a:pt x="3048583" y="2867965"/>
                </a:lnTo>
                <a:lnTo>
                  <a:pt x="3049251" y="2860430"/>
                </a:lnTo>
                <a:lnTo>
                  <a:pt x="3046944" y="2853225"/>
                </a:lnTo>
                <a:lnTo>
                  <a:pt x="3042217" y="2847658"/>
                </a:lnTo>
                <a:lnTo>
                  <a:pt x="3035748" y="2844270"/>
                </a:lnTo>
                <a:lnTo>
                  <a:pt x="3028212" y="2843602"/>
                </a:lnTo>
                <a:close/>
              </a:path>
              <a:path w="3822700" h="2887979">
                <a:moveTo>
                  <a:pt x="2953105" y="2848382"/>
                </a:moveTo>
                <a:lnTo>
                  <a:pt x="2945753" y="2850321"/>
                </a:lnTo>
                <a:lnTo>
                  <a:pt x="2939952" y="2854758"/>
                </a:lnTo>
                <a:lnTo>
                  <a:pt x="2936238" y="2861046"/>
                </a:lnTo>
                <a:lnTo>
                  <a:pt x="2935186" y="2868537"/>
                </a:lnTo>
                <a:lnTo>
                  <a:pt x="2937123" y="2875849"/>
                </a:lnTo>
                <a:lnTo>
                  <a:pt x="2941559" y="2881650"/>
                </a:lnTo>
                <a:lnTo>
                  <a:pt x="2947847" y="2885364"/>
                </a:lnTo>
                <a:lnTo>
                  <a:pt x="2955377" y="2886414"/>
                </a:lnTo>
                <a:lnTo>
                  <a:pt x="2962690" y="2884477"/>
                </a:lnTo>
                <a:lnTo>
                  <a:pt x="2968490" y="2880041"/>
                </a:lnTo>
                <a:lnTo>
                  <a:pt x="2972204" y="2873753"/>
                </a:lnTo>
                <a:lnTo>
                  <a:pt x="2973256" y="2866262"/>
                </a:lnTo>
                <a:lnTo>
                  <a:pt x="2971319" y="2858949"/>
                </a:lnTo>
                <a:lnTo>
                  <a:pt x="2966883" y="2853148"/>
                </a:lnTo>
                <a:lnTo>
                  <a:pt x="2960595" y="2849434"/>
                </a:lnTo>
                <a:lnTo>
                  <a:pt x="2953105" y="2848382"/>
                </a:lnTo>
                <a:close/>
              </a:path>
              <a:path w="3822700" h="2887979">
                <a:moveTo>
                  <a:pt x="2877715" y="2849777"/>
                </a:moveTo>
                <a:lnTo>
                  <a:pt x="2870287" y="2851393"/>
                </a:lnTo>
                <a:lnTo>
                  <a:pt x="2864297" y="2855571"/>
                </a:lnTo>
                <a:lnTo>
                  <a:pt x="2860312" y="2861691"/>
                </a:lnTo>
                <a:lnTo>
                  <a:pt x="2858933" y="2869129"/>
                </a:lnTo>
                <a:lnTo>
                  <a:pt x="2860548" y="2876519"/>
                </a:lnTo>
                <a:lnTo>
                  <a:pt x="2864726" y="2882508"/>
                </a:lnTo>
                <a:lnTo>
                  <a:pt x="2870846" y="2886494"/>
                </a:lnTo>
                <a:lnTo>
                  <a:pt x="2878322" y="2887872"/>
                </a:lnTo>
                <a:lnTo>
                  <a:pt x="2885712" y="2886257"/>
                </a:lnTo>
                <a:lnTo>
                  <a:pt x="2891702" y="2882079"/>
                </a:lnTo>
                <a:lnTo>
                  <a:pt x="2895687" y="2875959"/>
                </a:lnTo>
                <a:lnTo>
                  <a:pt x="2897066" y="2868521"/>
                </a:lnTo>
                <a:lnTo>
                  <a:pt x="2895452" y="2861131"/>
                </a:lnTo>
                <a:lnTo>
                  <a:pt x="2891273" y="2855141"/>
                </a:lnTo>
                <a:lnTo>
                  <a:pt x="2885153" y="2851156"/>
                </a:lnTo>
                <a:lnTo>
                  <a:pt x="2877715" y="2849777"/>
                </a:lnTo>
                <a:close/>
              </a:path>
              <a:path w="3822700" h="2887979">
                <a:moveTo>
                  <a:pt x="2802230" y="2848060"/>
                </a:moveTo>
                <a:lnTo>
                  <a:pt x="2794745" y="2849390"/>
                </a:lnTo>
                <a:lnTo>
                  <a:pt x="2788600" y="2853336"/>
                </a:lnTo>
                <a:lnTo>
                  <a:pt x="2784383" y="2859298"/>
                </a:lnTo>
                <a:lnTo>
                  <a:pt x="2782720" y="2866678"/>
                </a:lnTo>
                <a:lnTo>
                  <a:pt x="2784051" y="2874125"/>
                </a:lnTo>
                <a:lnTo>
                  <a:pt x="2787997" y="2880270"/>
                </a:lnTo>
                <a:lnTo>
                  <a:pt x="2793959" y="2884487"/>
                </a:lnTo>
                <a:lnTo>
                  <a:pt x="2801378" y="2886151"/>
                </a:lnTo>
                <a:lnTo>
                  <a:pt x="2808824" y="2884820"/>
                </a:lnTo>
                <a:lnTo>
                  <a:pt x="2814969" y="2880874"/>
                </a:lnTo>
                <a:lnTo>
                  <a:pt x="2819186" y="2874912"/>
                </a:lnTo>
                <a:lnTo>
                  <a:pt x="2820849" y="2867532"/>
                </a:lnTo>
                <a:lnTo>
                  <a:pt x="2819518" y="2860085"/>
                </a:lnTo>
                <a:lnTo>
                  <a:pt x="2815572" y="2853940"/>
                </a:lnTo>
                <a:lnTo>
                  <a:pt x="2809610" y="2849723"/>
                </a:lnTo>
                <a:lnTo>
                  <a:pt x="2802230" y="2848060"/>
                </a:lnTo>
                <a:close/>
              </a:path>
              <a:path w="3822700" h="2887979">
                <a:moveTo>
                  <a:pt x="2726920" y="2843487"/>
                </a:moveTo>
                <a:lnTo>
                  <a:pt x="2719387" y="2844507"/>
                </a:lnTo>
                <a:lnTo>
                  <a:pt x="2713084" y="2848197"/>
                </a:lnTo>
                <a:lnTo>
                  <a:pt x="2708626" y="2853981"/>
                </a:lnTo>
                <a:lnTo>
                  <a:pt x="2706661" y="2861286"/>
                </a:lnTo>
                <a:lnTo>
                  <a:pt x="2707684" y="2868781"/>
                </a:lnTo>
                <a:lnTo>
                  <a:pt x="2711374" y="2875084"/>
                </a:lnTo>
                <a:lnTo>
                  <a:pt x="2717157" y="2879542"/>
                </a:lnTo>
                <a:lnTo>
                  <a:pt x="2724501" y="2881510"/>
                </a:lnTo>
                <a:lnTo>
                  <a:pt x="2731996" y="2880487"/>
                </a:lnTo>
                <a:lnTo>
                  <a:pt x="2738298" y="2876797"/>
                </a:lnTo>
                <a:lnTo>
                  <a:pt x="2742757" y="2871013"/>
                </a:lnTo>
                <a:lnTo>
                  <a:pt x="2744722" y="2863708"/>
                </a:lnTo>
                <a:lnTo>
                  <a:pt x="2743698" y="2856213"/>
                </a:lnTo>
                <a:lnTo>
                  <a:pt x="2740009" y="2849910"/>
                </a:lnTo>
                <a:lnTo>
                  <a:pt x="2734225" y="2845451"/>
                </a:lnTo>
                <a:lnTo>
                  <a:pt x="2726920" y="2843487"/>
                </a:lnTo>
                <a:close/>
              </a:path>
              <a:path w="3822700" h="2887979">
                <a:moveTo>
                  <a:pt x="2651759" y="2836279"/>
                </a:moveTo>
                <a:lnTo>
                  <a:pt x="2644192" y="2837012"/>
                </a:lnTo>
                <a:lnTo>
                  <a:pt x="2637754" y="2840460"/>
                </a:lnTo>
                <a:lnTo>
                  <a:pt x="2633078" y="2846070"/>
                </a:lnTo>
                <a:lnTo>
                  <a:pt x="2630837" y="2853295"/>
                </a:lnTo>
                <a:lnTo>
                  <a:pt x="2631574" y="2860823"/>
                </a:lnTo>
                <a:lnTo>
                  <a:pt x="2635021" y="2867261"/>
                </a:lnTo>
                <a:lnTo>
                  <a:pt x="2640631" y="2871937"/>
                </a:lnTo>
                <a:lnTo>
                  <a:pt x="2647894" y="2874182"/>
                </a:lnTo>
                <a:lnTo>
                  <a:pt x="2655423" y="2873445"/>
                </a:lnTo>
                <a:lnTo>
                  <a:pt x="2661861" y="2869998"/>
                </a:lnTo>
                <a:lnTo>
                  <a:pt x="2666537" y="2864388"/>
                </a:lnTo>
                <a:lnTo>
                  <a:pt x="2668778" y="2857163"/>
                </a:lnTo>
                <a:lnTo>
                  <a:pt x="2668041" y="2849634"/>
                </a:lnTo>
                <a:lnTo>
                  <a:pt x="2664593" y="2843196"/>
                </a:lnTo>
                <a:lnTo>
                  <a:pt x="2658984" y="2838520"/>
                </a:lnTo>
                <a:lnTo>
                  <a:pt x="2651759" y="2836279"/>
                </a:lnTo>
                <a:close/>
              </a:path>
              <a:path w="3822700" h="2887979">
                <a:moveTo>
                  <a:pt x="2576820" y="2826631"/>
                </a:moveTo>
                <a:lnTo>
                  <a:pt x="2569232" y="2827098"/>
                </a:lnTo>
                <a:lnTo>
                  <a:pt x="2562676" y="2830316"/>
                </a:lnTo>
                <a:lnTo>
                  <a:pt x="2557806" y="2835758"/>
                </a:lnTo>
                <a:lnTo>
                  <a:pt x="2555311" y="2842899"/>
                </a:lnTo>
                <a:lnTo>
                  <a:pt x="2555783" y="2850449"/>
                </a:lnTo>
                <a:lnTo>
                  <a:pt x="2559001" y="2857005"/>
                </a:lnTo>
                <a:lnTo>
                  <a:pt x="2564443" y="2861875"/>
                </a:lnTo>
                <a:lnTo>
                  <a:pt x="2571622" y="2864375"/>
                </a:lnTo>
                <a:lnTo>
                  <a:pt x="2579172" y="2863904"/>
                </a:lnTo>
                <a:lnTo>
                  <a:pt x="2585728" y="2860685"/>
                </a:lnTo>
                <a:lnTo>
                  <a:pt x="2590598" y="2855244"/>
                </a:lnTo>
                <a:lnTo>
                  <a:pt x="2593093" y="2848102"/>
                </a:lnTo>
                <a:lnTo>
                  <a:pt x="2592621" y="2840552"/>
                </a:lnTo>
                <a:lnTo>
                  <a:pt x="2589403" y="2833996"/>
                </a:lnTo>
                <a:lnTo>
                  <a:pt x="2583962" y="2829126"/>
                </a:lnTo>
                <a:lnTo>
                  <a:pt x="2576820" y="2826631"/>
                </a:lnTo>
                <a:close/>
              </a:path>
              <a:path w="3822700" h="2887979">
                <a:moveTo>
                  <a:pt x="2502209" y="2814724"/>
                </a:moveTo>
                <a:lnTo>
                  <a:pt x="2494609" y="2814922"/>
                </a:lnTo>
                <a:lnTo>
                  <a:pt x="2487943" y="2817907"/>
                </a:lnTo>
                <a:lnTo>
                  <a:pt x="2482884" y="2823174"/>
                </a:lnTo>
                <a:lnTo>
                  <a:pt x="2480139" y="2830223"/>
                </a:lnTo>
                <a:lnTo>
                  <a:pt x="2480344" y="2837785"/>
                </a:lnTo>
                <a:lnTo>
                  <a:pt x="2483330" y="2844450"/>
                </a:lnTo>
                <a:lnTo>
                  <a:pt x="2488596" y="2849509"/>
                </a:lnTo>
                <a:lnTo>
                  <a:pt x="2495682" y="2852261"/>
                </a:lnTo>
                <a:lnTo>
                  <a:pt x="2503244" y="2852056"/>
                </a:lnTo>
                <a:lnTo>
                  <a:pt x="2509910" y="2849071"/>
                </a:lnTo>
                <a:lnTo>
                  <a:pt x="2514969" y="2843804"/>
                </a:lnTo>
                <a:lnTo>
                  <a:pt x="2517714" y="2836755"/>
                </a:lnTo>
                <a:lnTo>
                  <a:pt x="2517510" y="2829193"/>
                </a:lnTo>
                <a:lnTo>
                  <a:pt x="2514525" y="2822528"/>
                </a:lnTo>
                <a:lnTo>
                  <a:pt x="2509258" y="2817469"/>
                </a:lnTo>
                <a:lnTo>
                  <a:pt x="2502209" y="2814724"/>
                </a:lnTo>
                <a:close/>
              </a:path>
              <a:path w="3822700" h="2887979">
                <a:moveTo>
                  <a:pt x="2420263" y="2800662"/>
                </a:moveTo>
                <a:lnTo>
                  <a:pt x="2413511" y="2803446"/>
                </a:lnTo>
                <a:lnTo>
                  <a:pt x="2408296" y="2808558"/>
                </a:lnTo>
                <a:lnTo>
                  <a:pt x="2405341" y="2815522"/>
                </a:lnTo>
                <a:lnTo>
                  <a:pt x="2405357" y="2823179"/>
                </a:lnTo>
                <a:lnTo>
                  <a:pt x="2408103" y="2829838"/>
                </a:lnTo>
                <a:lnTo>
                  <a:pt x="2413215" y="2835053"/>
                </a:lnTo>
                <a:lnTo>
                  <a:pt x="2420216" y="2838016"/>
                </a:lnTo>
                <a:lnTo>
                  <a:pt x="2427781" y="2838038"/>
                </a:lnTo>
                <a:lnTo>
                  <a:pt x="2434532" y="2835255"/>
                </a:lnTo>
                <a:lnTo>
                  <a:pt x="2439747" y="2830142"/>
                </a:lnTo>
                <a:lnTo>
                  <a:pt x="2442703" y="2823179"/>
                </a:lnTo>
                <a:lnTo>
                  <a:pt x="2442687" y="2815522"/>
                </a:lnTo>
                <a:lnTo>
                  <a:pt x="2439941" y="2808862"/>
                </a:lnTo>
                <a:lnTo>
                  <a:pt x="2434829" y="2803647"/>
                </a:lnTo>
                <a:lnTo>
                  <a:pt x="2427866" y="2800692"/>
                </a:lnTo>
                <a:lnTo>
                  <a:pt x="2420263" y="2800662"/>
                </a:lnTo>
                <a:close/>
              </a:path>
              <a:path w="3822700" h="2887979">
                <a:moveTo>
                  <a:pt x="2346420" y="2784413"/>
                </a:moveTo>
                <a:lnTo>
                  <a:pt x="2339574" y="2786957"/>
                </a:lnTo>
                <a:lnTo>
                  <a:pt x="2334182" y="2791882"/>
                </a:lnTo>
                <a:lnTo>
                  <a:pt x="2330982" y="2798737"/>
                </a:lnTo>
                <a:lnTo>
                  <a:pt x="2330694" y="2806296"/>
                </a:lnTo>
                <a:lnTo>
                  <a:pt x="2333238" y="2813142"/>
                </a:lnTo>
                <a:lnTo>
                  <a:pt x="2338163" y="2818534"/>
                </a:lnTo>
                <a:lnTo>
                  <a:pt x="2345055" y="2821742"/>
                </a:lnTo>
                <a:lnTo>
                  <a:pt x="2352615" y="2822031"/>
                </a:lnTo>
                <a:lnTo>
                  <a:pt x="2359460" y="2819487"/>
                </a:lnTo>
                <a:lnTo>
                  <a:pt x="2364852" y="2814562"/>
                </a:lnTo>
                <a:lnTo>
                  <a:pt x="2368051" y="2807707"/>
                </a:lnTo>
                <a:lnTo>
                  <a:pt x="2368340" y="2800147"/>
                </a:lnTo>
                <a:lnTo>
                  <a:pt x="2365796" y="2793302"/>
                </a:lnTo>
                <a:lnTo>
                  <a:pt x="2360871" y="2787910"/>
                </a:lnTo>
                <a:lnTo>
                  <a:pt x="2354016" y="2784710"/>
                </a:lnTo>
                <a:lnTo>
                  <a:pt x="2346420" y="2784413"/>
                </a:lnTo>
                <a:close/>
              </a:path>
              <a:path w="3822700" h="2887979">
                <a:moveTo>
                  <a:pt x="2272909" y="2766333"/>
                </a:moveTo>
                <a:lnTo>
                  <a:pt x="2265989" y="2768669"/>
                </a:lnTo>
                <a:lnTo>
                  <a:pt x="2260450" y="2773429"/>
                </a:lnTo>
                <a:lnTo>
                  <a:pt x="2257046" y="2780184"/>
                </a:lnTo>
                <a:lnTo>
                  <a:pt x="2256528" y="2787731"/>
                </a:lnTo>
                <a:lnTo>
                  <a:pt x="2258864" y="2794650"/>
                </a:lnTo>
                <a:lnTo>
                  <a:pt x="2263625" y="2800189"/>
                </a:lnTo>
                <a:lnTo>
                  <a:pt x="2270417" y="2803603"/>
                </a:lnTo>
                <a:lnTo>
                  <a:pt x="2277964" y="2804121"/>
                </a:lnTo>
                <a:lnTo>
                  <a:pt x="2284883" y="2801785"/>
                </a:lnTo>
                <a:lnTo>
                  <a:pt x="2290422" y="2797025"/>
                </a:lnTo>
                <a:lnTo>
                  <a:pt x="2293826" y="2790269"/>
                </a:lnTo>
                <a:lnTo>
                  <a:pt x="2294343" y="2782722"/>
                </a:lnTo>
                <a:lnTo>
                  <a:pt x="2292007" y="2775803"/>
                </a:lnTo>
                <a:lnTo>
                  <a:pt x="2287247" y="2770264"/>
                </a:lnTo>
                <a:lnTo>
                  <a:pt x="2280492" y="2766860"/>
                </a:lnTo>
                <a:lnTo>
                  <a:pt x="2272909" y="2766333"/>
                </a:lnTo>
                <a:close/>
              </a:path>
              <a:path w="3822700" h="2887979">
                <a:moveTo>
                  <a:pt x="2199299" y="2746273"/>
                </a:moveTo>
                <a:lnTo>
                  <a:pt x="2192387" y="2748631"/>
                </a:lnTo>
                <a:lnTo>
                  <a:pt x="2186864" y="2753408"/>
                </a:lnTo>
                <a:lnTo>
                  <a:pt x="2183481" y="2760174"/>
                </a:lnTo>
                <a:lnTo>
                  <a:pt x="2182987" y="2767723"/>
                </a:lnTo>
                <a:lnTo>
                  <a:pt x="2185345" y="2774635"/>
                </a:lnTo>
                <a:lnTo>
                  <a:pt x="2190123" y="2780158"/>
                </a:lnTo>
                <a:lnTo>
                  <a:pt x="2196925" y="2783551"/>
                </a:lnTo>
                <a:lnTo>
                  <a:pt x="2204474" y="2784045"/>
                </a:lnTo>
                <a:lnTo>
                  <a:pt x="2211386" y="2781687"/>
                </a:lnTo>
                <a:lnTo>
                  <a:pt x="2216909" y="2776909"/>
                </a:lnTo>
                <a:lnTo>
                  <a:pt x="2220293" y="2770143"/>
                </a:lnTo>
                <a:lnTo>
                  <a:pt x="2220786" y="2762594"/>
                </a:lnTo>
                <a:lnTo>
                  <a:pt x="2218428" y="2755682"/>
                </a:lnTo>
                <a:lnTo>
                  <a:pt x="2213650" y="2750159"/>
                </a:lnTo>
                <a:lnTo>
                  <a:pt x="2206884" y="2746776"/>
                </a:lnTo>
                <a:lnTo>
                  <a:pt x="2199299" y="2746273"/>
                </a:lnTo>
                <a:close/>
              </a:path>
              <a:path w="3822700" h="2887979">
                <a:moveTo>
                  <a:pt x="2126921" y="2724265"/>
                </a:moveTo>
                <a:lnTo>
                  <a:pt x="2119934" y="2726390"/>
                </a:lnTo>
                <a:lnTo>
                  <a:pt x="2114254" y="2730981"/>
                </a:lnTo>
                <a:lnTo>
                  <a:pt x="2110646" y="2737630"/>
                </a:lnTo>
                <a:lnTo>
                  <a:pt x="2109901" y="2745158"/>
                </a:lnTo>
                <a:lnTo>
                  <a:pt x="2112027" y="2752144"/>
                </a:lnTo>
                <a:lnTo>
                  <a:pt x="2116617" y="2757825"/>
                </a:lnTo>
                <a:lnTo>
                  <a:pt x="2123302" y="2761443"/>
                </a:lnTo>
                <a:lnTo>
                  <a:pt x="2130830" y="2762189"/>
                </a:lnTo>
                <a:lnTo>
                  <a:pt x="2137817" y="2760063"/>
                </a:lnTo>
                <a:lnTo>
                  <a:pt x="2143497" y="2755473"/>
                </a:lnTo>
                <a:lnTo>
                  <a:pt x="2147104" y="2748824"/>
                </a:lnTo>
                <a:lnTo>
                  <a:pt x="2147850" y="2741296"/>
                </a:lnTo>
                <a:lnTo>
                  <a:pt x="2145724" y="2734309"/>
                </a:lnTo>
                <a:lnTo>
                  <a:pt x="2141134" y="2728629"/>
                </a:lnTo>
                <a:lnTo>
                  <a:pt x="2134485" y="2725021"/>
                </a:lnTo>
                <a:lnTo>
                  <a:pt x="2126921" y="2724265"/>
                </a:lnTo>
                <a:close/>
              </a:path>
              <a:path w="3822700" h="2887979">
                <a:moveTo>
                  <a:pt x="2054924" y="2700700"/>
                </a:moveTo>
                <a:lnTo>
                  <a:pt x="2047882" y="2702635"/>
                </a:lnTo>
                <a:lnTo>
                  <a:pt x="2042079" y="2707070"/>
                </a:lnTo>
                <a:lnTo>
                  <a:pt x="2038293" y="2713619"/>
                </a:lnTo>
                <a:lnTo>
                  <a:pt x="2037344" y="2721124"/>
                </a:lnTo>
                <a:lnTo>
                  <a:pt x="2039280" y="2728166"/>
                </a:lnTo>
                <a:lnTo>
                  <a:pt x="2043714" y="2733968"/>
                </a:lnTo>
                <a:lnTo>
                  <a:pt x="2050300" y="2737766"/>
                </a:lnTo>
                <a:lnTo>
                  <a:pt x="2057804" y="2738715"/>
                </a:lnTo>
                <a:lnTo>
                  <a:pt x="2064846" y="2736780"/>
                </a:lnTo>
                <a:lnTo>
                  <a:pt x="2070648" y="2732345"/>
                </a:lnTo>
                <a:lnTo>
                  <a:pt x="2074435" y="2725797"/>
                </a:lnTo>
                <a:lnTo>
                  <a:pt x="2075384" y="2718292"/>
                </a:lnTo>
                <a:lnTo>
                  <a:pt x="2073448" y="2711250"/>
                </a:lnTo>
                <a:lnTo>
                  <a:pt x="2069014" y="2705447"/>
                </a:lnTo>
                <a:lnTo>
                  <a:pt x="2062465" y="2701661"/>
                </a:lnTo>
                <a:lnTo>
                  <a:pt x="2054924" y="2700700"/>
                </a:lnTo>
                <a:close/>
              </a:path>
              <a:path w="3822700" h="2887979">
                <a:moveTo>
                  <a:pt x="1983432" y="2675642"/>
                </a:moveTo>
                <a:lnTo>
                  <a:pt x="1976340" y="2677386"/>
                </a:lnTo>
                <a:lnTo>
                  <a:pt x="1970420" y="2681662"/>
                </a:lnTo>
                <a:lnTo>
                  <a:pt x="1966458" y="2688106"/>
                </a:lnTo>
                <a:lnTo>
                  <a:pt x="1965307" y="2695583"/>
                </a:lnTo>
                <a:lnTo>
                  <a:pt x="1967051" y="2702675"/>
                </a:lnTo>
                <a:lnTo>
                  <a:pt x="1971327" y="2708595"/>
                </a:lnTo>
                <a:lnTo>
                  <a:pt x="1977807" y="2712570"/>
                </a:lnTo>
                <a:lnTo>
                  <a:pt x="1985284" y="2713721"/>
                </a:lnTo>
                <a:lnTo>
                  <a:pt x="1992375" y="2711977"/>
                </a:lnTo>
                <a:lnTo>
                  <a:pt x="1998295" y="2707701"/>
                </a:lnTo>
                <a:lnTo>
                  <a:pt x="2002257" y="2701257"/>
                </a:lnTo>
                <a:lnTo>
                  <a:pt x="2003409" y="2693780"/>
                </a:lnTo>
                <a:lnTo>
                  <a:pt x="2001665" y="2686688"/>
                </a:lnTo>
                <a:lnTo>
                  <a:pt x="1997388" y="2680768"/>
                </a:lnTo>
                <a:lnTo>
                  <a:pt x="1990944" y="2676806"/>
                </a:lnTo>
                <a:lnTo>
                  <a:pt x="1983432" y="2675642"/>
                </a:lnTo>
                <a:close/>
              </a:path>
              <a:path w="3822700" h="2887979">
                <a:moveTo>
                  <a:pt x="1912447" y="2649163"/>
                </a:moveTo>
                <a:lnTo>
                  <a:pt x="1905311" y="2650716"/>
                </a:lnTo>
                <a:lnTo>
                  <a:pt x="1899278" y="2654831"/>
                </a:lnTo>
                <a:lnTo>
                  <a:pt x="1895144" y="2661166"/>
                </a:lnTo>
                <a:lnTo>
                  <a:pt x="1893791" y="2668609"/>
                </a:lnTo>
                <a:lnTo>
                  <a:pt x="1895344" y="2675745"/>
                </a:lnTo>
                <a:lnTo>
                  <a:pt x="1899459" y="2681778"/>
                </a:lnTo>
                <a:lnTo>
                  <a:pt x="1905830" y="2685927"/>
                </a:lnTo>
                <a:lnTo>
                  <a:pt x="1913273" y="2687279"/>
                </a:lnTo>
                <a:lnTo>
                  <a:pt x="1920409" y="2685727"/>
                </a:lnTo>
                <a:lnTo>
                  <a:pt x="1926441" y="2681611"/>
                </a:lnTo>
                <a:lnTo>
                  <a:pt x="1930576" y="2675276"/>
                </a:lnTo>
                <a:lnTo>
                  <a:pt x="1931928" y="2667833"/>
                </a:lnTo>
                <a:lnTo>
                  <a:pt x="1930375" y="2660697"/>
                </a:lnTo>
                <a:lnTo>
                  <a:pt x="1926260" y="2654664"/>
                </a:lnTo>
                <a:lnTo>
                  <a:pt x="1919925" y="2650530"/>
                </a:lnTo>
                <a:lnTo>
                  <a:pt x="1912447" y="2649163"/>
                </a:lnTo>
                <a:close/>
              </a:path>
              <a:path w="3822700" h="2887979">
                <a:moveTo>
                  <a:pt x="1841690" y="2620779"/>
                </a:moveTo>
                <a:lnTo>
                  <a:pt x="1834554" y="2622331"/>
                </a:lnTo>
                <a:lnTo>
                  <a:pt x="1828521" y="2626446"/>
                </a:lnTo>
                <a:lnTo>
                  <a:pt x="1824387" y="2632782"/>
                </a:lnTo>
                <a:lnTo>
                  <a:pt x="1823034" y="2640224"/>
                </a:lnTo>
                <a:lnTo>
                  <a:pt x="1824587" y="2647360"/>
                </a:lnTo>
                <a:lnTo>
                  <a:pt x="1828702" y="2653393"/>
                </a:lnTo>
                <a:lnTo>
                  <a:pt x="1835073" y="2657542"/>
                </a:lnTo>
                <a:lnTo>
                  <a:pt x="1842515" y="2658894"/>
                </a:lnTo>
                <a:lnTo>
                  <a:pt x="1849651" y="2657342"/>
                </a:lnTo>
                <a:lnTo>
                  <a:pt x="1855684" y="2653226"/>
                </a:lnTo>
                <a:lnTo>
                  <a:pt x="1859819" y="2646891"/>
                </a:lnTo>
                <a:lnTo>
                  <a:pt x="1861171" y="2639448"/>
                </a:lnTo>
                <a:lnTo>
                  <a:pt x="1859619" y="2632312"/>
                </a:lnTo>
                <a:lnTo>
                  <a:pt x="1855503" y="2626279"/>
                </a:lnTo>
                <a:lnTo>
                  <a:pt x="1849169" y="2622145"/>
                </a:lnTo>
                <a:lnTo>
                  <a:pt x="1841690" y="2620779"/>
                </a:lnTo>
                <a:close/>
              </a:path>
              <a:path w="3822700" h="2887979">
                <a:moveTo>
                  <a:pt x="1772128" y="2591011"/>
                </a:moveTo>
                <a:lnTo>
                  <a:pt x="1764946" y="2592330"/>
                </a:lnTo>
                <a:lnTo>
                  <a:pt x="1758782" y="2596247"/>
                </a:lnTo>
                <a:lnTo>
                  <a:pt x="1754444" y="2602445"/>
                </a:lnTo>
                <a:lnTo>
                  <a:pt x="1752851" y="2609840"/>
                </a:lnTo>
                <a:lnTo>
                  <a:pt x="1754171" y="2617022"/>
                </a:lnTo>
                <a:lnTo>
                  <a:pt x="1758087" y="2623186"/>
                </a:lnTo>
                <a:lnTo>
                  <a:pt x="1764320" y="2627539"/>
                </a:lnTo>
                <a:lnTo>
                  <a:pt x="1771715" y="2629133"/>
                </a:lnTo>
                <a:lnTo>
                  <a:pt x="1778898" y="2627813"/>
                </a:lnTo>
                <a:lnTo>
                  <a:pt x="1785061" y="2623896"/>
                </a:lnTo>
                <a:lnTo>
                  <a:pt x="1789399" y="2617699"/>
                </a:lnTo>
                <a:lnTo>
                  <a:pt x="1790993" y="2610304"/>
                </a:lnTo>
                <a:lnTo>
                  <a:pt x="1789673" y="2603121"/>
                </a:lnTo>
                <a:lnTo>
                  <a:pt x="1785756" y="2596957"/>
                </a:lnTo>
                <a:lnTo>
                  <a:pt x="1779559" y="2592619"/>
                </a:lnTo>
                <a:lnTo>
                  <a:pt x="1772128" y="2591011"/>
                </a:lnTo>
                <a:close/>
              </a:path>
              <a:path w="3822700" h="2887979">
                <a:moveTo>
                  <a:pt x="1703007" y="2559996"/>
                </a:moveTo>
                <a:lnTo>
                  <a:pt x="1695792" y="2561122"/>
                </a:lnTo>
                <a:lnTo>
                  <a:pt x="1689525" y="2564873"/>
                </a:lnTo>
                <a:lnTo>
                  <a:pt x="1685024" y="2570952"/>
                </a:lnTo>
                <a:lnTo>
                  <a:pt x="1683232" y="2578301"/>
                </a:lnTo>
                <a:lnTo>
                  <a:pt x="1684359" y="2585517"/>
                </a:lnTo>
                <a:lnTo>
                  <a:pt x="1688109" y="2591783"/>
                </a:lnTo>
                <a:lnTo>
                  <a:pt x="1694222" y="2596302"/>
                </a:lnTo>
                <a:lnTo>
                  <a:pt x="1701572" y="2598093"/>
                </a:lnTo>
                <a:lnTo>
                  <a:pt x="1708788" y="2596966"/>
                </a:lnTo>
                <a:lnTo>
                  <a:pt x="1715054" y="2593216"/>
                </a:lnTo>
                <a:lnTo>
                  <a:pt x="1719556" y="2587137"/>
                </a:lnTo>
                <a:lnTo>
                  <a:pt x="1721348" y="2579787"/>
                </a:lnTo>
                <a:lnTo>
                  <a:pt x="1720221" y="2572572"/>
                </a:lnTo>
                <a:lnTo>
                  <a:pt x="1716471" y="2566305"/>
                </a:lnTo>
                <a:lnTo>
                  <a:pt x="1710392" y="2561803"/>
                </a:lnTo>
                <a:lnTo>
                  <a:pt x="1703007" y="2559996"/>
                </a:lnTo>
                <a:close/>
              </a:path>
              <a:path w="3822700" h="2887979">
                <a:moveTo>
                  <a:pt x="1634420" y="2527783"/>
                </a:moveTo>
                <a:lnTo>
                  <a:pt x="1627177" y="2528721"/>
                </a:lnTo>
                <a:lnTo>
                  <a:pt x="1620815" y="2532306"/>
                </a:lnTo>
                <a:lnTo>
                  <a:pt x="1616155" y="2538265"/>
                </a:lnTo>
                <a:lnTo>
                  <a:pt x="1614172" y="2545565"/>
                </a:lnTo>
                <a:lnTo>
                  <a:pt x="1615110" y="2552808"/>
                </a:lnTo>
                <a:lnTo>
                  <a:pt x="1618695" y="2559170"/>
                </a:lnTo>
                <a:lnTo>
                  <a:pt x="1624688" y="2563847"/>
                </a:lnTo>
                <a:lnTo>
                  <a:pt x="1631989" y="2565830"/>
                </a:lnTo>
                <a:lnTo>
                  <a:pt x="1639231" y="2564892"/>
                </a:lnTo>
                <a:lnTo>
                  <a:pt x="1645594" y="2561307"/>
                </a:lnTo>
                <a:lnTo>
                  <a:pt x="1650254" y="2555348"/>
                </a:lnTo>
                <a:lnTo>
                  <a:pt x="1652236" y="2548047"/>
                </a:lnTo>
                <a:lnTo>
                  <a:pt x="1651298" y="2540805"/>
                </a:lnTo>
                <a:lnTo>
                  <a:pt x="1647713" y="2534443"/>
                </a:lnTo>
                <a:lnTo>
                  <a:pt x="1641753" y="2529783"/>
                </a:lnTo>
                <a:lnTo>
                  <a:pt x="1634420" y="2527783"/>
                </a:lnTo>
                <a:close/>
              </a:path>
              <a:path w="3822700" h="2887979">
                <a:moveTo>
                  <a:pt x="1566216" y="2493717"/>
                </a:moveTo>
                <a:lnTo>
                  <a:pt x="1558974" y="2494654"/>
                </a:lnTo>
                <a:lnTo>
                  <a:pt x="1552611" y="2498240"/>
                </a:lnTo>
                <a:lnTo>
                  <a:pt x="1547951" y="2504199"/>
                </a:lnTo>
                <a:lnTo>
                  <a:pt x="1545968" y="2511499"/>
                </a:lnTo>
                <a:lnTo>
                  <a:pt x="1546906" y="2518742"/>
                </a:lnTo>
                <a:lnTo>
                  <a:pt x="1550491" y="2525104"/>
                </a:lnTo>
                <a:lnTo>
                  <a:pt x="1556484" y="2529781"/>
                </a:lnTo>
                <a:lnTo>
                  <a:pt x="1563785" y="2531764"/>
                </a:lnTo>
                <a:lnTo>
                  <a:pt x="1571027" y="2530826"/>
                </a:lnTo>
                <a:lnTo>
                  <a:pt x="1577389" y="2527241"/>
                </a:lnTo>
                <a:lnTo>
                  <a:pt x="1582049" y="2521282"/>
                </a:lnTo>
                <a:lnTo>
                  <a:pt x="1584032" y="2513981"/>
                </a:lnTo>
                <a:lnTo>
                  <a:pt x="1583094" y="2506739"/>
                </a:lnTo>
                <a:lnTo>
                  <a:pt x="1579509" y="2500376"/>
                </a:lnTo>
                <a:lnTo>
                  <a:pt x="1573551" y="2495717"/>
                </a:lnTo>
                <a:lnTo>
                  <a:pt x="1566216" y="2493717"/>
                </a:lnTo>
                <a:close/>
              </a:path>
              <a:path w="3822700" h="2887979">
                <a:moveTo>
                  <a:pt x="1499107" y="2458535"/>
                </a:moveTo>
                <a:lnTo>
                  <a:pt x="1491842" y="2459283"/>
                </a:lnTo>
                <a:lnTo>
                  <a:pt x="1485387" y="2462700"/>
                </a:lnTo>
                <a:lnTo>
                  <a:pt x="1480573" y="2468535"/>
                </a:lnTo>
                <a:lnTo>
                  <a:pt x="1478399" y="2475781"/>
                </a:lnTo>
                <a:lnTo>
                  <a:pt x="1479146" y="2483045"/>
                </a:lnTo>
                <a:lnTo>
                  <a:pt x="1482563" y="2489500"/>
                </a:lnTo>
                <a:lnTo>
                  <a:pt x="1488433" y="2494332"/>
                </a:lnTo>
                <a:lnTo>
                  <a:pt x="1495678" y="2496506"/>
                </a:lnTo>
                <a:lnTo>
                  <a:pt x="1502942" y="2495758"/>
                </a:lnTo>
                <a:lnTo>
                  <a:pt x="1509396" y="2492341"/>
                </a:lnTo>
                <a:lnTo>
                  <a:pt x="1514211" y="2486506"/>
                </a:lnTo>
                <a:lnTo>
                  <a:pt x="1516385" y="2479261"/>
                </a:lnTo>
                <a:lnTo>
                  <a:pt x="1515637" y="2471996"/>
                </a:lnTo>
                <a:lnTo>
                  <a:pt x="1512220" y="2465542"/>
                </a:lnTo>
                <a:lnTo>
                  <a:pt x="1506385" y="2460727"/>
                </a:lnTo>
                <a:lnTo>
                  <a:pt x="1499107" y="2458535"/>
                </a:lnTo>
                <a:close/>
              </a:path>
              <a:path w="3822700" h="2887979">
                <a:moveTo>
                  <a:pt x="1432573" y="2422279"/>
                </a:moveTo>
                <a:lnTo>
                  <a:pt x="1425292" y="2422835"/>
                </a:lnTo>
                <a:lnTo>
                  <a:pt x="1418750" y="2426082"/>
                </a:lnTo>
                <a:lnTo>
                  <a:pt x="1413783" y="2431788"/>
                </a:lnTo>
                <a:lnTo>
                  <a:pt x="1411419" y="2438974"/>
                </a:lnTo>
                <a:lnTo>
                  <a:pt x="1411976" y="2446255"/>
                </a:lnTo>
                <a:lnTo>
                  <a:pt x="1415222" y="2452797"/>
                </a:lnTo>
                <a:lnTo>
                  <a:pt x="1420961" y="2457782"/>
                </a:lnTo>
                <a:lnTo>
                  <a:pt x="1428148" y="2460146"/>
                </a:lnTo>
                <a:lnTo>
                  <a:pt x="1435429" y="2459590"/>
                </a:lnTo>
                <a:lnTo>
                  <a:pt x="1441971" y="2456344"/>
                </a:lnTo>
                <a:lnTo>
                  <a:pt x="1446938" y="2450637"/>
                </a:lnTo>
                <a:lnTo>
                  <a:pt x="1449301" y="2443451"/>
                </a:lnTo>
                <a:lnTo>
                  <a:pt x="1448745" y="2436170"/>
                </a:lnTo>
                <a:lnTo>
                  <a:pt x="1445498" y="2429628"/>
                </a:lnTo>
                <a:lnTo>
                  <a:pt x="1439792" y="2424661"/>
                </a:lnTo>
                <a:lnTo>
                  <a:pt x="1432573" y="2422279"/>
                </a:lnTo>
                <a:close/>
              </a:path>
              <a:path w="3822700" h="2887979">
                <a:moveTo>
                  <a:pt x="1366292" y="2384610"/>
                </a:moveTo>
                <a:lnTo>
                  <a:pt x="1359010" y="2385166"/>
                </a:lnTo>
                <a:lnTo>
                  <a:pt x="1352468" y="2388412"/>
                </a:lnTo>
                <a:lnTo>
                  <a:pt x="1347502" y="2394119"/>
                </a:lnTo>
                <a:lnTo>
                  <a:pt x="1345138" y="2401305"/>
                </a:lnTo>
                <a:lnTo>
                  <a:pt x="1345694" y="2408586"/>
                </a:lnTo>
                <a:lnTo>
                  <a:pt x="1348941" y="2415128"/>
                </a:lnTo>
                <a:lnTo>
                  <a:pt x="1354680" y="2420113"/>
                </a:lnTo>
                <a:lnTo>
                  <a:pt x="1361866" y="2422477"/>
                </a:lnTo>
                <a:lnTo>
                  <a:pt x="1369147" y="2421921"/>
                </a:lnTo>
                <a:lnTo>
                  <a:pt x="1375689" y="2418674"/>
                </a:lnTo>
                <a:lnTo>
                  <a:pt x="1380655" y="2412968"/>
                </a:lnTo>
                <a:lnTo>
                  <a:pt x="1383019" y="2405782"/>
                </a:lnTo>
                <a:lnTo>
                  <a:pt x="1382463" y="2398501"/>
                </a:lnTo>
                <a:lnTo>
                  <a:pt x="1379217" y="2391959"/>
                </a:lnTo>
                <a:lnTo>
                  <a:pt x="1373510" y="2386992"/>
                </a:lnTo>
                <a:lnTo>
                  <a:pt x="1366292" y="2384610"/>
                </a:lnTo>
                <a:close/>
              </a:path>
              <a:path w="3822700" h="2887979">
                <a:moveTo>
                  <a:pt x="1301352" y="2345562"/>
                </a:moveTo>
                <a:lnTo>
                  <a:pt x="1294058" y="2345927"/>
                </a:lnTo>
                <a:lnTo>
                  <a:pt x="1287434" y="2349000"/>
                </a:lnTo>
                <a:lnTo>
                  <a:pt x="1282319" y="2354574"/>
                </a:lnTo>
                <a:lnTo>
                  <a:pt x="1279768" y="2361695"/>
                </a:lnTo>
                <a:lnTo>
                  <a:pt x="1280133" y="2368989"/>
                </a:lnTo>
                <a:lnTo>
                  <a:pt x="1283206" y="2375614"/>
                </a:lnTo>
                <a:lnTo>
                  <a:pt x="1288812" y="2380748"/>
                </a:lnTo>
                <a:lnTo>
                  <a:pt x="1295933" y="2383299"/>
                </a:lnTo>
                <a:lnTo>
                  <a:pt x="1303227" y="2382935"/>
                </a:lnTo>
                <a:lnTo>
                  <a:pt x="1309852" y="2379862"/>
                </a:lnTo>
                <a:lnTo>
                  <a:pt x="1314967" y="2374288"/>
                </a:lnTo>
                <a:lnTo>
                  <a:pt x="1317518" y="2367166"/>
                </a:lnTo>
                <a:lnTo>
                  <a:pt x="1317153" y="2359872"/>
                </a:lnTo>
                <a:lnTo>
                  <a:pt x="1314080" y="2353248"/>
                </a:lnTo>
                <a:lnTo>
                  <a:pt x="1308507" y="2348133"/>
                </a:lnTo>
                <a:lnTo>
                  <a:pt x="1301352" y="2345562"/>
                </a:lnTo>
                <a:close/>
              </a:path>
              <a:path w="3822700" h="2887979">
                <a:moveTo>
                  <a:pt x="1237032" y="2305509"/>
                </a:moveTo>
                <a:lnTo>
                  <a:pt x="1229731" y="2305683"/>
                </a:lnTo>
                <a:lnTo>
                  <a:pt x="1223028" y="2308582"/>
                </a:lnTo>
                <a:lnTo>
                  <a:pt x="1217769" y="2314020"/>
                </a:lnTo>
                <a:lnTo>
                  <a:pt x="1215031" y="2321072"/>
                </a:lnTo>
                <a:lnTo>
                  <a:pt x="1215205" y="2328373"/>
                </a:lnTo>
                <a:lnTo>
                  <a:pt x="1218103" y="2335076"/>
                </a:lnTo>
                <a:lnTo>
                  <a:pt x="1223574" y="2340356"/>
                </a:lnTo>
                <a:lnTo>
                  <a:pt x="1230626" y="2343092"/>
                </a:lnTo>
                <a:lnTo>
                  <a:pt x="1237927" y="2342919"/>
                </a:lnTo>
                <a:lnTo>
                  <a:pt x="1244630" y="2340020"/>
                </a:lnTo>
                <a:lnTo>
                  <a:pt x="1249889" y="2334582"/>
                </a:lnTo>
                <a:lnTo>
                  <a:pt x="1252626" y="2327530"/>
                </a:lnTo>
                <a:lnTo>
                  <a:pt x="1252453" y="2320229"/>
                </a:lnTo>
                <a:lnTo>
                  <a:pt x="1249554" y="2313526"/>
                </a:lnTo>
                <a:lnTo>
                  <a:pt x="1244116" y="2308268"/>
                </a:lnTo>
                <a:lnTo>
                  <a:pt x="1237032" y="2305509"/>
                </a:lnTo>
                <a:close/>
              </a:path>
              <a:path w="3822700" h="2887979">
                <a:moveTo>
                  <a:pt x="1166060" y="2264408"/>
                </a:moveTo>
                <a:lnTo>
                  <a:pt x="1159283" y="2267129"/>
                </a:lnTo>
                <a:lnTo>
                  <a:pt x="1153883" y="2272426"/>
                </a:lnTo>
                <a:lnTo>
                  <a:pt x="1150960" y="2279404"/>
                </a:lnTo>
                <a:lnTo>
                  <a:pt x="1150999" y="2286851"/>
                </a:lnTo>
                <a:lnTo>
                  <a:pt x="1153662" y="2293484"/>
                </a:lnTo>
                <a:lnTo>
                  <a:pt x="1158991" y="2298905"/>
                </a:lnTo>
                <a:lnTo>
                  <a:pt x="1165968" y="2301828"/>
                </a:lnTo>
                <a:lnTo>
                  <a:pt x="1173271" y="2301847"/>
                </a:lnTo>
                <a:lnTo>
                  <a:pt x="1180048" y="2299126"/>
                </a:lnTo>
                <a:lnTo>
                  <a:pt x="1185449" y="2293829"/>
                </a:lnTo>
                <a:lnTo>
                  <a:pt x="1188371" y="2286851"/>
                </a:lnTo>
                <a:lnTo>
                  <a:pt x="1188332" y="2279404"/>
                </a:lnTo>
                <a:lnTo>
                  <a:pt x="1185669" y="2272771"/>
                </a:lnTo>
                <a:lnTo>
                  <a:pt x="1180373" y="2267371"/>
                </a:lnTo>
                <a:lnTo>
                  <a:pt x="1173363" y="2264427"/>
                </a:lnTo>
                <a:lnTo>
                  <a:pt x="1166060" y="2264408"/>
                </a:lnTo>
                <a:close/>
              </a:path>
              <a:path w="3822700" h="2887979">
                <a:moveTo>
                  <a:pt x="1103010" y="2221548"/>
                </a:moveTo>
                <a:lnTo>
                  <a:pt x="1096233" y="2224268"/>
                </a:lnTo>
                <a:lnTo>
                  <a:pt x="1090832" y="2229566"/>
                </a:lnTo>
                <a:lnTo>
                  <a:pt x="1087910" y="2236543"/>
                </a:lnTo>
                <a:lnTo>
                  <a:pt x="1087950" y="2243991"/>
                </a:lnTo>
                <a:lnTo>
                  <a:pt x="1090612" y="2250623"/>
                </a:lnTo>
                <a:lnTo>
                  <a:pt x="1095940" y="2256045"/>
                </a:lnTo>
                <a:lnTo>
                  <a:pt x="1102918" y="2258967"/>
                </a:lnTo>
                <a:lnTo>
                  <a:pt x="1110222" y="2258986"/>
                </a:lnTo>
                <a:lnTo>
                  <a:pt x="1116999" y="2256266"/>
                </a:lnTo>
                <a:lnTo>
                  <a:pt x="1122400" y="2250969"/>
                </a:lnTo>
                <a:lnTo>
                  <a:pt x="1125322" y="2243991"/>
                </a:lnTo>
                <a:lnTo>
                  <a:pt x="1125283" y="2236543"/>
                </a:lnTo>
                <a:lnTo>
                  <a:pt x="1122620" y="2229910"/>
                </a:lnTo>
                <a:lnTo>
                  <a:pt x="1117322" y="2224510"/>
                </a:lnTo>
                <a:lnTo>
                  <a:pt x="1110313" y="2221567"/>
                </a:lnTo>
                <a:lnTo>
                  <a:pt x="1103010" y="2221548"/>
                </a:lnTo>
                <a:close/>
              </a:path>
              <a:path w="3822700" h="2887979">
                <a:moveTo>
                  <a:pt x="1041204" y="2177532"/>
                </a:moveTo>
                <a:lnTo>
                  <a:pt x="1034357" y="2180073"/>
                </a:lnTo>
                <a:lnTo>
                  <a:pt x="1028818" y="2185225"/>
                </a:lnTo>
                <a:lnTo>
                  <a:pt x="1025712" y="2192123"/>
                </a:lnTo>
                <a:lnTo>
                  <a:pt x="1025500" y="2199423"/>
                </a:lnTo>
                <a:lnTo>
                  <a:pt x="1028041" y="2206270"/>
                </a:lnTo>
                <a:lnTo>
                  <a:pt x="1033224" y="2211830"/>
                </a:lnTo>
                <a:lnTo>
                  <a:pt x="1040122" y="2214936"/>
                </a:lnTo>
                <a:lnTo>
                  <a:pt x="1047422" y="2215149"/>
                </a:lnTo>
                <a:lnTo>
                  <a:pt x="1054269" y="2212608"/>
                </a:lnTo>
                <a:lnTo>
                  <a:pt x="1059808" y="2207455"/>
                </a:lnTo>
                <a:lnTo>
                  <a:pt x="1062913" y="2200557"/>
                </a:lnTo>
                <a:lnTo>
                  <a:pt x="1063126" y="2193258"/>
                </a:lnTo>
                <a:lnTo>
                  <a:pt x="1060585" y="2186411"/>
                </a:lnTo>
                <a:lnTo>
                  <a:pt x="1055432" y="2180873"/>
                </a:lnTo>
                <a:lnTo>
                  <a:pt x="1048503" y="2177744"/>
                </a:lnTo>
                <a:lnTo>
                  <a:pt x="1041204" y="2177532"/>
                </a:lnTo>
                <a:close/>
              </a:path>
              <a:path w="3822700" h="2887979">
                <a:moveTo>
                  <a:pt x="980163" y="2132456"/>
                </a:moveTo>
                <a:lnTo>
                  <a:pt x="973252" y="2134816"/>
                </a:lnTo>
                <a:lnTo>
                  <a:pt x="967582" y="2139823"/>
                </a:lnTo>
                <a:lnTo>
                  <a:pt x="964297" y="2146637"/>
                </a:lnTo>
                <a:lnTo>
                  <a:pt x="963894" y="2153929"/>
                </a:lnTo>
                <a:lnTo>
                  <a:pt x="966255" y="2160840"/>
                </a:lnTo>
                <a:lnTo>
                  <a:pt x="971291" y="2166534"/>
                </a:lnTo>
                <a:lnTo>
                  <a:pt x="978105" y="2169819"/>
                </a:lnTo>
                <a:lnTo>
                  <a:pt x="985397" y="2170222"/>
                </a:lnTo>
                <a:lnTo>
                  <a:pt x="992308" y="2167861"/>
                </a:lnTo>
                <a:lnTo>
                  <a:pt x="997979" y="2162855"/>
                </a:lnTo>
                <a:lnTo>
                  <a:pt x="1001264" y="2156040"/>
                </a:lnTo>
                <a:lnTo>
                  <a:pt x="1001667" y="2148748"/>
                </a:lnTo>
                <a:lnTo>
                  <a:pt x="999306" y="2141837"/>
                </a:lnTo>
                <a:lnTo>
                  <a:pt x="994300" y="2136166"/>
                </a:lnTo>
                <a:lnTo>
                  <a:pt x="987455" y="2132858"/>
                </a:lnTo>
                <a:lnTo>
                  <a:pt x="980163" y="2132456"/>
                </a:lnTo>
                <a:close/>
              </a:path>
              <a:path w="3822700" h="2887979">
                <a:moveTo>
                  <a:pt x="919528" y="2086243"/>
                </a:moveTo>
                <a:lnTo>
                  <a:pt x="912617" y="2088604"/>
                </a:lnTo>
                <a:lnTo>
                  <a:pt x="906945" y="2093610"/>
                </a:lnTo>
                <a:lnTo>
                  <a:pt x="903660" y="2100425"/>
                </a:lnTo>
                <a:lnTo>
                  <a:pt x="903258" y="2107717"/>
                </a:lnTo>
                <a:lnTo>
                  <a:pt x="905619" y="2114628"/>
                </a:lnTo>
                <a:lnTo>
                  <a:pt x="910656" y="2120322"/>
                </a:lnTo>
                <a:lnTo>
                  <a:pt x="917471" y="2123607"/>
                </a:lnTo>
                <a:lnTo>
                  <a:pt x="924762" y="2124009"/>
                </a:lnTo>
                <a:lnTo>
                  <a:pt x="931673" y="2121649"/>
                </a:lnTo>
                <a:lnTo>
                  <a:pt x="937344" y="2116642"/>
                </a:lnTo>
                <a:lnTo>
                  <a:pt x="940629" y="2109828"/>
                </a:lnTo>
                <a:lnTo>
                  <a:pt x="941032" y="2102536"/>
                </a:lnTo>
                <a:lnTo>
                  <a:pt x="938671" y="2095625"/>
                </a:lnTo>
                <a:lnTo>
                  <a:pt x="933665" y="2089953"/>
                </a:lnTo>
                <a:lnTo>
                  <a:pt x="926820" y="2086646"/>
                </a:lnTo>
                <a:lnTo>
                  <a:pt x="919528" y="2086243"/>
                </a:lnTo>
                <a:close/>
              </a:path>
              <a:path w="3822700" h="2887979">
                <a:moveTo>
                  <a:pt x="860734" y="2038411"/>
                </a:moveTo>
                <a:lnTo>
                  <a:pt x="853748" y="2040540"/>
                </a:lnTo>
                <a:lnTo>
                  <a:pt x="847913" y="2045355"/>
                </a:lnTo>
                <a:lnTo>
                  <a:pt x="844402" y="2052056"/>
                </a:lnTo>
                <a:lnTo>
                  <a:pt x="843756" y="2059330"/>
                </a:lnTo>
                <a:lnTo>
                  <a:pt x="845885" y="2066316"/>
                </a:lnTo>
                <a:lnTo>
                  <a:pt x="850729" y="2072175"/>
                </a:lnTo>
                <a:lnTo>
                  <a:pt x="857430" y="2075685"/>
                </a:lnTo>
                <a:lnTo>
                  <a:pt x="864704" y="2076331"/>
                </a:lnTo>
                <a:lnTo>
                  <a:pt x="871690" y="2074202"/>
                </a:lnTo>
                <a:lnTo>
                  <a:pt x="877525" y="2069388"/>
                </a:lnTo>
                <a:lnTo>
                  <a:pt x="881035" y="2062687"/>
                </a:lnTo>
                <a:lnTo>
                  <a:pt x="881682" y="2055413"/>
                </a:lnTo>
                <a:lnTo>
                  <a:pt x="879553" y="2048427"/>
                </a:lnTo>
                <a:lnTo>
                  <a:pt x="874738" y="2042593"/>
                </a:lnTo>
                <a:lnTo>
                  <a:pt x="868008" y="2039058"/>
                </a:lnTo>
                <a:lnTo>
                  <a:pt x="860734" y="2038411"/>
                </a:lnTo>
                <a:close/>
              </a:path>
              <a:path w="3822700" h="2887979">
                <a:moveTo>
                  <a:pt x="802731" y="1989494"/>
                </a:moveTo>
                <a:lnTo>
                  <a:pt x="795691" y="1991437"/>
                </a:lnTo>
                <a:lnTo>
                  <a:pt x="789731" y="1996095"/>
                </a:lnTo>
                <a:lnTo>
                  <a:pt x="786045" y="2002701"/>
                </a:lnTo>
                <a:lnTo>
                  <a:pt x="785207" y="2009956"/>
                </a:lnTo>
                <a:lnTo>
                  <a:pt x="787150" y="2016995"/>
                </a:lnTo>
                <a:lnTo>
                  <a:pt x="791838" y="2022981"/>
                </a:lnTo>
                <a:lnTo>
                  <a:pt x="798443" y="2026668"/>
                </a:lnTo>
                <a:lnTo>
                  <a:pt x="805698" y="2027505"/>
                </a:lnTo>
                <a:lnTo>
                  <a:pt x="812738" y="2025562"/>
                </a:lnTo>
                <a:lnTo>
                  <a:pt x="818698" y="2020904"/>
                </a:lnTo>
                <a:lnTo>
                  <a:pt x="822385" y="2014298"/>
                </a:lnTo>
                <a:lnTo>
                  <a:pt x="823222" y="2007043"/>
                </a:lnTo>
                <a:lnTo>
                  <a:pt x="821279" y="2000004"/>
                </a:lnTo>
                <a:lnTo>
                  <a:pt x="816620" y="1994043"/>
                </a:lnTo>
                <a:lnTo>
                  <a:pt x="809986" y="1990332"/>
                </a:lnTo>
                <a:lnTo>
                  <a:pt x="802731" y="1989494"/>
                </a:lnTo>
                <a:close/>
              </a:path>
              <a:path w="3822700" h="2887979">
                <a:moveTo>
                  <a:pt x="745719" y="1939441"/>
                </a:moveTo>
                <a:lnTo>
                  <a:pt x="738630" y="1941194"/>
                </a:lnTo>
                <a:lnTo>
                  <a:pt x="732545" y="1945689"/>
                </a:lnTo>
                <a:lnTo>
                  <a:pt x="728681" y="1952193"/>
                </a:lnTo>
                <a:lnTo>
                  <a:pt x="727648" y="1959422"/>
                </a:lnTo>
                <a:lnTo>
                  <a:pt x="729400" y="1966512"/>
                </a:lnTo>
                <a:lnTo>
                  <a:pt x="733924" y="1972622"/>
                </a:lnTo>
                <a:lnTo>
                  <a:pt x="740428" y="1976486"/>
                </a:lnTo>
                <a:lnTo>
                  <a:pt x="747657" y="1977520"/>
                </a:lnTo>
                <a:lnTo>
                  <a:pt x="754746" y="1975767"/>
                </a:lnTo>
                <a:lnTo>
                  <a:pt x="760831" y="1971272"/>
                </a:lnTo>
                <a:lnTo>
                  <a:pt x="764694" y="1964768"/>
                </a:lnTo>
                <a:lnTo>
                  <a:pt x="765728" y="1957539"/>
                </a:lnTo>
                <a:lnTo>
                  <a:pt x="763976" y="1950449"/>
                </a:lnTo>
                <a:lnTo>
                  <a:pt x="759481" y="1944364"/>
                </a:lnTo>
                <a:lnTo>
                  <a:pt x="752949" y="1940475"/>
                </a:lnTo>
                <a:lnTo>
                  <a:pt x="745719" y="1939441"/>
                </a:lnTo>
                <a:close/>
              </a:path>
              <a:path w="3822700" h="2887979">
                <a:moveTo>
                  <a:pt x="689749" y="1888222"/>
                </a:moveTo>
                <a:lnTo>
                  <a:pt x="682615" y="1889782"/>
                </a:lnTo>
                <a:lnTo>
                  <a:pt x="676411" y="1894112"/>
                </a:lnTo>
                <a:lnTo>
                  <a:pt x="672373" y="1900508"/>
                </a:lnTo>
                <a:lnTo>
                  <a:pt x="671144" y="1907707"/>
                </a:lnTo>
                <a:lnTo>
                  <a:pt x="672704" y="1914841"/>
                </a:lnTo>
                <a:lnTo>
                  <a:pt x="677060" y="1921071"/>
                </a:lnTo>
                <a:lnTo>
                  <a:pt x="683457" y="1925109"/>
                </a:lnTo>
                <a:lnTo>
                  <a:pt x="690655" y="1926339"/>
                </a:lnTo>
                <a:lnTo>
                  <a:pt x="697789" y="1924779"/>
                </a:lnTo>
                <a:lnTo>
                  <a:pt x="703993" y="1920450"/>
                </a:lnTo>
                <a:lnTo>
                  <a:pt x="708032" y="1914054"/>
                </a:lnTo>
                <a:lnTo>
                  <a:pt x="709261" y="1906855"/>
                </a:lnTo>
                <a:lnTo>
                  <a:pt x="707701" y="1899720"/>
                </a:lnTo>
                <a:lnTo>
                  <a:pt x="703372" y="1893516"/>
                </a:lnTo>
                <a:lnTo>
                  <a:pt x="696948" y="1889452"/>
                </a:lnTo>
                <a:lnTo>
                  <a:pt x="689749" y="1888222"/>
                </a:lnTo>
                <a:close/>
              </a:path>
              <a:path w="3822700" h="2887979">
                <a:moveTo>
                  <a:pt x="634707" y="1835473"/>
                </a:moveTo>
                <a:lnTo>
                  <a:pt x="627573" y="1837032"/>
                </a:lnTo>
                <a:lnTo>
                  <a:pt x="621369" y="1841361"/>
                </a:lnTo>
                <a:lnTo>
                  <a:pt x="617331" y="1847757"/>
                </a:lnTo>
                <a:lnTo>
                  <a:pt x="616101" y="1854956"/>
                </a:lnTo>
                <a:lnTo>
                  <a:pt x="617661" y="1862091"/>
                </a:lnTo>
                <a:lnTo>
                  <a:pt x="622017" y="1868321"/>
                </a:lnTo>
                <a:lnTo>
                  <a:pt x="628414" y="1872359"/>
                </a:lnTo>
                <a:lnTo>
                  <a:pt x="635613" y="1873589"/>
                </a:lnTo>
                <a:lnTo>
                  <a:pt x="642748" y="1872029"/>
                </a:lnTo>
                <a:lnTo>
                  <a:pt x="648951" y="1867700"/>
                </a:lnTo>
                <a:lnTo>
                  <a:pt x="652989" y="1861303"/>
                </a:lnTo>
                <a:lnTo>
                  <a:pt x="654219" y="1854105"/>
                </a:lnTo>
                <a:lnTo>
                  <a:pt x="652659" y="1846970"/>
                </a:lnTo>
                <a:lnTo>
                  <a:pt x="648330" y="1840767"/>
                </a:lnTo>
                <a:lnTo>
                  <a:pt x="641906" y="1836702"/>
                </a:lnTo>
                <a:lnTo>
                  <a:pt x="634707" y="1835473"/>
                </a:lnTo>
                <a:close/>
              </a:path>
              <a:path w="3822700" h="2887979">
                <a:moveTo>
                  <a:pt x="581503" y="1781440"/>
                </a:moveTo>
                <a:lnTo>
                  <a:pt x="574324" y="1782784"/>
                </a:lnTo>
                <a:lnTo>
                  <a:pt x="567993" y="1786923"/>
                </a:lnTo>
                <a:lnTo>
                  <a:pt x="563762" y="1793194"/>
                </a:lnTo>
                <a:lnTo>
                  <a:pt x="562316" y="1800352"/>
                </a:lnTo>
                <a:lnTo>
                  <a:pt x="563659" y="1807530"/>
                </a:lnTo>
                <a:lnTo>
                  <a:pt x="567825" y="1813890"/>
                </a:lnTo>
                <a:lnTo>
                  <a:pt x="574096" y="1818120"/>
                </a:lnTo>
                <a:lnTo>
                  <a:pt x="581254" y="1819567"/>
                </a:lnTo>
                <a:lnTo>
                  <a:pt x="588432" y="1818223"/>
                </a:lnTo>
                <a:lnTo>
                  <a:pt x="594764" y="1814084"/>
                </a:lnTo>
                <a:lnTo>
                  <a:pt x="598994" y="1807813"/>
                </a:lnTo>
                <a:lnTo>
                  <a:pt x="600441" y="1800655"/>
                </a:lnTo>
                <a:lnTo>
                  <a:pt x="599098" y="1793477"/>
                </a:lnTo>
                <a:lnTo>
                  <a:pt x="594960" y="1787145"/>
                </a:lnTo>
                <a:lnTo>
                  <a:pt x="588661" y="1782887"/>
                </a:lnTo>
                <a:lnTo>
                  <a:pt x="581503" y="1781440"/>
                </a:lnTo>
                <a:close/>
              </a:path>
              <a:path w="3822700" h="2887979">
                <a:moveTo>
                  <a:pt x="529581" y="1726181"/>
                </a:moveTo>
                <a:lnTo>
                  <a:pt x="522365" y="1727306"/>
                </a:lnTo>
                <a:lnTo>
                  <a:pt x="515911" y="1731252"/>
                </a:lnTo>
                <a:lnTo>
                  <a:pt x="511494" y="1737393"/>
                </a:lnTo>
                <a:lnTo>
                  <a:pt x="509831" y="1744505"/>
                </a:lnTo>
                <a:lnTo>
                  <a:pt x="510957" y="1751721"/>
                </a:lnTo>
                <a:lnTo>
                  <a:pt x="514929" y="1758203"/>
                </a:lnTo>
                <a:lnTo>
                  <a:pt x="521070" y="1762620"/>
                </a:lnTo>
                <a:lnTo>
                  <a:pt x="528181" y="1764282"/>
                </a:lnTo>
                <a:lnTo>
                  <a:pt x="535397" y="1763157"/>
                </a:lnTo>
                <a:lnTo>
                  <a:pt x="541851" y="1759211"/>
                </a:lnTo>
                <a:lnTo>
                  <a:pt x="546269" y="1753070"/>
                </a:lnTo>
                <a:lnTo>
                  <a:pt x="547931" y="1745958"/>
                </a:lnTo>
                <a:lnTo>
                  <a:pt x="546805" y="1738742"/>
                </a:lnTo>
                <a:lnTo>
                  <a:pt x="542859" y="1732288"/>
                </a:lnTo>
                <a:lnTo>
                  <a:pt x="536693" y="1727843"/>
                </a:lnTo>
                <a:lnTo>
                  <a:pt x="529581" y="1726181"/>
                </a:lnTo>
                <a:close/>
              </a:path>
              <a:path w="3822700" h="2887979">
                <a:moveTo>
                  <a:pt x="479130" y="1669662"/>
                </a:moveTo>
                <a:lnTo>
                  <a:pt x="471880" y="1670537"/>
                </a:lnTo>
                <a:lnTo>
                  <a:pt x="465293" y="1674256"/>
                </a:lnTo>
                <a:lnTo>
                  <a:pt x="460664" y="1680239"/>
                </a:lnTo>
                <a:lnTo>
                  <a:pt x="458756" y="1687289"/>
                </a:lnTo>
                <a:lnTo>
                  <a:pt x="459630" y="1694539"/>
                </a:lnTo>
                <a:lnTo>
                  <a:pt x="463374" y="1701156"/>
                </a:lnTo>
                <a:lnTo>
                  <a:pt x="469357" y="1705784"/>
                </a:lnTo>
                <a:lnTo>
                  <a:pt x="476407" y="1707692"/>
                </a:lnTo>
                <a:lnTo>
                  <a:pt x="483657" y="1706818"/>
                </a:lnTo>
                <a:lnTo>
                  <a:pt x="490244" y="1703099"/>
                </a:lnTo>
                <a:lnTo>
                  <a:pt x="494873" y="1697115"/>
                </a:lnTo>
                <a:lnTo>
                  <a:pt x="496781" y="1690066"/>
                </a:lnTo>
                <a:lnTo>
                  <a:pt x="495907" y="1682815"/>
                </a:lnTo>
                <a:lnTo>
                  <a:pt x="492187" y="1676228"/>
                </a:lnTo>
                <a:lnTo>
                  <a:pt x="486180" y="1671571"/>
                </a:lnTo>
                <a:lnTo>
                  <a:pt x="479130" y="1669662"/>
                </a:lnTo>
                <a:close/>
              </a:path>
              <a:path w="3822700" h="2887979">
                <a:moveTo>
                  <a:pt x="430107" y="1611837"/>
                </a:moveTo>
                <a:lnTo>
                  <a:pt x="422832" y="1612486"/>
                </a:lnTo>
                <a:lnTo>
                  <a:pt x="416132" y="1615998"/>
                </a:lnTo>
                <a:lnTo>
                  <a:pt x="411320" y="1621835"/>
                </a:lnTo>
                <a:lnTo>
                  <a:pt x="409193" y="1628821"/>
                </a:lnTo>
                <a:lnTo>
                  <a:pt x="409842" y="1636095"/>
                </a:lnTo>
                <a:lnTo>
                  <a:pt x="413378" y="1642825"/>
                </a:lnTo>
                <a:lnTo>
                  <a:pt x="419215" y="1647637"/>
                </a:lnTo>
                <a:lnTo>
                  <a:pt x="426201" y="1649764"/>
                </a:lnTo>
                <a:lnTo>
                  <a:pt x="433476" y="1649115"/>
                </a:lnTo>
                <a:lnTo>
                  <a:pt x="440176" y="1645603"/>
                </a:lnTo>
                <a:lnTo>
                  <a:pt x="444988" y="1639766"/>
                </a:lnTo>
                <a:lnTo>
                  <a:pt x="447114" y="1632780"/>
                </a:lnTo>
                <a:lnTo>
                  <a:pt x="446466" y="1625506"/>
                </a:lnTo>
                <a:lnTo>
                  <a:pt x="442953" y="1618806"/>
                </a:lnTo>
                <a:lnTo>
                  <a:pt x="437093" y="1613964"/>
                </a:lnTo>
                <a:lnTo>
                  <a:pt x="430107" y="1611837"/>
                </a:lnTo>
                <a:close/>
              </a:path>
              <a:path w="3822700" h="2887979">
                <a:moveTo>
                  <a:pt x="382789" y="1552678"/>
                </a:moveTo>
                <a:lnTo>
                  <a:pt x="375496" y="1553069"/>
                </a:lnTo>
                <a:lnTo>
                  <a:pt x="368677" y="1556343"/>
                </a:lnTo>
                <a:lnTo>
                  <a:pt x="363661" y="1562006"/>
                </a:lnTo>
                <a:lnTo>
                  <a:pt x="361289" y="1568913"/>
                </a:lnTo>
                <a:lnTo>
                  <a:pt x="361680" y="1576206"/>
                </a:lnTo>
                <a:lnTo>
                  <a:pt x="364977" y="1583056"/>
                </a:lnTo>
                <a:lnTo>
                  <a:pt x="370640" y="1588071"/>
                </a:lnTo>
                <a:lnTo>
                  <a:pt x="377547" y="1590443"/>
                </a:lnTo>
                <a:lnTo>
                  <a:pt x="384839" y="1590052"/>
                </a:lnTo>
                <a:lnTo>
                  <a:pt x="391659" y="1586778"/>
                </a:lnTo>
                <a:lnTo>
                  <a:pt x="396674" y="1581115"/>
                </a:lnTo>
                <a:lnTo>
                  <a:pt x="399046" y="1574208"/>
                </a:lnTo>
                <a:lnTo>
                  <a:pt x="398656" y="1566916"/>
                </a:lnTo>
                <a:lnTo>
                  <a:pt x="395382" y="1560097"/>
                </a:lnTo>
                <a:lnTo>
                  <a:pt x="389696" y="1555051"/>
                </a:lnTo>
                <a:lnTo>
                  <a:pt x="382789" y="1552678"/>
                </a:lnTo>
                <a:close/>
              </a:path>
              <a:path w="3822700" h="2887979">
                <a:moveTo>
                  <a:pt x="336781" y="1491887"/>
                </a:moveTo>
                <a:lnTo>
                  <a:pt x="329489" y="1492278"/>
                </a:lnTo>
                <a:lnTo>
                  <a:pt x="322669" y="1495552"/>
                </a:lnTo>
                <a:lnTo>
                  <a:pt x="317654" y="1501215"/>
                </a:lnTo>
                <a:lnTo>
                  <a:pt x="315282" y="1508122"/>
                </a:lnTo>
                <a:lnTo>
                  <a:pt x="315672" y="1515415"/>
                </a:lnTo>
                <a:lnTo>
                  <a:pt x="318969" y="1522265"/>
                </a:lnTo>
                <a:lnTo>
                  <a:pt x="324632" y="1527280"/>
                </a:lnTo>
                <a:lnTo>
                  <a:pt x="331539" y="1529652"/>
                </a:lnTo>
                <a:lnTo>
                  <a:pt x="338832" y="1529261"/>
                </a:lnTo>
                <a:lnTo>
                  <a:pt x="345651" y="1525987"/>
                </a:lnTo>
                <a:lnTo>
                  <a:pt x="350667" y="1520324"/>
                </a:lnTo>
                <a:lnTo>
                  <a:pt x="353039" y="1513417"/>
                </a:lnTo>
                <a:lnTo>
                  <a:pt x="352648" y="1506125"/>
                </a:lnTo>
                <a:lnTo>
                  <a:pt x="349374" y="1499306"/>
                </a:lnTo>
                <a:lnTo>
                  <a:pt x="343688" y="1494260"/>
                </a:lnTo>
                <a:lnTo>
                  <a:pt x="336781" y="1491887"/>
                </a:lnTo>
                <a:close/>
              </a:path>
              <a:path w="3822700" h="2887979">
                <a:moveTo>
                  <a:pt x="293432" y="1429747"/>
                </a:moveTo>
                <a:lnTo>
                  <a:pt x="286131" y="1429880"/>
                </a:lnTo>
                <a:lnTo>
                  <a:pt x="279200" y="1432911"/>
                </a:lnTo>
                <a:lnTo>
                  <a:pt x="273987" y="1438393"/>
                </a:lnTo>
                <a:lnTo>
                  <a:pt x="271373" y="1445213"/>
                </a:lnTo>
                <a:lnTo>
                  <a:pt x="271506" y="1452514"/>
                </a:lnTo>
                <a:lnTo>
                  <a:pt x="274559" y="1459476"/>
                </a:lnTo>
                <a:lnTo>
                  <a:pt x="280042" y="1464688"/>
                </a:lnTo>
                <a:lnTo>
                  <a:pt x="286861" y="1467303"/>
                </a:lnTo>
                <a:lnTo>
                  <a:pt x="294163" y="1467169"/>
                </a:lnTo>
                <a:lnTo>
                  <a:pt x="301094" y="1464138"/>
                </a:lnTo>
                <a:lnTo>
                  <a:pt x="306306" y="1458656"/>
                </a:lnTo>
                <a:lnTo>
                  <a:pt x="308920" y="1451837"/>
                </a:lnTo>
                <a:lnTo>
                  <a:pt x="308787" y="1444535"/>
                </a:lnTo>
                <a:lnTo>
                  <a:pt x="305756" y="1437604"/>
                </a:lnTo>
                <a:lnTo>
                  <a:pt x="300251" y="1432361"/>
                </a:lnTo>
                <a:lnTo>
                  <a:pt x="293432" y="1429747"/>
                </a:lnTo>
                <a:close/>
              </a:path>
              <a:path w="3822700" h="2887979">
                <a:moveTo>
                  <a:pt x="244921" y="1366060"/>
                </a:moveTo>
                <a:lnTo>
                  <a:pt x="237884" y="1368835"/>
                </a:lnTo>
                <a:lnTo>
                  <a:pt x="232474" y="1374123"/>
                </a:lnTo>
                <a:lnTo>
                  <a:pt x="229612" y="1380841"/>
                </a:lnTo>
                <a:lnTo>
                  <a:pt x="229478" y="1388143"/>
                </a:lnTo>
                <a:lnTo>
                  <a:pt x="232273" y="1395213"/>
                </a:lnTo>
                <a:lnTo>
                  <a:pt x="237561" y="1400622"/>
                </a:lnTo>
                <a:lnTo>
                  <a:pt x="244280" y="1403485"/>
                </a:lnTo>
                <a:lnTo>
                  <a:pt x="251582" y="1403619"/>
                </a:lnTo>
                <a:lnTo>
                  <a:pt x="258619" y="1400844"/>
                </a:lnTo>
                <a:lnTo>
                  <a:pt x="264029" y="1395556"/>
                </a:lnTo>
                <a:lnTo>
                  <a:pt x="266891" y="1388837"/>
                </a:lnTo>
                <a:lnTo>
                  <a:pt x="267025" y="1381536"/>
                </a:lnTo>
                <a:lnTo>
                  <a:pt x="264250" y="1374499"/>
                </a:lnTo>
                <a:lnTo>
                  <a:pt x="258942" y="1369056"/>
                </a:lnTo>
                <a:lnTo>
                  <a:pt x="252223" y="1366194"/>
                </a:lnTo>
                <a:lnTo>
                  <a:pt x="244921" y="1366060"/>
                </a:lnTo>
                <a:close/>
              </a:path>
              <a:path w="3822700" h="2887979">
                <a:moveTo>
                  <a:pt x="206141" y="1300778"/>
                </a:moveTo>
                <a:lnTo>
                  <a:pt x="198995" y="1303262"/>
                </a:lnTo>
                <a:lnTo>
                  <a:pt x="193373" y="1308323"/>
                </a:lnTo>
                <a:lnTo>
                  <a:pt x="190237" y="1314918"/>
                </a:lnTo>
                <a:lnTo>
                  <a:pt x="189803" y="1322209"/>
                </a:lnTo>
                <a:lnTo>
                  <a:pt x="192306" y="1329386"/>
                </a:lnTo>
                <a:lnTo>
                  <a:pt x="197367" y="1335009"/>
                </a:lnTo>
                <a:lnTo>
                  <a:pt x="203962" y="1338145"/>
                </a:lnTo>
                <a:lnTo>
                  <a:pt x="211252" y="1338579"/>
                </a:lnTo>
                <a:lnTo>
                  <a:pt x="218398" y="1336095"/>
                </a:lnTo>
                <a:lnTo>
                  <a:pt x="224020" y="1331034"/>
                </a:lnTo>
                <a:lnTo>
                  <a:pt x="227156" y="1324439"/>
                </a:lnTo>
                <a:lnTo>
                  <a:pt x="227590" y="1317149"/>
                </a:lnTo>
                <a:lnTo>
                  <a:pt x="225107" y="1310003"/>
                </a:lnTo>
                <a:lnTo>
                  <a:pt x="220026" y="1304348"/>
                </a:lnTo>
                <a:lnTo>
                  <a:pt x="213431" y="1301212"/>
                </a:lnTo>
                <a:lnTo>
                  <a:pt x="206141" y="1300778"/>
                </a:lnTo>
                <a:close/>
              </a:path>
              <a:path w="3822700" h="2887979">
                <a:moveTo>
                  <a:pt x="169916" y="1234028"/>
                </a:moveTo>
                <a:lnTo>
                  <a:pt x="162680" y="1236234"/>
                </a:lnTo>
                <a:lnTo>
                  <a:pt x="156866" y="1241074"/>
                </a:lnTo>
                <a:lnTo>
                  <a:pt x="153477" y="1247543"/>
                </a:lnTo>
                <a:lnTo>
                  <a:pt x="152761" y="1254810"/>
                </a:lnTo>
                <a:lnTo>
                  <a:pt x="154985" y="1262080"/>
                </a:lnTo>
                <a:lnTo>
                  <a:pt x="159825" y="1267894"/>
                </a:lnTo>
                <a:lnTo>
                  <a:pt x="166294" y="1271283"/>
                </a:lnTo>
                <a:lnTo>
                  <a:pt x="173562" y="1271998"/>
                </a:lnTo>
                <a:lnTo>
                  <a:pt x="180798" y="1269792"/>
                </a:lnTo>
                <a:lnTo>
                  <a:pt x="186612" y="1264953"/>
                </a:lnTo>
                <a:lnTo>
                  <a:pt x="190000" y="1258484"/>
                </a:lnTo>
                <a:lnTo>
                  <a:pt x="190716" y="1251216"/>
                </a:lnTo>
                <a:lnTo>
                  <a:pt x="188511" y="1243980"/>
                </a:lnTo>
                <a:lnTo>
                  <a:pt x="183653" y="1238133"/>
                </a:lnTo>
                <a:lnTo>
                  <a:pt x="177184" y="1234744"/>
                </a:lnTo>
                <a:lnTo>
                  <a:pt x="169916" y="1234028"/>
                </a:lnTo>
                <a:close/>
              </a:path>
              <a:path w="3822700" h="2887979">
                <a:moveTo>
                  <a:pt x="136728" y="1165776"/>
                </a:moveTo>
                <a:lnTo>
                  <a:pt x="129399" y="1167646"/>
                </a:lnTo>
                <a:lnTo>
                  <a:pt x="123368" y="1172214"/>
                </a:lnTo>
                <a:lnTo>
                  <a:pt x="119686" y="1178521"/>
                </a:lnTo>
                <a:lnTo>
                  <a:pt x="118636" y="1185748"/>
                </a:lnTo>
                <a:lnTo>
                  <a:pt x="120523" y="1193112"/>
                </a:lnTo>
                <a:lnTo>
                  <a:pt x="125090" y="1199142"/>
                </a:lnTo>
                <a:lnTo>
                  <a:pt x="131397" y="1202825"/>
                </a:lnTo>
                <a:lnTo>
                  <a:pt x="138624" y="1203874"/>
                </a:lnTo>
                <a:lnTo>
                  <a:pt x="145954" y="1202004"/>
                </a:lnTo>
                <a:lnTo>
                  <a:pt x="151984" y="1197436"/>
                </a:lnTo>
                <a:lnTo>
                  <a:pt x="155667" y="1191130"/>
                </a:lnTo>
                <a:lnTo>
                  <a:pt x="156716" y="1183903"/>
                </a:lnTo>
                <a:lnTo>
                  <a:pt x="154846" y="1176573"/>
                </a:lnTo>
                <a:lnTo>
                  <a:pt x="150262" y="1170509"/>
                </a:lnTo>
                <a:lnTo>
                  <a:pt x="143956" y="1166826"/>
                </a:lnTo>
                <a:lnTo>
                  <a:pt x="136728" y="1165776"/>
                </a:lnTo>
                <a:close/>
              </a:path>
              <a:path w="3822700" h="2887979">
                <a:moveTo>
                  <a:pt x="106817" y="1096042"/>
                </a:moveTo>
                <a:lnTo>
                  <a:pt x="99406" y="1097560"/>
                </a:lnTo>
                <a:lnTo>
                  <a:pt x="93165" y="1101835"/>
                </a:lnTo>
                <a:lnTo>
                  <a:pt x="89185" y="1107958"/>
                </a:lnTo>
                <a:lnTo>
                  <a:pt x="87792" y="1115127"/>
                </a:lnTo>
                <a:lnTo>
                  <a:pt x="89325" y="1122573"/>
                </a:lnTo>
                <a:lnTo>
                  <a:pt x="93599" y="1128814"/>
                </a:lnTo>
                <a:lnTo>
                  <a:pt x="99723" y="1132794"/>
                </a:lnTo>
                <a:lnTo>
                  <a:pt x="106891" y="1134187"/>
                </a:lnTo>
                <a:lnTo>
                  <a:pt x="114302" y="1132669"/>
                </a:lnTo>
                <a:lnTo>
                  <a:pt x="120544" y="1128395"/>
                </a:lnTo>
                <a:lnTo>
                  <a:pt x="124523" y="1122271"/>
                </a:lnTo>
                <a:lnTo>
                  <a:pt x="125917" y="1115102"/>
                </a:lnTo>
                <a:lnTo>
                  <a:pt x="124399" y="1107691"/>
                </a:lnTo>
                <a:lnTo>
                  <a:pt x="120109" y="1101415"/>
                </a:lnTo>
                <a:lnTo>
                  <a:pt x="113986" y="1097435"/>
                </a:lnTo>
                <a:lnTo>
                  <a:pt x="106817" y="1096042"/>
                </a:lnTo>
                <a:close/>
              </a:path>
              <a:path w="3822700" h="2887979">
                <a:moveTo>
                  <a:pt x="80582" y="1024855"/>
                </a:moveTo>
                <a:lnTo>
                  <a:pt x="73105" y="1026003"/>
                </a:lnTo>
                <a:lnTo>
                  <a:pt x="66659" y="1029962"/>
                </a:lnTo>
                <a:lnTo>
                  <a:pt x="62381" y="1035881"/>
                </a:lnTo>
                <a:lnTo>
                  <a:pt x="60633" y="1042971"/>
                </a:lnTo>
                <a:lnTo>
                  <a:pt x="61795" y="1050484"/>
                </a:lnTo>
                <a:lnTo>
                  <a:pt x="65754" y="1056930"/>
                </a:lnTo>
                <a:lnTo>
                  <a:pt x="71672" y="1061209"/>
                </a:lnTo>
                <a:lnTo>
                  <a:pt x="78763" y="1062957"/>
                </a:lnTo>
                <a:lnTo>
                  <a:pt x="86240" y="1061808"/>
                </a:lnTo>
                <a:lnTo>
                  <a:pt x="92686" y="1057849"/>
                </a:lnTo>
                <a:lnTo>
                  <a:pt x="96965" y="1051931"/>
                </a:lnTo>
                <a:lnTo>
                  <a:pt x="98712" y="1044840"/>
                </a:lnTo>
                <a:lnTo>
                  <a:pt x="97564" y="1037363"/>
                </a:lnTo>
                <a:lnTo>
                  <a:pt x="93591" y="1030881"/>
                </a:lnTo>
                <a:lnTo>
                  <a:pt x="87673" y="1026602"/>
                </a:lnTo>
                <a:lnTo>
                  <a:pt x="80582" y="1024855"/>
                </a:lnTo>
                <a:close/>
              </a:path>
              <a:path w="3822700" h="2887979">
                <a:moveTo>
                  <a:pt x="58509" y="952287"/>
                </a:moveTo>
                <a:lnTo>
                  <a:pt x="50981" y="953037"/>
                </a:lnTo>
                <a:lnTo>
                  <a:pt x="44334" y="956648"/>
                </a:lnTo>
                <a:lnTo>
                  <a:pt x="39747" y="962331"/>
                </a:lnTo>
                <a:lnTo>
                  <a:pt x="37626" y="969319"/>
                </a:lnTo>
                <a:lnTo>
                  <a:pt x="38387" y="976884"/>
                </a:lnTo>
                <a:lnTo>
                  <a:pt x="41999" y="983530"/>
                </a:lnTo>
                <a:lnTo>
                  <a:pt x="47681" y="988117"/>
                </a:lnTo>
                <a:lnTo>
                  <a:pt x="54670" y="990238"/>
                </a:lnTo>
                <a:lnTo>
                  <a:pt x="62197" y="989488"/>
                </a:lnTo>
                <a:lnTo>
                  <a:pt x="68844" y="985877"/>
                </a:lnTo>
                <a:lnTo>
                  <a:pt x="73431" y="980194"/>
                </a:lnTo>
                <a:lnTo>
                  <a:pt x="75552" y="973206"/>
                </a:lnTo>
                <a:lnTo>
                  <a:pt x="74802" y="965678"/>
                </a:lnTo>
                <a:lnTo>
                  <a:pt x="71180" y="958996"/>
                </a:lnTo>
                <a:lnTo>
                  <a:pt x="65497" y="954409"/>
                </a:lnTo>
                <a:lnTo>
                  <a:pt x="58509" y="952287"/>
                </a:lnTo>
                <a:close/>
              </a:path>
              <a:path w="3822700" h="2887979">
                <a:moveTo>
                  <a:pt x="35003" y="878480"/>
                </a:moveTo>
                <a:lnTo>
                  <a:pt x="27974" y="881276"/>
                </a:lnTo>
                <a:lnTo>
                  <a:pt x="22745" y="886374"/>
                </a:lnTo>
                <a:lnTo>
                  <a:pt x="19809" y="893061"/>
                </a:lnTo>
                <a:lnTo>
                  <a:pt x="19666" y="900661"/>
                </a:lnTo>
                <a:lnTo>
                  <a:pt x="22462" y="907690"/>
                </a:lnTo>
                <a:lnTo>
                  <a:pt x="27560" y="912920"/>
                </a:lnTo>
                <a:lnTo>
                  <a:pt x="34247" y="915856"/>
                </a:lnTo>
                <a:lnTo>
                  <a:pt x="41810" y="916006"/>
                </a:lnTo>
                <a:lnTo>
                  <a:pt x="48839" y="913209"/>
                </a:lnTo>
                <a:lnTo>
                  <a:pt x="54068" y="908112"/>
                </a:lnTo>
                <a:lnTo>
                  <a:pt x="57005" y="901425"/>
                </a:lnTo>
                <a:lnTo>
                  <a:pt x="57154" y="893861"/>
                </a:lnTo>
                <a:lnTo>
                  <a:pt x="54351" y="886795"/>
                </a:lnTo>
                <a:lnTo>
                  <a:pt x="49253" y="881565"/>
                </a:lnTo>
                <a:lnTo>
                  <a:pt x="42567" y="878629"/>
                </a:lnTo>
                <a:lnTo>
                  <a:pt x="35003" y="878480"/>
                </a:lnTo>
                <a:close/>
              </a:path>
              <a:path w="3822700" h="2887979">
                <a:moveTo>
                  <a:pt x="23207" y="803183"/>
                </a:moveTo>
                <a:lnTo>
                  <a:pt x="16047" y="805623"/>
                </a:lnTo>
                <a:lnTo>
                  <a:pt x="10567" y="810451"/>
                </a:lnTo>
                <a:lnTo>
                  <a:pt x="7299" y="816981"/>
                </a:lnTo>
                <a:lnTo>
                  <a:pt x="6774" y="824565"/>
                </a:lnTo>
                <a:lnTo>
                  <a:pt x="9213" y="831725"/>
                </a:lnTo>
                <a:lnTo>
                  <a:pt x="14041" y="837205"/>
                </a:lnTo>
                <a:lnTo>
                  <a:pt x="20572" y="840474"/>
                </a:lnTo>
                <a:lnTo>
                  <a:pt x="28118" y="841004"/>
                </a:lnTo>
                <a:lnTo>
                  <a:pt x="35279" y="838564"/>
                </a:lnTo>
                <a:lnTo>
                  <a:pt x="40758" y="833736"/>
                </a:lnTo>
                <a:lnTo>
                  <a:pt x="44027" y="827205"/>
                </a:lnTo>
                <a:lnTo>
                  <a:pt x="44556" y="819659"/>
                </a:lnTo>
                <a:lnTo>
                  <a:pt x="42112" y="812461"/>
                </a:lnTo>
                <a:lnTo>
                  <a:pt x="37284" y="806981"/>
                </a:lnTo>
                <a:lnTo>
                  <a:pt x="30753" y="803713"/>
                </a:lnTo>
                <a:lnTo>
                  <a:pt x="23207" y="803183"/>
                </a:lnTo>
                <a:close/>
              </a:path>
              <a:path w="3822700" h="2887979">
                <a:moveTo>
                  <a:pt x="17878" y="727137"/>
                </a:moveTo>
                <a:lnTo>
                  <a:pt x="10565" y="729073"/>
                </a:lnTo>
                <a:lnTo>
                  <a:pt x="4764" y="733509"/>
                </a:lnTo>
                <a:lnTo>
                  <a:pt x="1050" y="739797"/>
                </a:lnTo>
                <a:lnTo>
                  <a:pt x="0" y="747326"/>
                </a:lnTo>
                <a:lnTo>
                  <a:pt x="1936" y="754639"/>
                </a:lnTo>
                <a:lnTo>
                  <a:pt x="6372" y="760440"/>
                </a:lnTo>
                <a:lnTo>
                  <a:pt x="12660" y="764155"/>
                </a:lnTo>
                <a:lnTo>
                  <a:pt x="20151" y="765208"/>
                </a:lnTo>
                <a:lnTo>
                  <a:pt x="27464" y="763271"/>
                </a:lnTo>
                <a:lnTo>
                  <a:pt x="33265" y="758835"/>
                </a:lnTo>
                <a:lnTo>
                  <a:pt x="36979" y="752547"/>
                </a:lnTo>
                <a:lnTo>
                  <a:pt x="38032" y="745055"/>
                </a:lnTo>
                <a:lnTo>
                  <a:pt x="36093" y="737705"/>
                </a:lnTo>
                <a:lnTo>
                  <a:pt x="31657" y="731904"/>
                </a:lnTo>
                <a:lnTo>
                  <a:pt x="25369" y="728189"/>
                </a:lnTo>
                <a:lnTo>
                  <a:pt x="17878" y="727137"/>
                </a:lnTo>
                <a:close/>
              </a:path>
              <a:path w="3822700" h="2887979">
                <a:moveTo>
                  <a:pt x="20721" y="650930"/>
                </a:moveTo>
                <a:lnTo>
                  <a:pt x="13234" y="652013"/>
                </a:lnTo>
                <a:lnTo>
                  <a:pt x="6961" y="655752"/>
                </a:lnTo>
                <a:lnTo>
                  <a:pt x="2548" y="661571"/>
                </a:lnTo>
                <a:lnTo>
                  <a:pt x="639" y="668930"/>
                </a:lnTo>
                <a:lnTo>
                  <a:pt x="1721" y="676417"/>
                </a:lnTo>
                <a:lnTo>
                  <a:pt x="5461" y="682690"/>
                </a:lnTo>
                <a:lnTo>
                  <a:pt x="11280" y="687103"/>
                </a:lnTo>
                <a:lnTo>
                  <a:pt x="18600" y="689010"/>
                </a:lnTo>
                <a:lnTo>
                  <a:pt x="26087" y="687928"/>
                </a:lnTo>
                <a:lnTo>
                  <a:pt x="32360" y="684188"/>
                </a:lnTo>
                <a:lnTo>
                  <a:pt x="36773" y="678369"/>
                </a:lnTo>
                <a:lnTo>
                  <a:pt x="38680" y="671048"/>
                </a:lnTo>
                <a:lnTo>
                  <a:pt x="37600" y="663524"/>
                </a:lnTo>
                <a:lnTo>
                  <a:pt x="33861" y="657251"/>
                </a:lnTo>
                <a:lnTo>
                  <a:pt x="28042" y="652838"/>
                </a:lnTo>
                <a:lnTo>
                  <a:pt x="20721" y="650930"/>
                </a:lnTo>
                <a:close/>
              </a:path>
              <a:path w="3822700" h="2887979">
                <a:moveTo>
                  <a:pt x="31377" y="575471"/>
                </a:moveTo>
                <a:lnTo>
                  <a:pt x="23814" y="575608"/>
                </a:lnTo>
                <a:lnTo>
                  <a:pt x="17122" y="578533"/>
                </a:lnTo>
                <a:lnTo>
                  <a:pt x="12016" y="583754"/>
                </a:lnTo>
                <a:lnTo>
                  <a:pt x="9201" y="590816"/>
                </a:lnTo>
                <a:lnTo>
                  <a:pt x="9338" y="598380"/>
                </a:lnTo>
                <a:lnTo>
                  <a:pt x="12264" y="605071"/>
                </a:lnTo>
                <a:lnTo>
                  <a:pt x="17485" y="610177"/>
                </a:lnTo>
                <a:lnTo>
                  <a:pt x="24509" y="612985"/>
                </a:lnTo>
                <a:lnTo>
                  <a:pt x="32073" y="612848"/>
                </a:lnTo>
                <a:lnTo>
                  <a:pt x="38764" y="609923"/>
                </a:lnTo>
                <a:lnTo>
                  <a:pt x="43870" y="604701"/>
                </a:lnTo>
                <a:lnTo>
                  <a:pt x="46678" y="597677"/>
                </a:lnTo>
                <a:lnTo>
                  <a:pt x="46548" y="590076"/>
                </a:lnTo>
                <a:lnTo>
                  <a:pt x="43623" y="583385"/>
                </a:lnTo>
                <a:lnTo>
                  <a:pt x="38401" y="578279"/>
                </a:lnTo>
                <a:lnTo>
                  <a:pt x="31377" y="575471"/>
                </a:lnTo>
                <a:close/>
              </a:path>
              <a:path w="3822700" h="2887979">
                <a:moveTo>
                  <a:pt x="42445" y="501029"/>
                </a:moveTo>
                <a:lnTo>
                  <a:pt x="35518" y="503341"/>
                </a:lnTo>
                <a:lnTo>
                  <a:pt x="29963" y="508082"/>
                </a:lnTo>
                <a:lnTo>
                  <a:pt x="26525" y="514863"/>
                </a:lnTo>
                <a:lnTo>
                  <a:pt x="25983" y="522408"/>
                </a:lnTo>
                <a:lnTo>
                  <a:pt x="28295" y="529335"/>
                </a:lnTo>
                <a:lnTo>
                  <a:pt x="33036" y="534889"/>
                </a:lnTo>
                <a:lnTo>
                  <a:pt x="39780" y="538317"/>
                </a:lnTo>
                <a:lnTo>
                  <a:pt x="47325" y="538860"/>
                </a:lnTo>
                <a:lnTo>
                  <a:pt x="54252" y="536548"/>
                </a:lnTo>
                <a:lnTo>
                  <a:pt x="59807" y="531807"/>
                </a:lnTo>
                <a:lnTo>
                  <a:pt x="63235" y="525063"/>
                </a:lnTo>
                <a:lnTo>
                  <a:pt x="63788" y="517481"/>
                </a:lnTo>
                <a:lnTo>
                  <a:pt x="61475" y="510554"/>
                </a:lnTo>
                <a:lnTo>
                  <a:pt x="56734" y="505000"/>
                </a:lnTo>
                <a:lnTo>
                  <a:pt x="49991" y="501572"/>
                </a:lnTo>
                <a:lnTo>
                  <a:pt x="42445" y="501029"/>
                </a:lnTo>
                <a:close/>
              </a:path>
              <a:path w="3822700" h="2887979">
                <a:moveTo>
                  <a:pt x="70982" y="429228"/>
                </a:moveTo>
                <a:lnTo>
                  <a:pt x="63800" y="430553"/>
                </a:lnTo>
                <a:lnTo>
                  <a:pt x="57639" y="434476"/>
                </a:lnTo>
                <a:lnTo>
                  <a:pt x="53291" y="440711"/>
                </a:lnTo>
                <a:lnTo>
                  <a:pt x="51704" y="448108"/>
                </a:lnTo>
                <a:lnTo>
                  <a:pt x="53029" y="455289"/>
                </a:lnTo>
                <a:lnTo>
                  <a:pt x="56951" y="461450"/>
                </a:lnTo>
                <a:lnTo>
                  <a:pt x="63152" y="465782"/>
                </a:lnTo>
                <a:lnTo>
                  <a:pt x="70549" y="467370"/>
                </a:lnTo>
                <a:lnTo>
                  <a:pt x="77730" y="466045"/>
                </a:lnTo>
                <a:lnTo>
                  <a:pt x="83891" y="462123"/>
                </a:lnTo>
                <a:lnTo>
                  <a:pt x="88224" y="455922"/>
                </a:lnTo>
                <a:lnTo>
                  <a:pt x="89827" y="448490"/>
                </a:lnTo>
                <a:lnTo>
                  <a:pt x="88501" y="441309"/>
                </a:lnTo>
                <a:lnTo>
                  <a:pt x="84579" y="435148"/>
                </a:lnTo>
                <a:lnTo>
                  <a:pt x="78378" y="430815"/>
                </a:lnTo>
                <a:lnTo>
                  <a:pt x="70982" y="42922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838325" y="3589152"/>
                <a:ext cx="370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3589152"/>
                <a:ext cx="370743" cy="369332"/>
              </a:xfrm>
              <a:prstGeom prst="rect">
                <a:avLst/>
              </a:prstGeom>
              <a:blipFill>
                <a:blip r:embed="rId3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612184" y="4828451"/>
                <a:ext cx="377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84" y="4828451"/>
                <a:ext cx="377859" cy="369332"/>
              </a:xfrm>
              <a:prstGeom prst="rect">
                <a:avLst/>
              </a:prstGeom>
              <a:blipFill>
                <a:blip r:embed="rId4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296382" y="5402730"/>
                <a:ext cx="377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82" y="5402730"/>
                <a:ext cx="377859" cy="369332"/>
              </a:xfrm>
              <a:prstGeom prst="rect">
                <a:avLst/>
              </a:prstGeom>
              <a:blipFill>
                <a:blip r:embed="rId5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101168" y="3573372"/>
            <a:ext cx="2677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spc="-5" dirty="0">
                <a:solidFill>
                  <a:prstClr val="black"/>
                </a:solidFill>
                <a:cs typeface="Comic Sans MS"/>
              </a:rPr>
              <a:t>Potentially </a:t>
            </a:r>
            <a:r>
              <a:rPr lang="en-US" altLang="zh-CN" sz="2400" dirty="0">
                <a:solidFill>
                  <a:prstClr val="black"/>
                </a:solidFill>
                <a:cs typeface="Comic Sans MS"/>
              </a:rPr>
              <a:t>long and</a:t>
            </a:r>
            <a:r>
              <a:rPr lang="en-US" altLang="zh-CN" sz="2400" spc="-100" dirty="0">
                <a:solidFill>
                  <a:prstClr val="black"/>
                </a:solidFill>
                <a:cs typeface="Comic Sans MS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cs typeface="Comic Sans MS"/>
              </a:rPr>
              <a:t>skinny  </a:t>
            </a:r>
            <a:r>
              <a:rPr lang="en-US" altLang="zh-CN" sz="2400" spc="-5" dirty="0">
                <a:solidFill>
                  <a:prstClr val="black"/>
                </a:solidFill>
                <a:cs typeface="Comic Sans MS"/>
              </a:rPr>
              <a:t>clusters</a:t>
            </a:r>
            <a:endParaRPr lang="en-US" altLang="zh-CN" sz="2400" dirty="0">
              <a:solidFill>
                <a:prstClr val="black"/>
              </a:solidFill>
              <a:cs typeface="Comic Sans MS"/>
            </a:endParaRPr>
          </a:p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Complete </a:t>
            </a:r>
            <a:r>
              <a:rPr lang="en-US" altLang="zh-CN" dirty="0"/>
              <a:t>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15044"/>
            <a:ext cx="8227251" cy="4561919"/>
          </a:xfrm>
        </p:spPr>
        <p:txBody>
          <a:bodyPr/>
          <a:lstStyle/>
          <a:p>
            <a:r>
              <a:rPr lang="en-US" altLang="zh-CN" dirty="0"/>
              <a:t>cluster distance = distance of two farthest  members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2355850" y="45656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718050" y="44894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5"/>
          <p:cNvSpPr/>
          <p:nvPr/>
        </p:nvSpPr>
        <p:spPr>
          <a:xfrm>
            <a:off x="3117850" y="55562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2889250" y="47942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4413250" y="44894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4641850" y="41846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984250" y="42608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908050" y="38036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1365250" y="39560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1060450" y="40322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3"/>
          <p:cNvSpPr/>
          <p:nvPr/>
        </p:nvSpPr>
        <p:spPr>
          <a:xfrm>
            <a:off x="1289050" y="42608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4"/>
          <p:cNvSpPr/>
          <p:nvPr/>
        </p:nvSpPr>
        <p:spPr>
          <a:xfrm>
            <a:off x="4337050" y="41846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984250" y="34988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16"/>
          <p:cNvSpPr/>
          <p:nvPr/>
        </p:nvSpPr>
        <p:spPr>
          <a:xfrm>
            <a:off x="4114800" y="39624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0" y="495300"/>
                </a:moveTo>
                <a:lnTo>
                  <a:pt x="2267" y="447599"/>
                </a:lnTo>
                <a:lnTo>
                  <a:pt x="8931" y="401181"/>
                </a:lnTo>
                <a:lnTo>
                  <a:pt x="19783" y="356254"/>
                </a:lnTo>
                <a:lnTo>
                  <a:pt x="34617" y="313024"/>
                </a:lnTo>
                <a:lnTo>
                  <a:pt x="53224" y="271700"/>
                </a:lnTo>
                <a:lnTo>
                  <a:pt x="75397" y="232489"/>
                </a:lnTo>
                <a:lnTo>
                  <a:pt x="100929" y="195599"/>
                </a:lnTo>
                <a:lnTo>
                  <a:pt x="129611" y="161238"/>
                </a:lnTo>
                <a:lnTo>
                  <a:pt x="161238" y="129611"/>
                </a:lnTo>
                <a:lnTo>
                  <a:pt x="195599" y="100929"/>
                </a:lnTo>
                <a:lnTo>
                  <a:pt x="232489" y="75397"/>
                </a:lnTo>
                <a:lnTo>
                  <a:pt x="271700" y="53224"/>
                </a:lnTo>
                <a:lnTo>
                  <a:pt x="313024" y="34617"/>
                </a:lnTo>
                <a:lnTo>
                  <a:pt x="356254" y="19783"/>
                </a:lnTo>
                <a:lnTo>
                  <a:pt x="401181" y="8931"/>
                </a:lnTo>
                <a:lnTo>
                  <a:pt x="447599" y="2267"/>
                </a:lnTo>
                <a:lnTo>
                  <a:pt x="495300" y="0"/>
                </a:lnTo>
                <a:lnTo>
                  <a:pt x="543000" y="2267"/>
                </a:lnTo>
                <a:lnTo>
                  <a:pt x="589418" y="8931"/>
                </a:lnTo>
                <a:lnTo>
                  <a:pt x="634345" y="19783"/>
                </a:lnTo>
                <a:lnTo>
                  <a:pt x="677575" y="34617"/>
                </a:lnTo>
                <a:lnTo>
                  <a:pt x="718899" y="53224"/>
                </a:lnTo>
                <a:lnTo>
                  <a:pt x="758110" y="75397"/>
                </a:lnTo>
                <a:lnTo>
                  <a:pt x="795000" y="100929"/>
                </a:lnTo>
                <a:lnTo>
                  <a:pt x="829362" y="129611"/>
                </a:lnTo>
                <a:lnTo>
                  <a:pt x="860988" y="161238"/>
                </a:lnTo>
                <a:lnTo>
                  <a:pt x="889670" y="195599"/>
                </a:lnTo>
                <a:lnTo>
                  <a:pt x="915202" y="232489"/>
                </a:lnTo>
                <a:lnTo>
                  <a:pt x="937375" y="271700"/>
                </a:lnTo>
                <a:lnTo>
                  <a:pt x="955983" y="313024"/>
                </a:lnTo>
                <a:lnTo>
                  <a:pt x="970816" y="356254"/>
                </a:lnTo>
                <a:lnTo>
                  <a:pt x="981669" y="401181"/>
                </a:lnTo>
                <a:lnTo>
                  <a:pt x="988332" y="447599"/>
                </a:lnTo>
                <a:lnTo>
                  <a:pt x="990600" y="495300"/>
                </a:lnTo>
                <a:lnTo>
                  <a:pt x="988332" y="543000"/>
                </a:lnTo>
                <a:lnTo>
                  <a:pt x="981669" y="589418"/>
                </a:lnTo>
                <a:lnTo>
                  <a:pt x="970816" y="634345"/>
                </a:lnTo>
                <a:lnTo>
                  <a:pt x="955983" y="677575"/>
                </a:lnTo>
                <a:lnTo>
                  <a:pt x="937375" y="718899"/>
                </a:lnTo>
                <a:lnTo>
                  <a:pt x="915202" y="758110"/>
                </a:lnTo>
                <a:lnTo>
                  <a:pt x="889670" y="795000"/>
                </a:lnTo>
                <a:lnTo>
                  <a:pt x="860988" y="829362"/>
                </a:lnTo>
                <a:lnTo>
                  <a:pt x="829362" y="860988"/>
                </a:lnTo>
                <a:lnTo>
                  <a:pt x="795000" y="889670"/>
                </a:lnTo>
                <a:lnTo>
                  <a:pt x="758110" y="915202"/>
                </a:lnTo>
                <a:lnTo>
                  <a:pt x="718899" y="937375"/>
                </a:lnTo>
                <a:lnTo>
                  <a:pt x="677575" y="955983"/>
                </a:lnTo>
                <a:lnTo>
                  <a:pt x="634345" y="970816"/>
                </a:lnTo>
                <a:lnTo>
                  <a:pt x="589418" y="981669"/>
                </a:lnTo>
                <a:lnTo>
                  <a:pt x="543000" y="988332"/>
                </a:lnTo>
                <a:lnTo>
                  <a:pt x="495300" y="990600"/>
                </a:lnTo>
                <a:lnTo>
                  <a:pt x="447599" y="988332"/>
                </a:lnTo>
                <a:lnTo>
                  <a:pt x="401181" y="981669"/>
                </a:lnTo>
                <a:lnTo>
                  <a:pt x="356254" y="970816"/>
                </a:lnTo>
                <a:lnTo>
                  <a:pt x="313024" y="955983"/>
                </a:lnTo>
                <a:lnTo>
                  <a:pt x="271700" y="937375"/>
                </a:lnTo>
                <a:lnTo>
                  <a:pt x="232489" y="915202"/>
                </a:lnTo>
                <a:lnTo>
                  <a:pt x="195599" y="889670"/>
                </a:lnTo>
                <a:lnTo>
                  <a:pt x="161238" y="860988"/>
                </a:lnTo>
                <a:lnTo>
                  <a:pt x="129611" y="829362"/>
                </a:lnTo>
                <a:lnTo>
                  <a:pt x="100929" y="795000"/>
                </a:lnTo>
                <a:lnTo>
                  <a:pt x="75397" y="758110"/>
                </a:lnTo>
                <a:lnTo>
                  <a:pt x="53224" y="718899"/>
                </a:lnTo>
                <a:lnTo>
                  <a:pt x="34617" y="677575"/>
                </a:lnTo>
                <a:lnTo>
                  <a:pt x="19783" y="634345"/>
                </a:lnTo>
                <a:lnTo>
                  <a:pt x="8931" y="589418"/>
                </a:lnTo>
                <a:lnTo>
                  <a:pt x="2267" y="543000"/>
                </a:lnTo>
                <a:lnTo>
                  <a:pt x="0" y="495300"/>
                </a:lnTo>
                <a:close/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609600" y="3352800"/>
            <a:ext cx="1143000" cy="1295400"/>
          </a:xfrm>
          <a:custGeom>
            <a:avLst/>
            <a:gdLst/>
            <a:ahLst/>
            <a:cxnLst/>
            <a:rect l="l" t="t" r="r" b="b"/>
            <a:pathLst>
              <a:path w="1143000" h="1295400">
                <a:moveTo>
                  <a:pt x="0" y="647700"/>
                </a:moveTo>
                <a:lnTo>
                  <a:pt x="1719" y="597082"/>
                </a:lnTo>
                <a:lnTo>
                  <a:pt x="6793" y="547530"/>
                </a:lnTo>
                <a:lnTo>
                  <a:pt x="15093" y="499188"/>
                </a:lnTo>
                <a:lnTo>
                  <a:pt x="26494" y="452199"/>
                </a:lnTo>
                <a:lnTo>
                  <a:pt x="40868" y="406707"/>
                </a:lnTo>
                <a:lnTo>
                  <a:pt x="58087" y="362857"/>
                </a:lnTo>
                <a:lnTo>
                  <a:pt x="78026" y="320793"/>
                </a:lnTo>
                <a:lnTo>
                  <a:pt x="100556" y="280658"/>
                </a:lnTo>
                <a:lnTo>
                  <a:pt x="125552" y="242596"/>
                </a:lnTo>
                <a:lnTo>
                  <a:pt x="152885" y="206752"/>
                </a:lnTo>
                <a:lnTo>
                  <a:pt x="182428" y="173269"/>
                </a:lnTo>
                <a:lnTo>
                  <a:pt x="214055" y="142292"/>
                </a:lnTo>
                <a:lnTo>
                  <a:pt x="247639" y="113964"/>
                </a:lnTo>
                <a:lnTo>
                  <a:pt x="283053" y="88430"/>
                </a:lnTo>
                <a:lnTo>
                  <a:pt x="320168" y="65832"/>
                </a:lnTo>
                <a:lnTo>
                  <a:pt x="358859" y="46317"/>
                </a:lnTo>
                <a:lnTo>
                  <a:pt x="398999" y="30027"/>
                </a:lnTo>
                <a:lnTo>
                  <a:pt x="440460" y="17106"/>
                </a:lnTo>
                <a:lnTo>
                  <a:pt x="483115" y="7698"/>
                </a:lnTo>
                <a:lnTo>
                  <a:pt x="526837" y="1948"/>
                </a:lnTo>
                <a:lnTo>
                  <a:pt x="571500" y="0"/>
                </a:lnTo>
                <a:lnTo>
                  <a:pt x="616162" y="1948"/>
                </a:lnTo>
                <a:lnTo>
                  <a:pt x="659884" y="7698"/>
                </a:lnTo>
                <a:lnTo>
                  <a:pt x="702539" y="17106"/>
                </a:lnTo>
                <a:lnTo>
                  <a:pt x="744000" y="30027"/>
                </a:lnTo>
                <a:lnTo>
                  <a:pt x="784140" y="46317"/>
                </a:lnTo>
                <a:lnTo>
                  <a:pt x="822831" y="65832"/>
                </a:lnTo>
                <a:lnTo>
                  <a:pt x="859946" y="88430"/>
                </a:lnTo>
                <a:lnTo>
                  <a:pt x="895360" y="113964"/>
                </a:lnTo>
                <a:lnTo>
                  <a:pt x="928944" y="142292"/>
                </a:lnTo>
                <a:lnTo>
                  <a:pt x="960571" y="173269"/>
                </a:lnTo>
                <a:lnTo>
                  <a:pt x="990114" y="206752"/>
                </a:lnTo>
                <a:lnTo>
                  <a:pt x="1017447" y="242596"/>
                </a:lnTo>
                <a:lnTo>
                  <a:pt x="1042443" y="280658"/>
                </a:lnTo>
                <a:lnTo>
                  <a:pt x="1064973" y="320793"/>
                </a:lnTo>
                <a:lnTo>
                  <a:pt x="1084912" y="362857"/>
                </a:lnTo>
                <a:lnTo>
                  <a:pt x="1102131" y="406707"/>
                </a:lnTo>
                <a:lnTo>
                  <a:pt x="1116505" y="452199"/>
                </a:lnTo>
                <a:lnTo>
                  <a:pt x="1127906" y="499188"/>
                </a:lnTo>
                <a:lnTo>
                  <a:pt x="1136206" y="547530"/>
                </a:lnTo>
                <a:lnTo>
                  <a:pt x="1141280" y="597082"/>
                </a:lnTo>
                <a:lnTo>
                  <a:pt x="1143000" y="647700"/>
                </a:lnTo>
                <a:lnTo>
                  <a:pt x="1141280" y="698317"/>
                </a:lnTo>
                <a:lnTo>
                  <a:pt x="1136206" y="747869"/>
                </a:lnTo>
                <a:lnTo>
                  <a:pt x="1127906" y="796211"/>
                </a:lnTo>
                <a:lnTo>
                  <a:pt x="1116505" y="843200"/>
                </a:lnTo>
                <a:lnTo>
                  <a:pt x="1102131" y="888692"/>
                </a:lnTo>
                <a:lnTo>
                  <a:pt x="1084912" y="932542"/>
                </a:lnTo>
                <a:lnTo>
                  <a:pt x="1064973" y="974606"/>
                </a:lnTo>
                <a:lnTo>
                  <a:pt x="1042443" y="1014741"/>
                </a:lnTo>
                <a:lnTo>
                  <a:pt x="1017447" y="1052803"/>
                </a:lnTo>
                <a:lnTo>
                  <a:pt x="990114" y="1088647"/>
                </a:lnTo>
                <a:lnTo>
                  <a:pt x="960571" y="1122130"/>
                </a:lnTo>
                <a:lnTo>
                  <a:pt x="928944" y="1153107"/>
                </a:lnTo>
                <a:lnTo>
                  <a:pt x="895360" y="1181435"/>
                </a:lnTo>
                <a:lnTo>
                  <a:pt x="859946" y="1206970"/>
                </a:lnTo>
                <a:lnTo>
                  <a:pt x="822831" y="1229567"/>
                </a:lnTo>
                <a:lnTo>
                  <a:pt x="784140" y="1249082"/>
                </a:lnTo>
                <a:lnTo>
                  <a:pt x="744000" y="1265372"/>
                </a:lnTo>
                <a:lnTo>
                  <a:pt x="702539" y="1278293"/>
                </a:lnTo>
                <a:lnTo>
                  <a:pt x="659884" y="1287701"/>
                </a:lnTo>
                <a:lnTo>
                  <a:pt x="616162" y="1293451"/>
                </a:lnTo>
                <a:lnTo>
                  <a:pt x="571500" y="1295400"/>
                </a:lnTo>
                <a:lnTo>
                  <a:pt x="526837" y="1293451"/>
                </a:lnTo>
                <a:lnTo>
                  <a:pt x="483115" y="1287701"/>
                </a:lnTo>
                <a:lnTo>
                  <a:pt x="440460" y="1278293"/>
                </a:lnTo>
                <a:lnTo>
                  <a:pt x="398999" y="1265372"/>
                </a:lnTo>
                <a:lnTo>
                  <a:pt x="358859" y="1249082"/>
                </a:lnTo>
                <a:lnTo>
                  <a:pt x="320168" y="1229567"/>
                </a:lnTo>
                <a:lnTo>
                  <a:pt x="283053" y="1206970"/>
                </a:lnTo>
                <a:lnTo>
                  <a:pt x="247639" y="1181435"/>
                </a:lnTo>
                <a:lnTo>
                  <a:pt x="214055" y="1153107"/>
                </a:lnTo>
                <a:lnTo>
                  <a:pt x="182428" y="1122130"/>
                </a:lnTo>
                <a:lnTo>
                  <a:pt x="152885" y="1088647"/>
                </a:lnTo>
                <a:lnTo>
                  <a:pt x="125552" y="1052803"/>
                </a:lnTo>
                <a:lnTo>
                  <a:pt x="100556" y="1014741"/>
                </a:lnTo>
                <a:lnTo>
                  <a:pt x="78026" y="974606"/>
                </a:lnTo>
                <a:lnTo>
                  <a:pt x="58087" y="932542"/>
                </a:lnTo>
                <a:lnTo>
                  <a:pt x="40868" y="888692"/>
                </a:lnTo>
                <a:lnTo>
                  <a:pt x="26494" y="843200"/>
                </a:lnTo>
                <a:lnTo>
                  <a:pt x="15093" y="796211"/>
                </a:lnTo>
                <a:lnTo>
                  <a:pt x="6793" y="747869"/>
                </a:lnTo>
                <a:lnTo>
                  <a:pt x="1719" y="698317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2116770" y="4388497"/>
            <a:ext cx="1557655" cy="1433830"/>
          </a:xfrm>
          <a:custGeom>
            <a:avLst/>
            <a:gdLst/>
            <a:ahLst/>
            <a:cxnLst/>
            <a:rect l="l" t="t" r="r" b="b"/>
            <a:pathLst>
              <a:path w="1557654" h="1433829">
                <a:moveTo>
                  <a:pt x="80351" y="126771"/>
                </a:moveTo>
                <a:lnTo>
                  <a:pt x="131109" y="78623"/>
                </a:lnTo>
                <a:lnTo>
                  <a:pt x="191395" y="42065"/>
                </a:lnTo>
                <a:lnTo>
                  <a:pt x="260109" y="16903"/>
                </a:lnTo>
                <a:lnTo>
                  <a:pt x="297282" y="8536"/>
                </a:lnTo>
                <a:lnTo>
                  <a:pt x="336151" y="2946"/>
                </a:lnTo>
                <a:lnTo>
                  <a:pt x="376576" y="108"/>
                </a:lnTo>
                <a:lnTo>
                  <a:pt x="418422" y="0"/>
                </a:lnTo>
                <a:lnTo>
                  <a:pt x="461550" y="2596"/>
                </a:lnTo>
                <a:lnTo>
                  <a:pt x="505824" y="7872"/>
                </a:lnTo>
                <a:lnTo>
                  <a:pt x="551105" y="15806"/>
                </a:lnTo>
                <a:lnTo>
                  <a:pt x="597257" y="26371"/>
                </a:lnTo>
                <a:lnTo>
                  <a:pt x="644141" y="39546"/>
                </a:lnTo>
                <a:lnTo>
                  <a:pt x="691621" y="55304"/>
                </a:lnTo>
                <a:lnTo>
                  <a:pt x="739560" y="73623"/>
                </a:lnTo>
                <a:lnTo>
                  <a:pt x="787819" y="94478"/>
                </a:lnTo>
                <a:lnTo>
                  <a:pt x="836261" y="117845"/>
                </a:lnTo>
                <a:lnTo>
                  <a:pt x="884750" y="143701"/>
                </a:lnTo>
                <a:lnTo>
                  <a:pt x="933147" y="172020"/>
                </a:lnTo>
                <a:lnTo>
                  <a:pt x="981315" y="202779"/>
                </a:lnTo>
                <a:lnTo>
                  <a:pt x="1029117" y="235955"/>
                </a:lnTo>
                <a:lnTo>
                  <a:pt x="1076415" y="271521"/>
                </a:lnTo>
                <a:lnTo>
                  <a:pt x="1123073" y="309456"/>
                </a:lnTo>
                <a:lnTo>
                  <a:pt x="1168266" y="349124"/>
                </a:lnTo>
                <a:lnTo>
                  <a:pt x="1211231" y="389819"/>
                </a:lnTo>
                <a:lnTo>
                  <a:pt x="1251922" y="431411"/>
                </a:lnTo>
                <a:lnTo>
                  <a:pt x="1290293" y="473766"/>
                </a:lnTo>
                <a:lnTo>
                  <a:pt x="1326296" y="516755"/>
                </a:lnTo>
                <a:lnTo>
                  <a:pt x="1359885" y="560245"/>
                </a:lnTo>
                <a:lnTo>
                  <a:pt x="1391013" y="604106"/>
                </a:lnTo>
                <a:lnTo>
                  <a:pt x="1419634" y="648205"/>
                </a:lnTo>
                <a:lnTo>
                  <a:pt x="1445700" y="692411"/>
                </a:lnTo>
                <a:lnTo>
                  <a:pt x="1469166" y="736593"/>
                </a:lnTo>
                <a:lnTo>
                  <a:pt x="1489984" y="780620"/>
                </a:lnTo>
                <a:lnTo>
                  <a:pt x="1508108" y="824359"/>
                </a:lnTo>
                <a:lnTo>
                  <a:pt x="1523491" y="867680"/>
                </a:lnTo>
                <a:lnTo>
                  <a:pt x="1536086" y="910451"/>
                </a:lnTo>
                <a:lnTo>
                  <a:pt x="1545848" y="952540"/>
                </a:lnTo>
                <a:lnTo>
                  <a:pt x="1552728" y="993816"/>
                </a:lnTo>
                <a:lnTo>
                  <a:pt x="1556681" y="1034148"/>
                </a:lnTo>
                <a:lnTo>
                  <a:pt x="1557659" y="1073404"/>
                </a:lnTo>
                <a:lnTo>
                  <a:pt x="1555617" y="1111453"/>
                </a:lnTo>
                <a:lnTo>
                  <a:pt x="1542282" y="1183404"/>
                </a:lnTo>
                <a:lnTo>
                  <a:pt x="1516304" y="1248948"/>
                </a:lnTo>
                <a:lnTo>
                  <a:pt x="1477308" y="1307033"/>
                </a:lnTo>
                <a:lnTo>
                  <a:pt x="1426549" y="1355181"/>
                </a:lnTo>
                <a:lnTo>
                  <a:pt x="1366263" y="1391739"/>
                </a:lnTo>
                <a:lnTo>
                  <a:pt x="1297550" y="1416901"/>
                </a:lnTo>
                <a:lnTo>
                  <a:pt x="1260376" y="1425268"/>
                </a:lnTo>
                <a:lnTo>
                  <a:pt x="1221508" y="1430858"/>
                </a:lnTo>
                <a:lnTo>
                  <a:pt x="1181082" y="1433696"/>
                </a:lnTo>
                <a:lnTo>
                  <a:pt x="1139236" y="1433804"/>
                </a:lnTo>
                <a:lnTo>
                  <a:pt x="1096108" y="1431208"/>
                </a:lnTo>
                <a:lnTo>
                  <a:pt x="1051835" y="1425932"/>
                </a:lnTo>
                <a:lnTo>
                  <a:pt x="1006553" y="1417998"/>
                </a:lnTo>
                <a:lnTo>
                  <a:pt x="960402" y="1407433"/>
                </a:lnTo>
                <a:lnTo>
                  <a:pt x="913517" y="1394258"/>
                </a:lnTo>
                <a:lnTo>
                  <a:pt x="866037" y="1378500"/>
                </a:lnTo>
                <a:lnTo>
                  <a:pt x="818099" y="1360181"/>
                </a:lnTo>
                <a:lnTo>
                  <a:pt x="769840" y="1339326"/>
                </a:lnTo>
                <a:lnTo>
                  <a:pt x="721397" y="1315958"/>
                </a:lnTo>
                <a:lnTo>
                  <a:pt x="672909" y="1290103"/>
                </a:lnTo>
                <a:lnTo>
                  <a:pt x="624512" y="1261784"/>
                </a:lnTo>
                <a:lnTo>
                  <a:pt x="576344" y="1231024"/>
                </a:lnTo>
                <a:lnTo>
                  <a:pt x="528542" y="1197849"/>
                </a:lnTo>
                <a:lnTo>
                  <a:pt x="481243" y="1162282"/>
                </a:lnTo>
                <a:lnTo>
                  <a:pt x="434586" y="1124348"/>
                </a:lnTo>
                <a:lnTo>
                  <a:pt x="389393" y="1084680"/>
                </a:lnTo>
                <a:lnTo>
                  <a:pt x="346428" y="1043985"/>
                </a:lnTo>
                <a:lnTo>
                  <a:pt x="305736" y="1002393"/>
                </a:lnTo>
                <a:lnTo>
                  <a:pt x="267366" y="960038"/>
                </a:lnTo>
                <a:lnTo>
                  <a:pt x="231363" y="917049"/>
                </a:lnTo>
                <a:lnTo>
                  <a:pt x="197774" y="873558"/>
                </a:lnTo>
                <a:lnTo>
                  <a:pt x="166645" y="829698"/>
                </a:lnTo>
                <a:lnTo>
                  <a:pt x="138025" y="785599"/>
                </a:lnTo>
                <a:lnTo>
                  <a:pt x="111958" y="741393"/>
                </a:lnTo>
                <a:lnTo>
                  <a:pt x="88493" y="697210"/>
                </a:lnTo>
                <a:lnTo>
                  <a:pt x="67675" y="653184"/>
                </a:lnTo>
                <a:lnTo>
                  <a:pt x="49551" y="609445"/>
                </a:lnTo>
                <a:lnTo>
                  <a:pt x="34168" y="566124"/>
                </a:lnTo>
                <a:lnTo>
                  <a:pt x="21572" y="523353"/>
                </a:lnTo>
                <a:lnTo>
                  <a:pt x="11811" y="481264"/>
                </a:lnTo>
                <a:lnTo>
                  <a:pt x="4931" y="439988"/>
                </a:lnTo>
                <a:lnTo>
                  <a:pt x="978" y="399656"/>
                </a:lnTo>
                <a:lnTo>
                  <a:pt x="0" y="360399"/>
                </a:lnTo>
                <a:lnTo>
                  <a:pt x="2042" y="322350"/>
                </a:lnTo>
                <a:lnTo>
                  <a:pt x="15377" y="250400"/>
                </a:lnTo>
                <a:lnTo>
                  <a:pt x="41355" y="184856"/>
                </a:lnTo>
                <a:lnTo>
                  <a:pt x="80351" y="126771"/>
                </a:lnTo>
                <a:close/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19"/>
          <p:cNvSpPr/>
          <p:nvPr/>
        </p:nvSpPr>
        <p:spPr>
          <a:xfrm>
            <a:off x="3041650" y="49466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2736850" y="50990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21"/>
          <p:cNvSpPr/>
          <p:nvPr/>
        </p:nvSpPr>
        <p:spPr>
          <a:xfrm>
            <a:off x="1066800" y="3581400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0"/>
                </a:moveTo>
                <a:lnTo>
                  <a:pt x="2133600" y="20574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22"/>
          <p:cNvSpPr/>
          <p:nvPr/>
        </p:nvSpPr>
        <p:spPr>
          <a:xfrm>
            <a:off x="2438400" y="4572000"/>
            <a:ext cx="2362200" cy="76200"/>
          </a:xfrm>
          <a:custGeom>
            <a:avLst/>
            <a:gdLst/>
            <a:ahLst/>
            <a:cxnLst/>
            <a:rect l="l" t="t" r="r" b="b"/>
            <a:pathLst>
              <a:path w="2362200" h="76200">
                <a:moveTo>
                  <a:pt x="2362200" y="0"/>
                </a:moveTo>
                <a:lnTo>
                  <a:pt x="0" y="762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23"/>
          <p:cNvSpPr/>
          <p:nvPr/>
        </p:nvSpPr>
        <p:spPr>
          <a:xfrm>
            <a:off x="1701318" y="3689281"/>
            <a:ext cx="3718560" cy="2296160"/>
          </a:xfrm>
          <a:custGeom>
            <a:avLst/>
            <a:gdLst/>
            <a:ahLst/>
            <a:cxnLst/>
            <a:rect l="l" t="t" r="r" b="b"/>
            <a:pathLst>
              <a:path w="3718560" h="2296160">
                <a:moveTo>
                  <a:pt x="40909" y="1623388"/>
                </a:moveTo>
                <a:lnTo>
                  <a:pt x="33354" y="1623758"/>
                </a:lnTo>
                <a:lnTo>
                  <a:pt x="26533" y="1627030"/>
                </a:lnTo>
                <a:lnTo>
                  <a:pt x="21665" y="1632474"/>
                </a:lnTo>
                <a:lnTo>
                  <a:pt x="19195" y="1639347"/>
                </a:lnTo>
                <a:lnTo>
                  <a:pt x="19574" y="1646939"/>
                </a:lnTo>
                <a:lnTo>
                  <a:pt x="22846" y="1653760"/>
                </a:lnTo>
                <a:lnTo>
                  <a:pt x="28291" y="1658627"/>
                </a:lnTo>
                <a:lnTo>
                  <a:pt x="35163" y="1661098"/>
                </a:lnTo>
                <a:lnTo>
                  <a:pt x="42718" y="1660728"/>
                </a:lnTo>
                <a:lnTo>
                  <a:pt x="49539" y="1657456"/>
                </a:lnTo>
                <a:lnTo>
                  <a:pt x="54407" y="1652011"/>
                </a:lnTo>
                <a:lnTo>
                  <a:pt x="56877" y="1645139"/>
                </a:lnTo>
                <a:lnTo>
                  <a:pt x="56507" y="1637583"/>
                </a:lnTo>
                <a:lnTo>
                  <a:pt x="53225" y="1630726"/>
                </a:lnTo>
                <a:lnTo>
                  <a:pt x="47781" y="1625858"/>
                </a:lnTo>
                <a:lnTo>
                  <a:pt x="40909" y="1623388"/>
                </a:lnTo>
                <a:close/>
              </a:path>
              <a:path w="3718560" h="2296160">
                <a:moveTo>
                  <a:pt x="21624" y="1548469"/>
                </a:moveTo>
                <a:lnTo>
                  <a:pt x="14423" y="1550787"/>
                </a:lnTo>
                <a:lnTo>
                  <a:pt x="8863" y="1555522"/>
                </a:lnTo>
                <a:lnTo>
                  <a:pt x="5485" y="1561997"/>
                </a:lnTo>
                <a:lnTo>
                  <a:pt x="4833" y="1569571"/>
                </a:lnTo>
                <a:lnTo>
                  <a:pt x="7151" y="1576772"/>
                </a:lnTo>
                <a:lnTo>
                  <a:pt x="11887" y="1582331"/>
                </a:lnTo>
                <a:lnTo>
                  <a:pt x="18361" y="1585709"/>
                </a:lnTo>
                <a:lnTo>
                  <a:pt x="25897" y="1586365"/>
                </a:lnTo>
                <a:lnTo>
                  <a:pt x="33098" y="1584047"/>
                </a:lnTo>
                <a:lnTo>
                  <a:pt x="38658" y="1579312"/>
                </a:lnTo>
                <a:lnTo>
                  <a:pt x="42036" y="1572837"/>
                </a:lnTo>
                <a:lnTo>
                  <a:pt x="42693" y="1565301"/>
                </a:lnTo>
                <a:lnTo>
                  <a:pt x="40370" y="1558062"/>
                </a:lnTo>
                <a:lnTo>
                  <a:pt x="35635" y="1552503"/>
                </a:lnTo>
                <a:lnTo>
                  <a:pt x="29160" y="1549125"/>
                </a:lnTo>
                <a:lnTo>
                  <a:pt x="21624" y="1548469"/>
                </a:lnTo>
                <a:close/>
              </a:path>
              <a:path w="3718560" h="2296160">
                <a:moveTo>
                  <a:pt x="19413" y="1472312"/>
                </a:moveTo>
                <a:lnTo>
                  <a:pt x="11970" y="1473666"/>
                </a:lnTo>
                <a:lnTo>
                  <a:pt x="5838" y="1477632"/>
                </a:lnTo>
                <a:lnTo>
                  <a:pt x="1640" y="1483608"/>
                </a:lnTo>
                <a:lnTo>
                  <a:pt x="0" y="1491030"/>
                </a:lnTo>
                <a:lnTo>
                  <a:pt x="1354" y="1498473"/>
                </a:lnTo>
                <a:lnTo>
                  <a:pt x="5320" y="1504606"/>
                </a:lnTo>
                <a:lnTo>
                  <a:pt x="11296" y="1508804"/>
                </a:lnTo>
                <a:lnTo>
                  <a:pt x="18681" y="1510442"/>
                </a:lnTo>
                <a:lnTo>
                  <a:pt x="26123" y="1509088"/>
                </a:lnTo>
                <a:lnTo>
                  <a:pt x="32256" y="1505123"/>
                </a:lnTo>
                <a:lnTo>
                  <a:pt x="36454" y="1499147"/>
                </a:lnTo>
                <a:lnTo>
                  <a:pt x="38093" y="1491724"/>
                </a:lnTo>
                <a:lnTo>
                  <a:pt x="36739" y="1484281"/>
                </a:lnTo>
                <a:lnTo>
                  <a:pt x="32773" y="1478149"/>
                </a:lnTo>
                <a:lnTo>
                  <a:pt x="26798" y="1473951"/>
                </a:lnTo>
                <a:lnTo>
                  <a:pt x="19413" y="1472312"/>
                </a:lnTo>
                <a:close/>
              </a:path>
              <a:path w="3718560" h="2296160">
                <a:moveTo>
                  <a:pt x="26489" y="1396452"/>
                </a:moveTo>
                <a:lnTo>
                  <a:pt x="18947" y="1397028"/>
                </a:lnTo>
                <a:lnTo>
                  <a:pt x="12436" y="1400336"/>
                </a:lnTo>
                <a:lnTo>
                  <a:pt x="7641" y="1405844"/>
                </a:lnTo>
                <a:lnTo>
                  <a:pt x="5240" y="1413057"/>
                </a:lnTo>
                <a:lnTo>
                  <a:pt x="5815" y="1420600"/>
                </a:lnTo>
                <a:lnTo>
                  <a:pt x="9123" y="1427111"/>
                </a:lnTo>
                <a:lnTo>
                  <a:pt x="14632" y="1431906"/>
                </a:lnTo>
                <a:lnTo>
                  <a:pt x="21807" y="1434302"/>
                </a:lnTo>
                <a:lnTo>
                  <a:pt x="29350" y="1433727"/>
                </a:lnTo>
                <a:lnTo>
                  <a:pt x="35860" y="1430418"/>
                </a:lnTo>
                <a:lnTo>
                  <a:pt x="40655" y="1424910"/>
                </a:lnTo>
                <a:lnTo>
                  <a:pt x="43051" y="1417735"/>
                </a:lnTo>
                <a:lnTo>
                  <a:pt x="42481" y="1410154"/>
                </a:lnTo>
                <a:lnTo>
                  <a:pt x="39173" y="1403644"/>
                </a:lnTo>
                <a:lnTo>
                  <a:pt x="33665" y="1398848"/>
                </a:lnTo>
                <a:lnTo>
                  <a:pt x="26489" y="1396452"/>
                </a:lnTo>
                <a:close/>
              </a:path>
              <a:path w="3718560" h="2296160">
                <a:moveTo>
                  <a:pt x="33297" y="1321594"/>
                </a:moveTo>
                <a:lnTo>
                  <a:pt x="26547" y="1324381"/>
                </a:lnTo>
                <a:lnTo>
                  <a:pt x="21334" y="1329495"/>
                </a:lnTo>
                <a:lnTo>
                  <a:pt x="18374" y="1336497"/>
                </a:lnTo>
                <a:lnTo>
                  <a:pt x="18383" y="1344131"/>
                </a:lnTo>
                <a:lnTo>
                  <a:pt x="21141" y="1350812"/>
                </a:lnTo>
                <a:lnTo>
                  <a:pt x="26256" y="1356025"/>
                </a:lnTo>
                <a:lnTo>
                  <a:pt x="33221" y="1358977"/>
                </a:lnTo>
                <a:lnTo>
                  <a:pt x="40786" y="1358996"/>
                </a:lnTo>
                <a:lnTo>
                  <a:pt x="47536" y="1356210"/>
                </a:lnTo>
                <a:lnTo>
                  <a:pt x="52749" y="1351095"/>
                </a:lnTo>
                <a:lnTo>
                  <a:pt x="55702" y="1344131"/>
                </a:lnTo>
                <a:lnTo>
                  <a:pt x="55715" y="1336497"/>
                </a:lnTo>
                <a:lnTo>
                  <a:pt x="52941" y="1329778"/>
                </a:lnTo>
                <a:lnTo>
                  <a:pt x="47826" y="1324565"/>
                </a:lnTo>
                <a:lnTo>
                  <a:pt x="40862" y="1321612"/>
                </a:lnTo>
                <a:lnTo>
                  <a:pt x="33297" y="1321594"/>
                </a:lnTo>
                <a:close/>
              </a:path>
              <a:path w="3718560" h="2296160">
                <a:moveTo>
                  <a:pt x="56679" y="1247911"/>
                </a:moveTo>
                <a:lnTo>
                  <a:pt x="49597" y="1249693"/>
                </a:lnTo>
                <a:lnTo>
                  <a:pt x="43700" y="1254001"/>
                </a:lnTo>
                <a:lnTo>
                  <a:pt x="39759" y="1260502"/>
                </a:lnTo>
                <a:lnTo>
                  <a:pt x="38648" y="1267985"/>
                </a:lnTo>
                <a:lnTo>
                  <a:pt x="40431" y="1275068"/>
                </a:lnTo>
                <a:lnTo>
                  <a:pt x="44739" y="1280965"/>
                </a:lnTo>
                <a:lnTo>
                  <a:pt x="51205" y="1284892"/>
                </a:lnTo>
                <a:lnTo>
                  <a:pt x="58687" y="1286003"/>
                </a:lnTo>
                <a:lnTo>
                  <a:pt x="65769" y="1284221"/>
                </a:lnTo>
                <a:lnTo>
                  <a:pt x="71666" y="1279913"/>
                </a:lnTo>
                <a:lnTo>
                  <a:pt x="75594" y="1273448"/>
                </a:lnTo>
                <a:lnTo>
                  <a:pt x="76718" y="1265929"/>
                </a:lnTo>
                <a:lnTo>
                  <a:pt x="74936" y="1258847"/>
                </a:lnTo>
                <a:lnTo>
                  <a:pt x="70628" y="1252950"/>
                </a:lnTo>
                <a:lnTo>
                  <a:pt x="64162" y="1249023"/>
                </a:lnTo>
                <a:lnTo>
                  <a:pt x="56679" y="1247911"/>
                </a:lnTo>
                <a:close/>
              </a:path>
              <a:path w="3718560" h="2296160">
                <a:moveTo>
                  <a:pt x="85466" y="1176835"/>
                </a:moveTo>
                <a:lnTo>
                  <a:pt x="78282" y="1178149"/>
                </a:lnTo>
                <a:lnTo>
                  <a:pt x="72115" y="1182061"/>
                </a:lnTo>
                <a:lnTo>
                  <a:pt x="67757" y="1188290"/>
                </a:lnTo>
                <a:lnTo>
                  <a:pt x="66157" y="1195684"/>
                </a:lnTo>
                <a:lnTo>
                  <a:pt x="67472" y="1202867"/>
                </a:lnTo>
                <a:lnTo>
                  <a:pt x="71384" y="1209034"/>
                </a:lnTo>
                <a:lnTo>
                  <a:pt x="77577" y="1213377"/>
                </a:lnTo>
                <a:lnTo>
                  <a:pt x="84971" y="1214977"/>
                </a:lnTo>
                <a:lnTo>
                  <a:pt x="92155" y="1213662"/>
                </a:lnTo>
                <a:lnTo>
                  <a:pt x="98322" y="1209750"/>
                </a:lnTo>
                <a:lnTo>
                  <a:pt x="102665" y="1203556"/>
                </a:lnTo>
                <a:lnTo>
                  <a:pt x="104280" y="1196128"/>
                </a:lnTo>
                <a:lnTo>
                  <a:pt x="102965" y="1188944"/>
                </a:lnTo>
                <a:lnTo>
                  <a:pt x="99053" y="1182777"/>
                </a:lnTo>
                <a:lnTo>
                  <a:pt x="92859" y="1178434"/>
                </a:lnTo>
                <a:lnTo>
                  <a:pt x="85466" y="1176835"/>
                </a:lnTo>
                <a:close/>
              </a:path>
              <a:path w="3718560" h="2296160">
                <a:moveTo>
                  <a:pt x="119617" y="1108185"/>
                </a:moveTo>
                <a:lnTo>
                  <a:pt x="112366" y="1109050"/>
                </a:lnTo>
                <a:lnTo>
                  <a:pt x="105968" y="1112571"/>
                </a:lnTo>
                <a:lnTo>
                  <a:pt x="101231" y="1118518"/>
                </a:lnTo>
                <a:lnTo>
                  <a:pt x="99175" y="1125798"/>
                </a:lnTo>
                <a:lnTo>
                  <a:pt x="100040" y="1133049"/>
                </a:lnTo>
                <a:lnTo>
                  <a:pt x="103561" y="1139447"/>
                </a:lnTo>
                <a:lnTo>
                  <a:pt x="109474" y="1144167"/>
                </a:lnTo>
                <a:lnTo>
                  <a:pt x="116754" y="1146222"/>
                </a:lnTo>
                <a:lnTo>
                  <a:pt x="124006" y="1145357"/>
                </a:lnTo>
                <a:lnTo>
                  <a:pt x="130404" y="1141836"/>
                </a:lnTo>
                <a:lnTo>
                  <a:pt x="135122" y="1135923"/>
                </a:lnTo>
                <a:lnTo>
                  <a:pt x="137196" y="1128609"/>
                </a:lnTo>
                <a:lnTo>
                  <a:pt x="136331" y="1121358"/>
                </a:lnTo>
                <a:lnTo>
                  <a:pt x="132810" y="1114960"/>
                </a:lnTo>
                <a:lnTo>
                  <a:pt x="126898" y="1110241"/>
                </a:lnTo>
                <a:lnTo>
                  <a:pt x="119617" y="1108185"/>
                </a:lnTo>
                <a:close/>
              </a:path>
              <a:path w="3718560" h="2296160">
                <a:moveTo>
                  <a:pt x="158451" y="1042086"/>
                </a:moveTo>
                <a:lnTo>
                  <a:pt x="151162" y="1042534"/>
                </a:lnTo>
                <a:lnTo>
                  <a:pt x="144572" y="1045682"/>
                </a:lnTo>
                <a:lnTo>
                  <a:pt x="139501" y="1051346"/>
                </a:lnTo>
                <a:lnTo>
                  <a:pt x="137031" y="1058496"/>
                </a:lnTo>
                <a:lnTo>
                  <a:pt x="137479" y="1065786"/>
                </a:lnTo>
                <a:lnTo>
                  <a:pt x="140627" y="1072375"/>
                </a:lnTo>
                <a:lnTo>
                  <a:pt x="146259" y="1077426"/>
                </a:lnTo>
                <a:lnTo>
                  <a:pt x="153409" y="1079896"/>
                </a:lnTo>
                <a:lnTo>
                  <a:pt x="160698" y="1079449"/>
                </a:lnTo>
                <a:lnTo>
                  <a:pt x="167288" y="1076301"/>
                </a:lnTo>
                <a:lnTo>
                  <a:pt x="172339" y="1070669"/>
                </a:lnTo>
                <a:lnTo>
                  <a:pt x="174828" y="1063486"/>
                </a:lnTo>
                <a:lnTo>
                  <a:pt x="174381" y="1056197"/>
                </a:lnTo>
                <a:lnTo>
                  <a:pt x="171233" y="1049607"/>
                </a:lnTo>
                <a:lnTo>
                  <a:pt x="165601" y="1044557"/>
                </a:lnTo>
                <a:lnTo>
                  <a:pt x="158451" y="1042086"/>
                </a:lnTo>
                <a:close/>
              </a:path>
              <a:path w="3718560" h="2296160">
                <a:moveTo>
                  <a:pt x="195306" y="978645"/>
                </a:moveTo>
                <a:lnTo>
                  <a:pt x="188422" y="981084"/>
                </a:lnTo>
                <a:lnTo>
                  <a:pt x="182784" y="986184"/>
                </a:lnTo>
                <a:lnTo>
                  <a:pt x="179576" y="993035"/>
                </a:lnTo>
                <a:lnTo>
                  <a:pt x="179255" y="1000331"/>
                </a:lnTo>
                <a:lnTo>
                  <a:pt x="181694" y="1007215"/>
                </a:lnTo>
                <a:lnTo>
                  <a:pt x="186763" y="1012830"/>
                </a:lnTo>
                <a:lnTo>
                  <a:pt x="193614" y="1016037"/>
                </a:lnTo>
                <a:lnTo>
                  <a:pt x="200910" y="1016358"/>
                </a:lnTo>
                <a:lnTo>
                  <a:pt x="207794" y="1013920"/>
                </a:lnTo>
                <a:lnTo>
                  <a:pt x="213409" y="1008851"/>
                </a:lnTo>
                <a:lnTo>
                  <a:pt x="216639" y="1001969"/>
                </a:lnTo>
                <a:lnTo>
                  <a:pt x="216960" y="994673"/>
                </a:lnTo>
                <a:lnTo>
                  <a:pt x="214522" y="987789"/>
                </a:lnTo>
                <a:lnTo>
                  <a:pt x="209453" y="982174"/>
                </a:lnTo>
                <a:lnTo>
                  <a:pt x="202602" y="978966"/>
                </a:lnTo>
                <a:lnTo>
                  <a:pt x="195306" y="978645"/>
                </a:lnTo>
                <a:close/>
              </a:path>
              <a:path w="3718560" h="2296160">
                <a:moveTo>
                  <a:pt x="242147" y="917702"/>
                </a:moveTo>
                <a:lnTo>
                  <a:pt x="235154" y="919806"/>
                </a:lnTo>
                <a:lnTo>
                  <a:pt x="229278" y="924629"/>
                </a:lnTo>
                <a:lnTo>
                  <a:pt x="225744" y="931318"/>
                </a:lnTo>
                <a:lnTo>
                  <a:pt x="225073" y="938590"/>
                </a:lnTo>
                <a:lnTo>
                  <a:pt x="227178" y="945583"/>
                </a:lnTo>
                <a:lnTo>
                  <a:pt x="231971" y="951435"/>
                </a:lnTo>
                <a:lnTo>
                  <a:pt x="238660" y="954969"/>
                </a:lnTo>
                <a:lnTo>
                  <a:pt x="245932" y="955640"/>
                </a:lnTo>
                <a:lnTo>
                  <a:pt x="252925" y="953535"/>
                </a:lnTo>
                <a:lnTo>
                  <a:pt x="258777" y="948742"/>
                </a:lnTo>
                <a:lnTo>
                  <a:pt x="262335" y="942024"/>
                </a:lnTo>
                <a:lnTo>
                  <a:pt x="263006" y="934752"/>
                </a:lnTo>
                <a:lnTo>
                  <a:pt x="260901" y="927758"/>
                </a:lnTo>
                <a:lnTo>
                  <a:pt x="256108" y="921906"/>
                </a:lnTo>
                <a:lnTo>
                  <a:pt x="249419" y="918373"/>
                </a:lnTo>
                <a:lnTo>
                  <a:pt x="242147" y="917702"/>
                </a:lnTo>
                <a:close/>
              </a:path>
              <a:path w="3718560" h="2296160">
                <a:moveTo>
                  <a:pt x="292015" y="859266"/>
                </a:moveTo>
                <a:lnTo>
                  <a:pt x="284935" y="861055"/>
                </a:lnTo>
                <a:lnTo>
                  <a:pt x="278848" y="865610"/>
                </a:lnTo>
                <a:lnTo>
                  <a:pt x="275019" y="872134"/>
                </a:lnTo>
                <a:lnTo>
                  <a:pt x="274023" y="879368"/>
                </a:lnTo>
                <a:lnTo>
                  <a:pt x="275812" y="886449"/>
                </a:lnTo>
                <a:lnTo>
                  <a:pt x="280339" y="892510"/>
                </a:lnTo>
                <a:lnTo>
                  <a:pt x="286863" y="896340"/>
                </a:lnTo>
                <a:lnTo>
                  <a:pt x="294098" y="897336"/>
                </a:lnTo>
                <a:lnTo>
                  <a:pt x="301178" y="895547"/>
                </a:lnTo>
                <a:lnTo>
                  <a:pt x="307238" y="891020"/>
                </a:lnTo>
                <a:lnTo>
                  <a:pt x="311093" y="884467"/>
                </a:lnTo>
                <a:lnTo>
                  <a:pt x="312090" y="877232"/>
                </a:lnTo>
                <a:lnTo>
                  <a:pt x="310300" y="870152"/>
                </a:lnTo>
                <a:lnTo>
                  <a:pt x="305774" y="864092"/>
                </a:lnTo>
                <a:lnTo>
                  <a:pt x="299250" y="860262"/>
                </a:lnTo>
                <a:lnTo>
                  <a:pt x="292015" y="859266"/>
                </a:lnTo>
                <a:close/>
              </a:path>
              <a:path w="3718560" h="2296160">
                <a:moveTo>
                  <a:pt x="344573" y="803266"/>
                </a:moveTo>
                <a:lnTo>
                  <a:pt x="337423" y="804749"/>
                </a:lnTo>
                <a:lnTo>
                  <a:pt x="331146" y="809038"/>
                </a:lnTo>
                <a:lnTo>
                  <a:pt x="327039" y="815391"/>
                </a:lnTo>
                <a:lnTo>
                  <a:pt x="325733" y="822576"/>
                </a:lnTo>
                <a:lnTo>
                  <a:pt x="327216" y="829727"/>
                </a:lnTo>
                <a:lnTo>
                  <a:pt x="331477" y="835977"/>
                </a:lnTo>
                <a:lnTo>
                  <a:pt x="337830" y="840084"/>
                </a:lnTo>
                <a:lnTo>
                  <a:pt x="345015" y="841390"/>
                </a:lnTo>
                <a:lnTo>
                  <a:pt x="352166" y="839907"/>
                </a:lnTo>
                <a:lnTo>
                  <a:pt x="358416" y="835646"/>
                </a:lnTo>
                <a:lnTo>
                  <a:pt x="362550" y="829265"/>
                </a:lnTo>
                <a:lnTo>
                  <a:pt x="363856" y="822080"/>
                </a:lnTo>
                <a:lnTo>
                  <a:pt x="362373" y="814929"/>
                </a:lnTo>
                <a:lnTo>
                  <a:pt x="358112" y="808680"/>
                </a:lnTo>
                <a:lnTo>
                  <a:pt x="351758" y="804572"/>
                </a:lnTo>
                <a:lnTo>
                  <a:pt x="344573" y="803266"/>
                </a:lnTo>
                <a:close/>
              </a:path>
              <a:path w="3718560" h="2296160">
                <a:moveTo>
                  <a:pt x="399489" y="749624"/>
                </a:moveTo>
                <a:lnTo>
                  <a:pt x="392284" y="750817"/>
                </a:lnTo>
                <a:lnTo>
                  <a:pt x="385839" y="754849"/>
                </a:lnTo>
                <a:lnTo>
                  <a:pt x="381479" y="761031"/>
                </a:lnTo>
                <a:lnTo>
                  <a:pt x="379884" y="768158"/>
                </a:lnTo>
                <a:lnTo>
                  <a:pt x="381077" y="775363"/>
                </a:lnTo>
                <a:lnTo>
                  <a:pt x="385083" y="781780"/>
                </a:lnTo>
                <a:lnTo>
                  <a:pt x="391264" y="786140"/>
                </a:lnTo>
                <a:lnTo>
                  <a:pt x="398391" y="787736"/>
                </a:lnTo>
                <a:lnTo>
                  <a:pt x="405596" y="786543"/>
                </a:lnTo>
                <a:lnTo>
                  <a:pt x="412013" y="782537"/>
                </a:lnTo>
                <a:lnTo>
                  <a:pt x="416401" y="776328"/>
                </a:lnTo>
                <a:lnTo>
                  <a:pt x="417997" y="769202"/>
                </a:lnTo>
                <a:lnTo>
                  <a:pt x="416804" y="761997"/>
                </a:lnTo>
                <a:lnTo>
                  <a:pt x="412798" y="755580"/>
                </a:lnTo>
                <a:lnTo>
                  <a:pt x="406616" y="751220"/>
                </a:lnTo>
                <a:lnTo>
                  <a:pt x="399489" y="749624"/>
                </a:lnTo>
                <a:close/>
              </a:path>
              <a:path w="3718560" h="2296160">
                <a:moveTo>
                  <a:pt x="456494" y="698257"/>
                </a:moveTo>
                <a:lnTo>
                  <a:pt x="449249" y="699177"/>
                </a:lnTo>
                <a:lnTo>
                  <a:pt x="442657" y="702964"/>
                </a:lnTo>
                <a:lnTo>
                  <a:pt x="438066" y="708976"/>
                </a:lnTo>
                <a:lnTo>
                  <a:pt x="436202" y="716037"/>
                </a:lnTo>
                <a:lnTo>
                  <a:pt x="437123" y="723282"/>
                </a:lnTo>
                <a:lnTo>
                  <a:pt x="440884" y="729846"/>
                </a:lnTo>
                <a:lnTo>
                  <a:pt x="446896" y="734436"/>
                </a:lnTo>
                <a:lnTo>
                  <a:pt x="453957" y="736300"/>
                </a:lnTo>
                <a:lnTo>
                  <a:pt x="461202" y="735380"/>
                </a:lnTo>
                <a:lnTo>
                  <a:pt x="467766" y="731619"/>
                </a:lnTo>
                <a:lnTo>
                  <a:pt x="472384" y="725581"/>
                </a:lnTo>
                <a:lnTo>
                  <a:pt x="474248" y="718520"/>
                </a:lnTo>
                <a:lnTo>
                  <a:pt x="473328" y="711275"/>
                </a:lnTo>
                <a:lnTo>
                  <a:pt x="469568" y="704711"/>
                </a:lnTo>
                <a:lnTo>
                  <a:pt x="463555" y="700121"/>
                </a:lnTo>
                <a:lnTo>
                  <a:pt x="456494" y="698257"/>
                </a:lnTo>
                <a:close/>
              </a:path>
              <a:path w="3718560" h="2296160">
                <a:moveTo>
                  <a:pt x="515398" y="649086"/>
                </a:moveTo>
                <a:lnTo>
                  <a:pt x="508123" y="649734"/>
                </a:lnTo>
                <a:lnTo>
                  <a:pt x="501394" y="653271"/>
                </a:lnTo>
                <a:lnTo>
                  <a:pt x="496582" y="659108"/>
                </a:lnTo>
                <a:lnTo>
                  <a:pt x="494456" y="666095"/>
                </a:lnTo>
                <a:lnTo>
                  <a:pt x="495104" y="673369"/>
                </a:lnTo>
                <a:lnTo>
                  <a:pt x="498617" y="680068"/>
                </a:lnTo>
                <a:lnTo>
                  <a:pt x="504454" y="684880"/>
                </a:lnTo>
                <a:lnTo>
                  <a:pt x="511440" y="687007"/>
                </a:lnTo>
                <a:lnTo>
                  <a:pt x="518714" y="686358"/>
                </a:lnTo>
                <a:lnTo>
                  <a:pt x="525414" y="682845"/>
                </a:lnTo>
                <a:lnTo>
                  <a:pt x="530256" y="676985"/>
                </a:lnTo>
                <a:lnTo>
                  <a:pt x="532382" y="669999"/>
                </a:lnTo>
                <a:lnTo>
                  <a:pt x="531734" y="662724"/>
                </a:lnTo>
                <a:lnTo>
                  <a:pt x="528222" y="656024"/>
                </a:lnTo>
                <a:lnTo>
                  <a:pt x="522385" y="651212"/>
                </a:lnTo>
                <a:lnTo>
                  <a:pt x="515398" y="649086"/>
                </a:lnTo>
                <a:close/>
              </a:path>
              <a:path w="3718560" h="2296160">
                <a:moveTo>
                  <a:pt x="575970" y="602029"/>
                </a:moveTo>
                <a:lnTo>
                  <a:pt x="568677" y="602420"/>
                </a:lnTo>
                <a:lnTo>
                  <a:pt x="561827" y="605717"/>
                </a:lnTo>
                <a:lnTo>
                  <a:pt x="556812" y="611380"/>
                </a:lnTo>
                <a:lnTo>
                  <a:pt x="554440" y="618287"/>
                </a:lnTo>
                <a:lnTo>
                  <a:pt x="554831" y="625579"/>
                </a:lnTo>
                <a:lnTo>
                  <a:pt x="558105" y="632399"/>
                </a:lnTo>
                <a:lnTo>
                  <a:pt x="563768" y="637414"/>
                </a:lnTo>
                <a:lnTo>
                  <a:pt x="570675" y="639786"/>
                </a:lnTo>
                <a:lnTo>
                  <a:pt x="577967" y="639395"/>
                </a:lnTo>
                <a:lnTo>
                  <a:pt x="584788" y="636121"/>
                </a:lnTo>
                <a:lnTo>
                  <a:pt x="589833" y="630435"/>
                </a:lnTo>
                <a:lnTo>
                  <a:pt x="592205" y="623528"/>
                </a:lnTo>
                <a:lnTo>
                  <a:pt x="591814" y="616236"/>
                </a:lnTo>
                <a:lnTo>
                  <a:pt x="588540" y="609417"/>
                </a:lnTo>
                <a:lnTo>
                  <a:pt x="582877" y="604401"/>
                </a:lnTo>
                <a:lnTo>
                  <a:pt x="575970" y="602029"/>
                </a:lnTo>
                <a:close/>
              </a:path>
              <a:path w="3718560" h="2296160">
                <a:moveTo>
                  <a:pt x="638043" y="557010"/>
                </a:moveTo>
                <a:lnTo>
                  <a:pt x="630742" y="557156"/>
                </a:lnTo>
                <a:lnTo>
                  <a:pt x="623785" y="560221"/>
                </a:lnTo>
                <a:lnTo>
                  <a:pt x="618583" y="565712"/>
                </a:lnTo>
                <a:lnTo>
                  <a:pt x="615980" y="572536"/>
                </a:lnTo>
                <a:lnTo>
                  <a:pt x="616125" y="579837"/>
                </a:lnTo>
                <a:lnTo>
                  <a:pt x="619168" y="586764"/>
                </a:lnTo>
                <a:lnTo>
                  <a:pt x="624659" y="591966"/>
                </a:lnTo>
                <a:lnTo>
                  <a:pt x="631483" y="594569"/>
                </a:lnTo>
                <a:lnTo>
                  <a:pt x="638784" y="594423"/>
                </a:lnTo>
                <a:lnTo>
                  <a:pt x="645711" y="591380"/>
                </a:lnTo>
                <a:lnTo>
                  <a:pt x="650944" y="585867"/>
                </a:lnTo>
                <a:lnTo>
                  <a:pt x="653547" y="579043"/>
                </a:lnTo>
                <a:lnTo>
                  <a:pt x="653401" y="571741"/>
                </a:lnTo>
                <a:lnTo>
                  <a:pt x="650359" y="564815"/>
                </a:lnTo>
                <a:lnTo>
                  <a:pt x="644867" y="559613"/>
                </a:lnTo>
                <a:lnTo>
                  <a:pt x="638043" y="557010"/>
                </a:lnTo>
                <a:close/>
              </a:path>
              <a:path w="3718560" h="2296160">
                <a:moveTo>
                  <a:pt x="694200" y="513866"/>
                </a:moveTo>
                <a:lnTo>
                  <a:pt x="687144" y="516695"/>
                </a:lnTo>
                <a:lnTo>
                  <a:pt x="681760" y="522009"/>
                </a:lnTo>
                <a:lnTo>
                  <a:pt x="678929" y="528742"/>
                </a:lnTo>
                <a:lnTo>
                  <a:pt x="678829" y="536044"/>
                </a:lnTo>
                <a:lnTo>
                  <a:pt x="681638" y="543068"/>
                </a:lnTo>
                <a:lnTo>
                  <a:pt x="686951" y="548452"/>
                </a:lnTo>
                <a:lnTo>
                  <a:pt x="693684" y="551282"/>
                </a:lnTo>
                <a:lnTo>
                  <a:pt x="700987" y="551382"/>
                </a:lnTo>
                <a:lnTo>
                  <a:pt x="708011" y="548573"/>
                </a:lnTo>
                <a:lnTo>
                  <a:pt x="713426" y="543240"/>
                </a:lnTo>
                <a:lnTo>
                  <a:pt x="716257" y="536507"/>
                </a:lnTo>
                <a:lnTo>
                  <a:pt x="716356" y="529205"/>
                </a:lnTo>
                <a:lnTo>
                  <a:pt x="713548" y="522180"/>
                </a:lnTo>
                <a:lnTo>
                  <a:pt x="708234" y="516796"/>
                </a:lnTo>
                <a:lnTo>
                  <a:pt x="701502" y="513966"/>
                </a:lnTo>
                <a:lnTo>
                  <a:pt x="694200" y="513866"/>
                </a:lnTo>
                <a:close/>
              </a:path>
              <a:path w="3718560" h="2296160">
                <a:moveTo>
                  <a:pt x="758881" y="472493"/>
                </a:moveTo>
                <a:lnTo>
                  <a:pt x="751739" y="475100"/>
                </a:lnTo>
                <a:lnTo>
                  <a:pt x="746191" y="480242"/>
                </a:lnTo>
                <a:lnTo>
                  <a:pt x="743151" y="486882"/>
                </a:lnTo>
                <a:lnTo>
                  <a:pt x="742822" y="494177"/>
                </a:lnTo>
                <a:lnTo>
                  <a:pt x="745408" y="501286"/>
                </a:lnTo>
                <a:lnTo>
                  <a:pt x="750550" y="506834"/>
                </a:lnTo>
                <a:lnTo>
                  <a:pt x="757190" y="509875"/>
                </a:lnTo>
                <a:lnTo>
                  <a:pt x="764485" y="510204"/>
                </a:lnTo>
                <a:lnTo>
                  <a:pt x="771594" y="507617"/>
                </a:lnTo>
                <a:lnTo>
                  <a:pt x="777175" y="502456"/>
                </a:lnTo>
                <a:lnTo>
                  <a:pt x="780216" y="495816"/>
                </a:lnTo>
                <a:lnTo>
                  <a:pt x="780545" y="488521"/>
                </a:lnTo>
                <a:lnTo>
                  <a:pt x="777958" y="481412"/>
                </a:lnTo>
                <a:lnTo>
                  <a:pt x="772816" y="475863"/>
                </a:lnTo>
                <a:lnTo>
                  <a:pt x="766176" y="472822"/>
                </a:lnTo>
                <a:lnTo>
                  <a:pt x="758881" y="472493"/>
                </a:lnTo>
                <a:close/>
              </a:path>
              <a:path w="3718560" h="2296160">
                <a:moveTo>
                  <a:pt x="824715" y="432970"/>
                </a:moveTo>
                <a:lnTo>
                  <a:pt x="817495" y="435349"/>
                </a:lnTo>
                <a:lnTo>
                  <a:pt x="811786" y="440313"/>
                </a:lnTo>
                <a:lnTo>
                  <a:pt x="808537" y="446853"/>
                </a:lnTo>
                <a:lnTo>
                  <a:pt x="807977" y="454134"/>
                </a:lnTo>
                <a:lnTo>
                  <a:pt x="810337" y="461321"/>
                </a:lnTo>
                <a:lnTo>
                  <a:pt x="815301" y="467029"/>
                </a:lnTo>
                <a:lnTo>
                  <a:pt x="821841" y="470279"/>
                </a:lnTo>
                <a:lnTo>
                  <a:pt x="829122" y="470838"/>
                </a:lnTo>
                <a:lnTo>
                  <a:pt x="836310" y="468478"/>
                </a:lnTo>
                <a:lnTo>
                  <a:pt x="842052" y="463496"/>
                </a:lnTo>
                <a:lnTo>
                  <a:pt x="845301" y="456956"/>
                </a:lnTo>
                <a:lnTo>
                  <a:pt x="845861" y="449674"/>
                </a:lnTo>
                <a:lnTo>
                  <a:pt x="843500" y="442487"/>
                </a:lnTo>
                <a:lnTo>
                  <a:pt x="838537" y="436778"/>
                </a:lnTo>
                <a:lnTo>
                  <a:pt x="831997" y="433530"/>
                </a:lnTo>
                <a:lnTo>
                  <a:pt x="824715" y="432970"/>
                </a:lnTo>
                <a:close/>
              </a:path>
              <a:path w="3718560" h="2296160">
                <a:moveTo>
                  <a:pt x="891571" y="395244"/>
                </a:moveTo>
                <a:lnTo>
                  <a:pt x="884281" y="397404"/>
                </a:lnTo>
                <a:lnTo>
                  <a:pt x="878426" y="402193"/>
                </a:lnTo>
                <a:lnTo>
                  <a:pt x="874980" y="408632"/>
                </a:lnTo>
                <a:lnTo>
                  <a:pt x="874201" y="415893"/>
                </a:lnTo>
                <a:lnTo>
                  <a:pt x="876343" y="423148"/>
                </a:lnTo>
                <a:lnTo>
                  <a:pt x="881132" y="429004"/>
                </a:lnTo>
                <a:lnTo>
                  <a:pt x="887571" y="432450"/>
                </a:lnTo>
                <a:lnTo>
                  <a:pt x="894832" y="433229"/>
                </a:lnTo>
                <a:lnTo>
                  <a:pt x="902087" y="431087"/>
                </a:lnTo>
                <a:lnTo>
                  <a:pt x="907977" y="426280"/>
                </a:lnTo>
                <a:lnTo>
                  <a:pt x="911423" y="419841"/>
                </a:lnTo>
                <a:lnTo>
                  <a:pt x="912202" y="412580"/>
                </a:lnTo>
                <a:lnTo>
                  <a:pt x="910060" y="405325"/>
                </a:lnTo>
                <a:lnTo>
                  <a:pt x="905271" y="399469"/>
                </a:lnTo>
                <a:lnTo>
                  <a:pt x="898832" y="396024"/>
                </a:lnTo>
                <a:lnTo>
                  <a:pt x="891571" y="395244"/>
                </a:lnTo>
                <a:close/>
              </a:path>
              <a:path w="3718560" h="2296160">
                <a:moveTo>
                  <a:pt x="958967" y="359607"/>
                </a:moveTo>
                <a:lnTo>
                  <a:pt x="951678" y="361767"/>
                </a:lnTo>
                <a:lnTo>
                  <a:pt x="945823" y="366556"/>
                </a:lnTo>
                <a:lnTo>
                  <a:pt x="942377" y="372995"/>
                </a:lnTo>
                <a:lnTo>
                  <a:pt x="941598" y="380257"/>
                </a:lnTo>
                <a:lnTo>
                  <a:pt x="943739" y="387512"/>
                </a:lnTo>
                <a:lnTo>
                  <a:pt x="948528" y="393368"/>
                </a:lnTo>
                <a:lnTo>
                  <a:pt x="954968" y="396813"/>
                </a:lnTo>
                <a:lnTo>
                  <a:pt x="962229" y="397592"/>
                </a:lnTo>
                <a:lnTo>
                  <a:pt x="969484" y="395451"/>
                </a:lnTo>
                <a:lnTo>
                  <a:pt x="975374" y="390644"/>
                </a:lnTo>
                <a:lnTo>
                  <a:pt x="978819" y="384204"/>
                </a:lnTo>
                <a:lnTo>
                  <a:pt x="979598" y="376943"/>
                </a:lnTo>
                <a:lnTo>
                  <a:pt x="977456" y="369688"/>
                </a:lnTo>
                <a:lnTo>
                  <a:pt x="972668" y="363832"/>
                </a:lnTo>
                <a:lnTo>
                  <a:pt x="966229" y="360387"/>
                </a:lnTo>
                <a:lnTo>
                  <a:pt x="958967" y="359607"/>
                </a:lnTo>
                <a:close/>
              </a:path>
              <a:path w="3718560" h="2296160">
                <a:moveTo>
                  <a:pt x="1027811" y="325651"/>
                </a:moveTo>
                <a:lnTo>
                  <a:pt x="1020461" y="327591"/>
                </a:lnTo>
                <a:lnTo>
                  <a:pt x="1014464" y="332202"/>
                </a:lnTo>
                <a:lnTo>
                  <a:pt x="1010827" y="338535"/>
                </a:lnTo>
                <a:lnTo>
                  <a:pt x="1009830" y="345769"/>
                </a:lnTo>
                <a:lnTo>
                  <a:pt x="1011753" y="353085"/>
                </a:lnTo>
                <a:lnTo>
                  <a:pt x="1016364" y="359082"/>
                </a:lnTo>
                <a:lnTo>
                  <a:pt x="1022697" y="362719"/>
                </a:lnTo>
                <a:lnTo>
                  <a:pt x="1029931" y="363716"/>
                </a:lnTo>
                <a:lnTo>
                  <a:pt x="1037248" y="361793"/>
                </a:lnTo>
                <a:lnTo>
                  <a:pt x="1043279" y="357166"/>
                </a:lnTo>
                <a:lnTo>
                  <a:pt x="1046917" y="350833"/>
                </a:lnTo>
                <a:lnTo>
                  <a:pt x="1047914" y="343598"/>
                </a:lnTo>
                <a:lnTo>
                  <a:pt x="1045991" y="336282"/>
                </a:lnTo>
                <a:lnTo>
                  <a:pt x="1041379" y="330285"/>
                </a:lnTo>
                <a:lnTo>
                  <a:pt x="1035046" y="326648"/>
                </a:lnTo>
                <a:lnTo>
                  <a:pt x="1027811" y="325651"/>
                </a:lnTo>
                <a:close/>
              </a:path>
              <a:path w="3718560" h="2296160">
                <a:moveTo>
                  <a:pt x="1097440" y="293388"/>
                </a:moveTo>
                <a:lnTo>
                  <a:pt x="1090037" y="295114"/>
                </a:lnTo>
                <a:lnTo>
                  <a:pt x="1083909" y="299550"/>
                </a:lnTo>
                <a:lnTo>
                  <a:pt x="1080090" y="305776"/>
                </a:lnTo>
                <a:lnTo>
                  <a:pt x="1078884" y="312978"/>
                </a:lnTo>
                <a:lnTo>
                  <a:pt x="1080596" y="320347"/>
                </a:lnTo>
                <a:lnTo>
                  <a:pt x="1085031" y="326475"/>
                </a:lnTo>
                <a:lnTo>
                  <a:pt x="1091256" y="330293"/>
                </a:lnTo>
                <a:lnTo>
                  <a:pt x="1098459" y="331499"/>
                </a:lnTo>
                <a:lnTo>
                  <a:pt x="1105828" y="329788"/>
                </a:lnTo>
                <a:lnTo>
                  <a:pt x="1111990" y="325337"/>
                </a:lnTo>
                <a:lnTo>
                  <a:pt x="1115809" y="319112"/>
                </a:lnTo>
                <a:lnTo>
                  <a:pt x="1117014" y="311909"/>
                </a:lnTo>
                <a:lnTo>
                  <a:pt x="1115303" y="304540"/>
                </a:lnTo>
                <a:lnTo>
                  <a:pt x="1110868" y="298413"/>
                </a:lnTo>
                <a:lnTo>
                  <a:pt x="1104643" y="294594"/>
                </a:lnTo>
                <a:lnTo>
                  <a:pt x="1097440" y="293388"/>
                </a:lnTo>
                <a:close/>
              </a:path>
              <a:path w="3718560" h="2296160">
                <a:moveTo>
                  <a:pt x="1167808" y="262779"/>
                </a:moveTo>
                <a:lnTo>
                  <a:pt x="1160358" y="264292"/>
                </a:lnTo>
                <a:lnTo>
                  <a:pt x="1154105" y="268548"/>
                </a:lnTo>
                <a:lnTo>
                  <a:pt x="1150108" y="274661"/>
                </a:lnTo>
                <a:lnTo>
                  <a:pt x="1148701" y="281857"/>
                </a:lnTo>
                <a:lnTo>
                  <a:pt x="1150192" y="289241"/>
                </a:lnTo>
                <a:lnTo>
                  <a:pt x="1154449" y="295494"/>
                </a:lnTo>
                <a:lnTo>
                  <a:pt x="1160561" y="299491"/>
                </a:lnTo>
                <a:lnTo>
                  <a:pt x="1167726" y="300904"/>
                </a:lnTo>
                <a:lnTo>
                  <a:pt x="1175142" y="299406"/>
                </a:lnTo>
                <a:lnTo>
                  <a:pt x="1181429" y="295134"/>
                </a:lnTo>
                <a:lnTo>
                  <a:pt x="1185426" y="289022"/>
                </a:lnTo>
                <a:lnTo>
                  <a:pt x="1186833" y="281826"/>
                </a:lnTo>
                <a:lnTo>
                  <a:pt x="1185343" y="274441"/>
                </a:lnTo>
                <a:lnTo>
                  <a:pt x="1181085" y="268188"/>
                </a:lnTo>
                <a:lnTo>
                  <a:pt x="1174973" y="264192"/>
                </a:lnTo>
                <a:lnTo>
                  <a:pt x="1167808" y="262779"/>
                </a:lnTo>
                <a:close/>
              </a:path>
              <a:path w="3718560" h="2296160">
                <a:moveTo>
                  <a:pt x="1238854" y="233786"/>
                </a:moveTo>
                <a:lnTo>
                  <a:pt x="1231364" y="235084"/>
                </a:lnTo>
                <a:lnTo>
                  <a:pt x="1224991" y="239161"/>
                </a:lnTo>
                <a:lnTo>
                  <a:pt x="1220820" y="245156"/>
                </a:lnTo>
                <a:lnTo>
                  <a:pt x="1219203" y="252278"/>
                </a:lnTo>
                <a:lnTo>
                  <a:pt x="1220487" y="259732"/>
                </a:lnTo>
                <a:lnTo>
                  <a:pt x="1224563" y="266105"/>
                </a:lnTo>
                <a:lnTo>
                  <a:pt x="1230558" y="270275"/>
                </a:lnTo>
                <a:lnTo>
                  <a:pt x="1237679" y="271893"/>
                </a:lnTo>
                <a:lnTo>
                  <a:pt x="1245134" y="270609"/>
                </a:lnTo>
                <a:lnTo>
                  <a:pt x="1251542" y="266519"/>
                </a:lnTo>
                <a:lnTo>
                  <a:pt x="1255713" y="260524"/>
                </a:lnTo>
                <a:lnTo>
                  <a:pt x="1257331" y="253402"/>
                </a:lnTo>
                <a:lnTo>
                  <a:pt x="1256046" y="245948"/>
                </a:lnTo>
                <a:lnTo>
                  <a:pt x="1251970" y="239575"/>
                </a:lnTo>
                <a:lnTo>
                  <a:pt x="1245975" y="235404"/>
                </a:lnTo>
                <a:lnTo>
                  <a:pt x="1238854" y="233786"/>
                </a:lnTo>
                <a:close/>
              </a:path>
              <a:path w="3718560" h="2296160">
                <a:moveTo>
                  <a:pt x="1310525" y="206377"/>
                </a:moveTo>
                <a:lnTo>
                  <a:pt x="1303000" y="207462"/>
                </a:lnTo>
                <a:lnTo>
                  <a:pt x="1296515" y="211354"/>
                </a:lnTo>
                <a:lnTo>
                  <a:pt x="1292175" y="217228"/>
                </a:lnTo>
                <a:lnTo>
                  <a:pt x="1290355" y="224301"/>
                </a:lnTo>
                <a:lnTo>
                  <a:pt x="1291427" y="231790"/>
                </a:lnTo>
                <a:lnTo>
                  <a:pt x="1295320" y="238276"/>
                </a:lnTo>
                <a:lnTo>
                  <a:pt x="1301194" y="242615"/>
                </a:lnTo>
                <a:lnTo>
                  <a:pt x="1308267" y="244435"/>
                </a:lnTo>
                <a:lnTo>
                  <a:pt x="1315755" y="243363"/>
                </a:lnTo>
                <a:lnTo>
                  <a:pt x="1322277" y="239457"/>
                </a:lnTo>
                <a:lnTo>
                  <a:pt x="1326617" y="233583"/>
                </a:lnTo>
                <a:lnTo>
                  <a:pt x="1328437" y="226511"/>
                </a:lnTo>
                <a:lnTo>
                  <a:pt x="1327365" y="219022"/>
                </a:lnTo>
                <a:lnTo>
                  <a:pt x="1323472" y="212536"/>
                </a:lnTo>
                <a:lnTo>
                  <a:pt x="1317598" y="208197"/>
                </a:lnTo>
                <a:lnTo>
                  <a:pt x="1310525" y="206377"/>
                </a:lnTo>
                <a:close/>
              </a:path>
              <a:path w="3718560" h="2296160">
                <a:moveTo>
                  <a:pt x="1382365" y="180856"/>
                </a:moveTo>
                <a:lnTo>
                  <a:pt x="1374841" y="181941"/>
                </a:lnTo>
                <a:lnTo>
                  <a:pt x="1368355" y="185834"/>
                </a:lnTo>
                <a:lnTo>
                  <a:pt x="1364016" y="191708"/>
                </a:lnTo>
                <a:lnTo>
                  <a:pt x="1362196" y="198780"/>
                </a:lnTo>
                <a:lnTo>
                  <a:pt x="1363267" y="206269"/>
                </a:lnTo>
                <a:lnTo>
                  <a:pt x="1367160" y="212755"/>
                </a:lnTo>
                <a:lnTo>
                  <a:pt x="1373034" y="217094"/>
                </a:lnTo>
                <a:lnTo>
                  <a:pt x="1380107" y="218914"/>
                </a:lnTo>
                <a:lnTo>
                  <a:pt x="1387595" y="217843"/>
                </a:lnTo>
                <a:lnTo>
                  <a:pt x="1394117" y="213936"/>
                </a:lnTo>
                <a:lnTo>
                  <a:pt x="1398456" y="208062"/>
                </a:lnTo>
                <a:lnTo>
                  <a:pt x="1400276" y="200990"/>
                </a:lnTo>
                <a:lnTo>
                  <a:pt x="1399204" y="193502"/>
                </a:lnTo>
                <a:lnTo>
                  <a:pt x="1395312" y="187015"/>
                </a:lnTo>
                <a:lnTo>
                  <a:pt x="1389438" y="182676"/>
                </a:lnTo>
                <a:lnTo>
                  <a:pt x="1382365" y="180856"/>
                </a:lnTo>
                <a:close/>
              </a:path>
              <a:path w="3718560" h="2296160">
                <a:moveTo>
                  <a:pt x="1455307" y="157036"/>
                </a:moveTo>
                <a:lnTo>
                  <a:pt x="1447754" y="157906"/>
                </a:lnTo>
                <a:lnTo>
                  <a:pt x="1441161" y="161614"/>
                </a:lnTo>
                <a:lnTo>
                  <a:pt x="1436657" y="167363"/>
                </a:lnTo>
                <a:lnTo>
                  <a:pt x="1434638" y="174382"/>
                </a:lnTo>
                <a:lnTo>
                  <a:pt x="1435497" y="181898"/>
                </a:lnTo>
                <a:lnTo>
                  <a:pt x="1439205" y="188491"/>
                </a:lnTo>
                <a:lnTo>
                  <a:pt x="1444953" y="192995"/>
                </a:lnTo>
                <a:lnTo>
                  <a:pt x="1451971" y="195014"/>
                </a:lnTo>
                <a:lnTo>
                  <a:pt x="1459487" y="194155"/>
                </a:lnTo>
                <a:lnTo>
                  <a:pt x="1466118" y="190435"/>
                </a:lnTo>
                <a:lnTo>
                  <a:pt x="1470621" y="184686"/>
                </a:lnTo>
                <a:lnTo>
                  <a:pt x="1472641" y="177668"/>
                </a:lnTo>
                <a:lnTo>
                  <a:pt x="1471781" y="170153"/>
                </a:lnTo>
                <a:lnTo>
                  <a:pt x="1468073" y="163559"/>
                </a:lnTo>
                <a:lnTo>
                  <a:pt x="1462325" y="159055"/>
                </a:lnTo>
                <a:lnTo>
                  <a:pt x="1455307" y="157036"/>
                </a:lnTo>
                <a:close/>
              </a:path>
              <a:path w="3718560" h="2296160">
                <a:moveTo>
                  <a:pt x="1528723" y="134749"/>
                </a:moveTo>
                <a:lnTo>
                  <a:pt x="1521148" y="135407"/>
                </a:lnTo>
                <a:lnTo>
                  <a:pt x="1514453" y="138928"/>
                </a:lnTo>
                <a:lnTo>
                  <a:pt x="1509790" y="144548"/>
                </a:lnTo>
                <a:lnTo>
                  <a:pt x="1507574" y="151507"/>
                </a:lnTo>
                <a:lnTo>
                  <a:pt x="1508222" y="159044"/>
                </a:lnTo>
                <a:lnTo>
                  <a:pt x="1511743" y="165739"/>
                </a:lnTo>
                <a:lnTo>
                  <a:pt x="1517363" y="170403"/>
                </a:lnTo>
                <a:lnTo>
                  <a:pt x="1524322" y="172618"/>
                </a:lnTo>
                <a:lnTo>
                  <a:pt x="1531860" y="171970"/>
                </a:lnTo>
                <a:lnTo>
                  <a:pt x="1538591" y="168439"/>
                </a:lnTo>
                <a:lnTo>
                  <a:pt x="1543255" y="162818"/>
                </a:lnTo>
                <a:lnTo>
                  <a:pt x="1545470" y="155860"/>
                </a:lnTo>
                <a:lnTo>
                  <a:pt x="1544822" y="148323"/>
                </a:lnTo>
                <a:lnTo>
                  <a:pt x="1541301" y="141628"/>
                </a:lnTo>
                <a:lnTo>
                  <a:pt x="1535681" y="136964"/>
                </a:lnTo>
                <a:lnTo>
                  <a:pt x="1528723" y="134749"/>
                </a:lnTo>
                <a:close/>
              </a:path>
              <a:path w="3718560" h="2296160">
                <a:moveTo>
                  <a:pt x="1602578" y="113967"/>
                </a:moveTo>
                <a:lnTo>
                  <a:pt x="1594989" y="114414"/>
                </a:lnTo>
                <a:lnTo>
                  <a:pt x="1588198" y="117745"/>
                </a:lnTo>
                <a:lnTo>
                  <a:pt x="1583379" y="123232"/>
                </a:lnTo>
                <a:lnTo>
                  <a:pt x="1580969" y="130126"/>
                </a:lnTo>
                <a:lnTo>
                  <a:pt x="1581405" y="137679"/>
                </a:lnTo>
                <a:lnTo>
                  <a:pt x="1584737" y="144470"/>
                </a:lnTo>
                <a:lnTo>
                  <a:pt x="1590224" y="149289"/>
                </a:lnTo>
                <a:lnTo>
                  <a:pt x="1597117" y="151699"/>
                </a:lnTo>
                <a:lnTo>
                  <a:pt x="1604670" y="151263"/>
                </a:lnTo>
                <a:lnTo>
                  <a:pt x="1611498" y="147921"/>
                </a:lnTo>
                <a:lnTo>
                  <a:pt x="1616317" y="142434"/>
                </a:lnTo>
                <a:lnTo>
                  <a:pt x="1618727" y="135541"/>
                </a:lnTo>
                <a:lnTo>
                  <a:pt x="1618291" y="127989"/>
                </a:lnTo>
                <a:lnTo>
                  <a:pt x="1614959" y="121197"/>
                </a:lnTo>
                <a:lnTo>
                  <a:pt x="1609472" y="116378"/>
                </a:lnTo>
                <a:lnTo>
                  <a:pt x="1602578" y="113967"/>
                </a:lnTo>
                <a:close/>
              </a:path>
              <a:path w="3718560" h="2296160">
                <a:moveTo>
                  <a:pt x="1676847" y="94698"/>
                </a:moveTo>
                <a:lnTo>
                  <a:pt x="1669249" y="94931"/>
                </a:lnTo>
                <a:lnTo>
                  <a:pt x="1662367" y="98071"/>
                </a:lnTo>
                <a:lnTo>
                  <a:pt x="1657395" y="103420"/>
                </a:lnTo>
                <a:lnTo>
                  <a:pt x="1654793" y="110244"/>
                </a:lnTo>
                <a:lnTo>
                  <a:pt x="1655017" y="117805"/>
                </a:lnTo>
                <a:lnTo>
                  <a:pt x="1658156" y="124687"/>
                </a:lnTo>
                <a:lnTo>
                  <a:pt x="1663506" y="129659"/>
                </a:lnTo>
                <a:lnTo>
                  <a:pt x="1670329" y="132262"/>
                </a:lnTo>
                <a:lnTo>
                  <a:pt x="1677890" y="132038"/>
                </a:lnTo>
                <a:lnTo>
                  <a:pt x="1684809" y="128889"/>
                </a:lnTo>
                <a:lnTo>
                  <a:pt x="1689781" y="123539"/>
                </a:lnTo>
                <a:lnTo>
                  <a:pt x="1692384" y="116716"/>
                </a:lnTo>
                <a:lnTo>
                  <a:pt x="1692160" y="109155"/>
                </a:lnTo>
                <a:lnTo>
                  <a:pt x="1689020" y="102273"/>
                </a:lnTo>
                <a:lnTo>
                  <a:pt x="1683671" y="97301"/>
                </a:lnTo>
                <a:lnTo>
                  <a:pt x="1676847" y="94698"/>
                </a:lnTo>
                <a:close/>
              </a:path>
              <a:path w="3718560" h="2296160">
                <a:moveTo>
                  <a:pt x="1751100" y="77412"/>
                </a:moveTo>
                <a:lnTo>
                  <a:pt x="1743501" y="77643"/>
                </a:lnTo>
                <a:lnTo>
                  <a:pt x="1736619" y="80783"/>
                </a:lnTo>
                <a:lnTo>
                  <a:pt x="1731648" y="86133"/>
                </a:lnTo>
                <a:lnTo>
                  <a:pt x="1729045" y="92957"/>
                </a:lnTo>
                <a:lnTo>
                  <a:pt x="1729268" y="100519"/>
                </a:lnTo>
                <a:lnTo>
                  <a:pt x="1732408" y="107401"/>
                </a:lnTo>
                <a:lnTo>
                  <a:pt x="1737758" y="112372"/>
                </a:lnTo>
                <a:lnTo>
                  <a:pt x="1744581" y="114975"/>
                </a:lnTo>
                <a:lnTo>
                  <a:pt x="1752142" y="114752"/>
                </a:lnTo>
                <a:lnTo>
                  <a:pt x="1759062" y="111603"/>
                </a:lnTo>
                <a:lnTo>
                  <a:pt x="1764033" y="106253"/>
                </a:lnTo>
                <a:lnTo>
                  <a:pt x="1766636" y="99429"/>
                </a:lnTo>
                <a:lnTo>
                  <a:pt x="1766412" y="91867"/>
                </a:lnTo>
                <a:lnTo>
                  <a:pt x="1763272" y="84986"/>
                </a:lnTo>
                <a:lnTo>
                  <a:pt x="1757923" y="80014"/>
                </a:lnTo>
                <a:lnTo>
                  <a:pt x="1751100" y="77412"/>
                </a:lnTo>
                <a:close/>
              </a:path>
              <a:path w="3718560" h="2296160">
                <a:moveTo>
                  <a:pt x="1826226" y="61801"/>
                </a:moveTo>
                <a:lnTo>
                  <a:pt x="1803749" y="84281"/>
                </a:lnTo>
                <a:lnTo>
                  <a:pt x="1806693" y="91249"/>
                </a:lnTo>
                <a:lnTo>
                  <a:pt x="1811900" y="96370"/>
                </a:lnTo>
                <a:lnTo>
                  <a:pt x="1818647" y="99165"/>
                </a:lnTo>
                <a:lnTo>
                  <a:pt x="1826211" y="99155"/>
                </a:lnTo>
                <a:lnTo>
                  <a:pt x="1833218" y="96203"/>
                </a:lnTo>
                <a:lnTo>
                  <a:pt x="1838338" y="90996"/>
                </a:lnTo>
                <a:lnTo>
                  <a:pt x="1841120" y="84281"/>
                </a:lnTo>
                <a:lnTo>
                  <a:pt x="1841124" y="76685"/>
                </a:lnTo>
                <a:lnTo>
                  <a:pt x="1838180" y="69716"/>
                </a:lnTo>
                <a:lnTo>
                  <a:pt x="1832973" y="64596"/>
                </a:lnTo>
                <a:lnTo>
                  <a:pt x="1826226" y="61801"/>
                </a:lnTo>
                <a:close/>
              </a:path>
              <a:path w="3718560" h="2296160">
                <a:moveTo>
                  <a:pt x="1894065" y="47613"/>
                </a:moveTo>
                <a:lnTo>
                  <a:pt x="1887017" y="50360"/>
                </a:lnTo>
                <a:lnTo>
                  <a:pt x="1881751" y="55420"/>
                </a:lnTo>
                <a:lnTo>
                  <a:pt x="1878768" y="62085"/>
                </a:lnTo>
                <a:lnTo>
                  <a:pt x="1878564" y="69648"/>
                </a:lnTo>
                <a:lnTo>
                  <a:pt x="1881310" y="76696"/>
                </a:lnTo>
                <a:lnTo>
                  <a:pt x="1886371" y="81962"/>
                </a:lnTo>
                <a:lnTo>
                  <a:pt x="1893037" y="84946"/>
                </a:lnTo>
                <a:lnTo>
                  <a:pt x="1900599" y="85149"/>
                </a:lnTo>
                <a:lnTo>
                  <a:pt x="1907685" y="82396"/>
                </a:lnTo>
                <a:lnTo>
                  <a:pt x="1912950" y="77336"/>
                </a:lnTo>
                <a:lnTo>
                  <a:pt x="1915934" y="70670"/>
                </a:lnTo>
                <a:lnTo>
                  <a:pt x="1916137" y="63108"/>
                </a:lnTo>
                <a:lnTo>
                  <a:pt x="1913391" y="56059"/>
                </a:lnTo>
                <a:lnTo>
                  <a:pt x="1908330" y="50794"/>
                </a:lnTo>
                <a:lnTo>
                  <a:pt x="1901665" y="47810"/>
                </a:lnTo>
                <a:lnTo>
                  <a:pt x="1894065" y="47613"/>
                </a:lnTo>
                <a:close/>
              </a:path>
              <a:path w="3718560" h="2296160">
                <a:moveTo>
                  <a:pt x="1969818" y="35077"/>
                </a:moveTo>
                <a:lnTo>
                  <a:pt x="1962693" y="37618"/>
                </a:lnTo>
                <a:lnTo>
                  <a:pt x="1957283" y="42524"/>
                </a:lnTo>
                <a:lnTo>
                  <a:pt x="1954108" y="49100"/>
                </a:lnTo>
                <a:lnTo>
                  <a:pt x="1953685" y="56653"/>
                </a:lnTo>
                <a:lnTo>
                  <a:pt x="1956226" y="63778"/>
                </a:lnTo>
                <a:lnTo>
                  <a:pt x="1961132" y="69188"/>
                </a:lnTo>
                <a:lnTo>
                  <a:pt x="1967709" y="72364"/>
                </a:lnTo>
                <a:lnTo>
                  <a:pt x="1975262" y="72786"/>
                </a:lnTo>
                <a:lnTo>
                  <a:pt x="1982424" y="70239"/>
                </a:lnTo>
                <a:lnTo>
                  <a:pt x="1987834" y="65334"/>
                </a:lnTo>
                <a:lnTo>
                  <a:pt x="1991010" y="58757"/>
                </a:lnTo>
                <a:lnTo>
                  <a:pt x="1991432" y="51205"/>
                </a:lnTo>
                <a:lnTo>
                  <a:pt x="1988891" y="44079"/>
                </a:lnTo>
                <a:lnTo>
                  <a:pt x="1983985" y="38669"/>
                </a:lnTo>
                <a:lnTo>
                  <a:pt x="1977409" y="35493"/>
                </a:lnTo>
                <a:lnTo>
                  <a:pt x="1969818" y="35077"/>
                </a:lnTo>
                <a:close/>
              </a:path>
              <a:path w="3718560" h="2296160">
                <a:moveTo>
                  <a:pt x="2045830" y="24267"/>
                </a:moveTo>
                <a:lnTo>
                  <a:pt x="2038635" y="26605"/>
                </a:lnTo>
                <a:lnTo>
                  <a:pt x="2033089" y="31355"/>
                </a:lnTo>
                <a:lnTo>
                  <a:pt x="2029728" y="37839"/>
                </a:lnTo>
                <a:lnTo>
                  <a:pt x="2029091" y="45377"/>
                </a:lnTo>
                <a:lnTo>
                  <a:pt x="2031430" y="52571"/>
                </a:lnTo>
                <a:lnTo>
                  <a:pt x="2036180" y="58118"/>
                </a:lnTo>
                <a:lnTo>
                  <a:pt x="2042664" y="61479"/>
                </a:lnTo>
                <a:lnTo>
                  <a:pt x="2050202" y="62115"/>
                </a:lnTo>
                <a:lnTo>
                  <a:pt x="2057434" y="59772"/>
                </a:lnTo>
                <a:lnTo>
                  <a:pt x="2062981" y="55021"/>
                </a:lnTo>
                <a:lnTo>
                  <a:pt x="2066342" y="48538"/>
                </a:lnTo>
                <a:lnTo>
                  <a:pt x="2066978" y="41000"/>
                </a:lnTo>
                <a:lnTo>
                  <a:pt x="2064640" y="33806"/>
                </a:lnTo>
                <a:lnTo>
                  <a:pt x="2059889" y="28259"/>
                </a:lnTo>
                <a:lnTo>
                  <a:pt x="2053405" y="24898"/>
                </a:lnTo>
                <a:lnTo>
                  <a:pt x="2045830" y="24267"/>
                </a:lnTo>
                <a:close/>
              </a:path>
              <a:path w="3718560" h="2296160">
                <a:moveTo>
                  <a:pt x="2121568" y="15551"/>
                </a:moveTo>
                <a:lnTo>
                  <a:pt x="2114373" y="17888"/>
                </a:lnTo>
                <a:lnTo>
                  <a:pt x="2108826" y="22639"/>
                </a:lnTo>
                <a:lnTo>
                  <a:pt x="2105466" y="29122"/>
                </a:lnTo>
                <a:lnTo>
                  <a:pt x="2104830" y="36661"/>
                </a:lnTo>
                <a:lnTo>
                  <a:pt x="2107168" y="43855"/>
                </a:lnTo>
                <a:lnTo>
                  <a:pt x="2111918" y="49401"/>
                </a:lnTo>
                <a:lnTo>
                  <a:pt x="2118402" y="52762"/>
                </a:lnTo>
                <a:lnTo>
                  <a:pt x="2125940" y="53398"/>
                </a:lnTo>
                <a:lnTo>
                  <a:pt x="2133172" y="51056"/>
                </a:lnTo>
                <a:lnTo>
                  <a:pt x="2138719" y="46305"/>
                </a:lnTo>
                <a:lnTo>
                  <a:pt x="2142080" y="39822"/>
                </a:lnTo>
                <a:lnTo>
                  <a:pt x="2142716" y="32284"/>
                </a:lnTo>
                <a:lnTo>
                  <a:pt x="2140377" y="25089"/>
                </a:lnTo>
                <a:lnTo>
                  <a:pt x="2135627" y="19542"/>
                </a:lnTo>
                <a:lnTo>
                  <a:pt x="2129144" y="16182"/>
                </a:lnTo>
                <a:lnTo>
                  <a:pt x="2121568" y="15551"/>
                </a:lnTo>
                <a:close/>
              </a:path>
              <a:path w="3718560" h="2296160">
                <a:moveTo>
                  <a:pt x="2198061" y="8746"/>
                </a:moveTo>
                <a:lnTo>
                  <a:pt x="2190801" y="10871"/>
                </a:lnTo>
                <a:lnTo>
                  <a:pt x="2185117" y="15456"/>
                </a:lnTo>
                <a:lnTo>
                  <a:pt x="2181567" y="21838"/>
                </a:lnTo>
                <a:lnTo>
                  <a:pt x="2180709" y="29354"/>
                </a:lnTo>
                <a:lnTo>
                  <a:pt x="2182834" y="36614"/>
                </a:lnTo>
                <a:lnTo>
                  <a:pt x="2187419" y="42298"/>
                </a:lnTo>
                <a:lnTo>
                  <a:pt x="2193801" y="45848"/>
                </a:lnTo>
                <a:lnTo>
                  <a:pt x="2201317" y="46706"/>
                </a:lnTo>
                <a:lnTo>
                  <a:pt x="2208615" y="44577"/>
                </a:lnTo>
                <a:lnTo>
                  <a:pt x="2214299" y="39992"/>
                </a:lnTo>
                <a:lnTo>
                  <a:pt x="2217849" y="33610"/>
                </a:lnTo>
                <a:lnTo>
                  <a:pt x="2218707" y="26094"/>
                </a:lnTo>
                <a:lnTo>
                  <a:pt x="2216582" y="18834"/>
                </a:lnTo>
                <a:lnTo>
                  <a:pt x="2211997" y="13150"/>
                </a:lnTo>
                <a:lnTo>
                  <a:pt x="2205615" y="9600"/>
                </a:lnTo>
                <a:lnTo>
                  <a:pt x="2198061" y="8746"/>
                </a:lnTo>
                <a:close/>
              </a:path>
              <a:path w="3718560" h="2296160">
                <a:moveTo>
                  <a:pt x="2274707" y="3832"/>
                </a:moveTo>
                <a:lnTo>
                  <a:pt x="2267386" y="5739"/>
                </a:lnTo>
                <a:lnTo>
                  <a:pt x="2261567" y="10151"/>
                </a:lnTo>
                <a:lnTo>
                  <a:pt x="2257827" y="16424"/>
                </a:lnTo>
                <a:lnTo>
                  <a:pt x="2256744" y="23911"/>
                </a:lnTo>
                <a:lnTo>
                  <a:pt x="2258650" y="31231"/>
                </a:lnTo>
                <a:lnTo>
                  <a:pt x="2263063" y="37051"/>
                </a:lnTo>
                <a:lnTo>
                  <a:pt x="2269335" y="40791"/>
                </a:lnTo>
                <a:lnTo>
                  <a:pt x="2276822" y="41874"/>
                </a:lnTo>
                <a:lnTo>
                  <a:pt x="2284181" y="39965"/>
                </a:lnTo>
                <a:lnTo>
                  <a:pt x="2290000" y="35552"/>
                </a:lnTo>
                <a:lnTo>
                  <a:pt x="2293740" y="29279"/>
                </a:lnTo>
                <a:lnTo>
                  <a:pt x="2294823" y="21793"/>
                </a:lnTo>
                <a:lnTo>
                  <a:pt x="2292917" y="14472"/>
                </a:lnTo>
                <a:lnTo>
                  <a:pt x="2288504" y="8653"/>
                </a:lnTo>
                <a:lnTo>
                  <a:pt x="2282231" y="4913"/>
                </a:lnTo>
                <a:lnTo>
                  <a:pt x="2274707" y="3832"/>
                </a:lnTo>
                <a:close/>
              </a:path>
              <a:path w="3718560" h="2296160">
                <a:moveTo>
                  <a:pt x="2351455" y="889"/>
                </a:moveTo>
                <a:lnTo>
                  <a:pt x="2344080" y="2573"/>
                </a:lnTo>
                <a:lnTo>
                  <a:pt x="2338130" y="6808"/>
                </a:lnTo>
                <a:lnTo>
                  <a:pt x="2334203" y="12964"/>
                </a:lnTo>
                <a:lnTo>
                  <a:pt x="2332894" y="20415"/>
                </a:lnTo>
                <a:lnTo>
                  <a:pt x="2334579" y="27790"/>
                </a:lnTo>
                <a:lnTo>
                  <a:pt x="2338813" y="33740"/>
                </a:lnTo>
                <a:lnTo>
                  <a:pt x="2344970" y="37667"/>
                </a:lnTo>
                <a:lnTo>
                  <a:pt x="2352421" y="38976"/>
                </a:lnTo>
                <a:lnTo>
                  <a:pt x="2359834" y="37291"/>
                </a:lnTo>
                <a:lnTo>
                  <a:pt x="2365783" y="33056"/>
                </a:lnTo>
                <a:lnTo>
                  <a:pt x="2369711" y="26899"/>
                </a:lnTo>
                <a:lnTo>
                  <a:pt x="2371020" y="19448"/>
                </a:lnTo>
                <a:lnTo>
                  <a:pt x="2369335" y="12074"/>
                </a:lnTo>
                <a:lnTo>
                  <a:pt x="2365101" y="6124"/>
                </a:lnTo>
                <a:lnTo>
                  <a:pt x="2358944" y="2196"/>
                </a:lnTo>
                <a:lnTo>
                  <a:pt x="2351455" y="889"/>
                </a:lnTo>
                <a:close/>
              </a:path>
              <a:path w="3718560" h="2296160">
                <a:moveTo>
                  <a:pt x="2428265" y="0"/>
                </a:moveTo>
                <a:lnTo>
                  <a:pt x="2420842" y="1456"/>
                </a:lnTo>
                <a:lnTo>
                  <a:pt x="2414765" y="5506"/>
                </a:lnTo>
                <a:lnTo>
                  <a:pt x="2410649" y="11539"/>
                </a:lnTo>
                <a:lnTo>
                  <a:pt x="2409112" y="18947"/>
                </a:lnTo>
                <a:lnTo>
                  <a:pt x="2410569" y="26370"/>
                </a:lnTo>
                <a:lnTo>
                  <a:pt x="2414619" y="32447"/>
                </a:lnTo>
                <a:lnTo>
                  <a:pt x="2420652" y="36562"/>
                </a:lnTo>
                <a:lnTo>
                  <a:pt x="2428097" y="38100"/>
                </a:lnTo>
                <a:lnTo>
                  <a:pt x="2435520" y="36643"/>
                </a:lnTo>
                <a:lnTo>
                  <a:pt x="2441598" y="32593"/>
                </a:lnTo>
                <a:lnTo>
                  <a:pt x="2445713" y="26559"/>
                </a:lnTo>
                <a:lnTo>
                  <a:pt x="2447250" y="19152"/>
                </a:lnTo>
                <a:lnTo>
                  <a:pt x="2445793" y="11729"/>
                </a:lnTo>
                <a:lnTo>
                  <a:pt x="2441743" y="5652"/>
                </a:lnTo>
                <a:lnTo>
                  <a:pt x="2435710" y="1537"/>
                </a:lnTo>
                <a:lnTo>
                  <a:pt x="2428265" y="0"/>
                </a:lnTo>
                <a:close/>
              </a:path>
              <a:path w="3718560" h="2296160">
                <a:moveTo>
                  <a:pt x="2505110" y="1262"/>
                </a:moveTo>
                <a:lnTo>
                  <a:pt x="2497643" y="2475"/>
                </a:lnTo>
                <a:lnTo>
                  <a:pt x="2491436" y="6323"/>
                </a:lnTo>
                <a:lnTo>
                  <a:pt x="2487125" y="12218"/>
                </a:lnTo>
                <a:lnTo>
                  <a:pt x="2485345" y="19570"/>
                </a:lnTo>
                <a:lnTo>
                  <a:pt x="2486557" y="27037"/>
                </a:lnTo>
                <a:lnTo>
                  <a:pt x="2490406" y="33244"/>
                </a:lnTo>
                <a:lnTo>
                  <a:pt x="2496301" y="37555"/>
                </a:lnTo>
                <a:lnTo>
                  <a:pt x="2503653" y="39334"/>
                </a:lnTo>
                <a:lnTo>
                  <a:pt x="2511158" y="38124"/>
                </a:lnTo>
                <a:lnTo>
                  <a:pt x="2517365" y="34275"/>
                </a:lnTo>
                <a:lnTo>
                  <a:pt x="2521676" y="28380"/>
                </a:lnTo>
                <a:lnTo>
                  <a:pt x="2523455" y="21028"/>
                </a:lnTo>
                <a:lnTo>
                  <a:pt x="2522243" y="13561"/>
                </a:lnTo>
                <a:lnTo>
                  <a:pt x="2518395" y="7354"/>
                </a:lnTo>
                <a:lnTo>
                  <a:pt x="2512500" y="3043"/>
                </a:lnTo>
                <a:lnTo>
                  <a:pt x="2505110" y="1262"/>
                </a:lnTo>
                <a:close/>
              </a:path>
              <a:path w="3718560" h="2296160">
                <a:moveTo>
                  <a:pt x="2581869" y="4782"/>
                </a:moveTo>
                <a:lnTo>
                  <a:pt x="2574367" y="5755"/>
                </a:lnTo>
                <a:lnTo>
                  <a:pt x="2568040" y="9402"/>
                </a:lnTo>
                <a:lnTo>
                  <a:pt x="2563543" y="15156"/>
                </a:lnTo>
                <a:lnTo>
                  <a:pt x="2561529" y="22448"/>
                </a:lnTo>
                <a:lnTo>
                  <a:pt x="2562502" y="29950"/>
                </a:lnTo>
                <a:lnTo>
                  <a:pt x="2566150" y="36277"/>
                </a:lnTo>
                <a:lnTo>
                  <a:pt x="2571904" y="40774"/>
                </a:lnTo>
                <a:lnTo>
                  <a:pt x="2579196" y="42788"/>
                </a:lnTo>
                <a:lnTo>
                  <a:pt x="2586736" y="41818"/>
                </a:lnTo>
                <a:lnTo>
                  <a:pt x="2593062" y="38170"/>
                </a:lnTo>
                <a:lnTo>
                  <a:pt x="2597560" y="32416"/>
                </a:lnTo>
                <a:lnTo>
                  <a:pt x="2599574" y="25124"/>
                </a:lnTo>
                <a:lnTo>
                  <a:pt x="2598601" y="17623"/>
                </a:lnTo>
                <a:lnTo>
                  <a:pt x="2594953" y="11296"/>
                </a:lnTo>
                <a:lnTo>
                  <a:pt x="2589199" y="6798"/>
                </a:lnTo>
                <a:lnTo>
                  <a:pt x="2581869" y="4782"/>
                </a:lnTo>
                <a:close/>
              </a:path>
              <a:path w="3718560" h="2296160">
                <a:moveTo>
                  <a:pt x="2658524" y="10680"/>
                </a:moveTo>
                <a:lnTo>
                  <a:pt x="2650993" y="11397"/>
                </a:lnTo>
                <a:lnTo>
                  <a:pt x="2644545" y="14826"/>
                </a:lnTo>
                <a:lnTo>
                  <a:pt x="2639855" y="20424"/>
                </a:lnTo>
                <a:lnTo>
                  <a:pt x="2637594" y="27642"/>
                </a:lnTo>
                <a:lnTo>
                  <a:pt x="2638310" y="35173"/>
                </a:lnTo>
                <a:lnTo>
                  <a:pt x="2641740" y="41620"/>
                </a:lnTo>
                <a:lnTo>
                  <a:pt x="2647337" y="46311"/>
                </a:lnTo>
                <a:lnTo>
                  <a:pt x="2654556" y="48572"/>
                </a:lnTo>
                <a:lnTo>
                  <a:pt x="2662125" y="47860"/>
                </a:lnTo>
                <a:lnTo>
                  <a:pt x="2668572" y="44430"/>
                </a:lnTo>
                <a:lnTo>
                  <a:pt x="2673263" y="38833"/>
                </a:lnTo>
                <a:lnTo>
                  <a:pt x="2675524" y="31614"/>
                </a:lnTo>
                <a:lnTo>
                  <a:pt x="2674807" y="24083"/>
                </a:lnTo>
                <a:lnTo>
                  <a:pt x="2671378" y="17636"/>
                </a:lnTo>
                <a:lnTo>
                  <a:pt x="2665780" y="12945"/>
                </a:lnTo>
                <a:lnTo>
                  <a:pt x="2658524" y="10680"/>
                </a:lnTo>
                <a:close/>
              </a:path>
              <a:path w="3718560" h="2296160">
                <a:moveTo>
                  <a:pt x="2734967" y="19088"/>
                </a:moveTo>
                <a:lnTo>
                  <a:pt x="2727417" y="19539"/>
                </a:lnTo>
                <a:lnTo>
                  <a:pt x="2720852" y="22739"/>
                </a:lnTo>
                <a:lnTo>
                  <a:pt x="2715967" y="28167"/>
                </a:lnTo>
                <a:lnTo>
                  <a:pt x="2713452" y="35302"/>
                </a:lnTo>
                <a:lnTo>
                  <a:pt x="2713903" y="42853"/>
                </a:lnTo>
                <a:lnTo>
                  <a:pt x="2717103" y="49418"/>
                </a:lnTo>
                <a:lnTo>
                  <a:pt x="2722531" y="54304"/>
                </a:lnTo>
                <a:lnTo>
                  <a:pt x="2729666" y="56818"/>
                </a:lnTo>
                <a:lnTo>
                  <a:pt x="2737255" y="56373"/>
                </a:lnTo>
                <a:lnTo>
                  <a:pt x="2743819" y="53172"/>
                </a:lnTo>
                <a:lnTo>
                  <a:pt x="2748705" y="47744"/>
                </a:lnTo>
                <a:lnTo>
                  <a:pt x="2751220" y="40609"/>
                </a:lnTo>
                <a:lnTo>
                  <a:pt x="2750769" y="33057"/>
                </a:lnTo>
                <a:lnTo>
                  <a:pt x="2747569" y="26493"/>
                </a:lnTo>
                <a:lnTo>
                  <a:pt x="2742140" y="21608"/>
                </a:lnTo>
                <a:lnTo>
                  <a:pt x="2734967" y="19088"/>
                </a:lnTo>
                <a:close/>
              </a:path>
              <a:path w="3718560" h="2296160">
                <a:moveTo>
                  <a:pt x="2811138" y="30165"/>
                </a:moveTo>
                <a:lnTo>
                  <a:pt x="2803576" y="30322"/>
                </a:lnTo>
                <a:lnTo>
                  <a:pt x="2796892" y="33265"/>
                </a:lnTo>
                <a:lnTo>
                  <a:pt x="2791800" y="38500"/>
                </a:lnTo>
                <a:lnTo>
                  <a:pt x="2789011" y="45532"/>
                </a:lnTo>
                <a:lnTo>
                  <a:pt x="2789168" y="53095"/>
                </a:lnTo>
                <a:lnTo>
                  <a:pt x="2792111" y="59778"/>
                </a:lnTo>
                <a:lnTo>
                  <a:pt x="2797346" y="64870"/>
                </a:lnTo>
                <a:lnTo>
                  <a:pt x="2804378" y="67659"/>
                </a:lnTo>
                <a:lnTo>
                  <a:pt x="2811979" y="67509"/>
                </a:lnTo>
                <a:lnTo>
                  <a:pt x="2818662" y="64565"/>
                </a:lnTo>
                <a:lnTo>
                  <a:pt x="2823754" y="59331"/>
                </a:lnTo>
                <a:lnTo>
                  <a:pt x="2826543" y="52299"/>
                </a:lnTo>
                <a:lnTo>
                  <a:pt x="2826386" y="44736"/>
                </a:lnTo>
                <a:lnTo>
                  <a:pt x="2823443" y="38052"/>
                </a:lnTo>
                <a:lnTo>
                  <a:pt x="2818208" y="32960"/>
                </a:lnTo>
                <a:lnTo>
                  <a:pt x="2811138" y="30165"/>
                </a:lnTo>
                <a:close/>
              </a:path>
              <a:path w="3718560" h="2296160">
                <a:moveTo>
                  <a:pt x="2879235" y="43936"/>
                </a:moveTo>
                <a:lnTo>
                  <a:pt x="2872449" y="46635"/>
                </a:lnTo>
                <a:lnTo>
                  <a:pt x="2867170" y="51682"/>
                </a:lnTo>
                <a:lnTo>
                  <a:pt x="2864128" y="58607"/>
                </a:lnTo>
                <a:lnTo>
                  <a:pt x="2864010" y="66171"/>
                </a:lnTo>
                <a:lnTo>
                  <a:pt x="2866709" y="72957"/>
                </a:lnTo>
                <a:lnTo>
                  <a:pt x="2871755" y="78236"/>
                </a:lnTo>
                <a:lnTo>
                  <a:pt x="2878681" y="81278"/>
                </a:lnTo>
                <a:lnTo>
                  <a:pt x="2886282" y="81404"/>
                </a:lnTo>
                <a:lnTo>
                  <a:pt x="2893068" y="78705"/>
                </a:lnTo>
                <a:lnTo>
                  <a:pt x="2898347" y="73659"/>
                </a:lnTo>
                <a:lnTo>
                  <a:pt x="2901389" y="66733"/>
                </a:lnTo>
                <a:lnTo>
                  <a:pt x="2901507" y="59169"/>
                </a:lnTo>
                <a:lnTo>
                  <a:pt x="2898808" y="52383"/>
                </a:lnTo>
                <a:lnTo>
                  <a:pt x="2893761" y="47104"/>
                </a:lnTo>
                <a:lnTo>
                  <a:pt x="2886798" y="44053"/>
                </a:lnTo>
                <a:lnTo>
                  <a:pt x="2879235" y="43936"/>
                </a:lnTo>
                <a:close/>
              </a:path>
              <a:path w="3718560" h="2296160">
                <a:moveTo>
                  <a:pt x="2954365" y="60541"/>
                </a:moveTo>
                <a:lnTo>
                  <a:pt x="2947476" y="62965"/>
                </a:lnTo>
                <a:lnTo>
                  <a:pt x="2941997" y="67794"/>
                </a:lnTo>
                <a:lnTo>
                  <a:pt x="2938678" y="74592"/>
                </a:lnTo>
                <a:lnTo>
                  <a:pt x="2938256" y="82144"/>
                </a:lnTo>
                <a:lnTo>
                  <a:pt x="2940679" y="89034"/>
                </a:lnTo>
                <a:lnTo>
                  <a:pt x="2945509" y="94512"/>
                </a:lnTo>
                <a:lnTo>
                  <a:pt x="2952306" y="97831"/>
                </a:lnTo>
                <a:lnTo>
                  <a:pt x="2959896" y="98262"/>
                </a:lnTo>
                <a:lnTo>
                  <a:pt x="2966785" y="95840"/>
                </a:lnTo>
                <a:lnTo>
                  <a:pt x="2972263" y="91011"/>
                </a:lnTo>
                <a:lnTo>
                  <a:pt x="2975583" y="84213"/>
                </a:lnTo>
                <a:lnTo>
                  <a:pt x="2976005" y="76660"/>
                </a:lnTo>
                <a:lnTo>
                  <a:pt x="2973582" y="69771"/>
                </a:lnTo>
                <a:lnTo>
                  <a:pt x="2968752" y="64293"/>
                </a:lnTo>
                <a:lnTo>
                  <a:pt x="2961918" y="60963"/>
                </a:lnTo>
                <a:lnTo>
                  <a:pt x="2954365" y="60541"/>
                </a:lnTo>
                <a:close/>
              </a:path>
              <a:path w="3718560" h="2296160">
                <a:moveTo>
                  <a:pt x="3028801" y="80346"/>
                </a:moveTo>
                <a:lnTo>
                  <a:pt x="3021809" y="82456"/>
                </a:lnTo>
                <a:lnTo>
                  <a:pt x="3016118" y="87033"/>
                </a:lnTo>
                <a:lnTo>
                  <a:pt x="3012495" y="93673"/>
                </a:lnTo>
                <a:lnTo>
                  <a:pt x="3011732" y="101200"/>
                </a:lnTo>
                <a:lnTo>
                  <a:pt x="3013842" y="108191"/>
                </a:lnTo>
                <a:lnTo>
                  <a:pt x="3018419" y="113882"/>
                </a:lnTo>
                <a:lnTo>
                  <a:pt x="3025059" y="117505"/>
                </a:lnTo>
                <a:lnTo>
                  <a:pt x="3032623" y="118279"/>
                </a:lnTo>
                <a:lnTo>
                  <a:pt x="3039614" y="116170"/>
                </a:lnTo>
                <a:lnTo>
                  <a:pt x="3045305" y="111593"/>
                </a:lnTo>
                <a:lnTo>
                  <a:pt x="3048928" y="104952"/>
                </a:lnTo>
                <a:lnTo>
                  <a:pt x="3049691" y="97426"/>
                </a:lnTo>
                <a:lnTo>
                  <a:pt x="3047582" y="90434"/>
                </a:lnTo>
                <a:lnTo>
                  <a:pt x="3043005" y="84744"/>
                </a:lnTo>
                <a:lnTo>
                  <a:pt x="3036327" y="81109"/>
                </a:lnTo>
                <a:lnTo>
                  <a:pt x="3028801" y="80346"/>
                </a:lnTo>
                <a:close/>
              </a:path>
              <a:path w="3718560" h="2296160">
                <a:moveTo>
                  <a:pt x="3102235" y="103589"/>
                </a:moveTo>
                <a:lnTo>
                  <a:pt x="3095155" y="105379"/>
                </a:lnTo>
                <a:lnTo>
                  <a:pt x="3089262" y="109693"/>
                </a:lnTo>
                <a:lnTo>
                  <a:pt x="3085341" y="116163"/>
                </a:lnTo>
                <a:lnTo>
                  <a:pt x="3084238" y="123646"/>
                </a:lnTo>
                <a:lnTo>
                  <a:pt x="3086028" y="130726"/>
                </a:lnTo>
                <a:lnTo>
                  <a:pt x="3090342" y="136619"/>
                </a:lnTo>
                <a:lnTo>
                  <a:pt x="3096812" y="140539"/>
                </a:lnTo>
                <a:lnTo>
                  <a:pt x="3104331" y="141655"/>
                </a:lnTo>
                <a:lnTo>
                  <a:pt x="3111411" y="139866"/>
                </a:lnTo>
                <a:lnTo>
                  <a:pt x="3117304" y="135552"/>
                </a:lnTo>
                <a:lnTo>
                  <a:pt x="3121224" y="129082"/>
                </a:lnTo>
                <a:lnTo>
                  <a:pt x="3122328" y="121598"/>
                </a:lnTo>
                <a:lnTo>
                  <a:pt x="3120538" y="114518"/>
                </a:lnTo>
                <a:lnTo>
                  <a:pt x="3116224" y="108625"/>
                </a:lnTo>
                <a:lnTo>
                  <a:pt x="3109719" y="104692"/>
                </a:lnTo>
                <a:lnTo>
                  <a:pt x="3102235" y="103589"/>
                </a:lnTo>
                <a:close/>
              </a:path>
              <a:path w="3718560" h="2296160">
                <a:moveTo>
                  <a:pt x="3174419" y="130509"/>
                </a:moveTo>
                <a:lnTo>
                  <a:pt x="3167263" y="131966"/>
                </a:lnTo>
                <a:lnTo>
                  <a:pt x="3161176" y="136001"/>
                </a:lnTo>
                <a:lnTo>
                  <a:pt x="3156958" y="142280"/>
                </a:lnTo>
                <a:lnTo>
                  <a:pt x="3155506" y="149704"/>
                </a:lnTo>
                <a:lnTo>
                  <a:pt x="3156964" y="156860"/>
                </a:lnTo>
                <a:lnTo>
                  <a:pt x="3160998" y="162948"/>
                </a:lnTo>
                <a:lnTo>
                  <a:pt x="3167278" y="167166"/>
                </a:lnTo>
                <a:lnTo>
                  <a:pt x="3174738" y="168631"/>
                </a:lnTo>
                <a:lnTo>
                  <a:pt x="3181906" y="167166"/>
                </a:lnTo>
                <a:lnTo>
                  <a:pt x="3187981" y="163139"/>
                </a:lnTo>
                <a:lnTo>
                  <a:pt x="3192199" y="156860"/>
                </a:lnTo>
                <a:lnTo>
                  <a:pt x="3193651" y="149436"/>
                </a:lnTo>
                <a:lnTo>
                  <a:pt x="3192193" y="142280"/>
                </a:lnTo>
                <a:lnTo>
                  <a:pt x="3188159" y="136192"/>
                </a:lnTo>
                <a:lnTo>
                  <a:pt x="3181844" y="131960"/>
                </a:lnTo>
                <a:lnTo>
                  <a:pt x="3174419" y="130509"/>
                </a:lnTo>
                <a:close/>
              </a:path>
              <a:path w="3718560" h="2296160">
                <a:moveTo>
                  <a:pt x="3245092" y="161366"/>
                </a:moveTo>
                <a:lnTo>
                  <a:pt x="3237871" y="162454"/>
                </a:lnTo>
                <a:lnTo>
                  <a:pt x="3231584" y="166171"/>
                </a:lnTo>
                <a:lnTo>
                  <a:pt x="3227049" y="172227"/>
                </a:lnTo>
                <a:lnTo>
                  <a:pt x="3225219" y="179566"/>
                </a:lnTo>
                <a:lnTo>
                  <a:pt x="3226308" y="186788"/>
                </a:lnTo>
                <a:lnTo>
                  <a:pt x="3230025" y="193074"/>
                </a:lnTo>
                <a:lnTo>
                  <a:pt x="3236080" y="197609"/>
                </a:lnTo>
                <a:lnTo>
                  <a:pt x="3243455" y="199455"/>
                </a:lnTo>
                <a:lnTo>
                  <a:pt x="3250676" y="198366"/>
                </a:lnTo>
                <a:lnTo>
                  <a:pt x="3256962" y="194649"/>
                </a:lnTo>
                <a:lnTo>
                  <a:pt x="3261497" y="188595"/>
                </a:lnTo>
                <a:lnTo>
                  <a:pt x="3263327" y="181254"/>
                </a:lnTo>
                <a:lnTo>
                  <a:pt x="3262238" y="174033"/>
                </a:lnTo>
                <a:lnTo>
                  <a:pt x="3258521" y="167747"/>
                </a:lnTo>
                <a:lnTo>
                  <a:pt x="3252431" y="163196"/>
                </a:lnTo>
                <a:lnTo>
                  <a:pt x="3245092" y="161366"/>
                </a:lnTo>
                <a:close/>
              </a:path>
              <a:path w="3718560" h="2296160">
                <a:moveTo>
                  <a:pt x="3313767" y="196428"/>
                </a:moveTo>
                <a:lnTo>
                  <a:pt x="3306500" y="197146"/>
                </a:lnTo>
                <a:lnTo>
                  <a:pt x="3300032" y="200537"/>
                </a:lnTo>
                <a:lnTo>
                  <a:pt x="3295194" y="206352"/>
                </a:lnTo>
                <a:lnTo>
                  <a:pt x="3292990" y="213588"/>
                </a:lnTo>
                <a:lnTo>
                  <a:pt x="3293707" y="220856"/>
                </a:lnTo>
                <a:lnTo>
                  <a:pt x="3297098" y="227324"/>
                </a:lnTo>
                <a:lnTo>
                  <a:pt x="3302913" y="232163"/>
                </a:lnTo>
                <a:lnTo>
                  <a:pt x="3310183" y="234384"/>
                </a:lnTo>
                <a:lnTo>
                  <a:pt x="3317451" y="233667"/>
                </a:lnTo>
                <a:lnTo>
                  <a:pt x="3323919" y="230276"/>
                </a:lnTo>
                <a:lnTo>
                  <a:pt x="3328757" y="224461"/>
                </a:lnTo>
                <a:lnTo>
                  <a:pt x="3330961" y="217224"/>
                </a:lnTo>
                <a:lnTo>
                  <a:pt x="3330243" y="209957"/>
                </a:lnTo>
                <a:lnTo>
                  <a:pt x="3326853" y="203488"/>
                </a:lnTo>
                <a:lnTo>
                  <a:pt x="3321004" y="198631"/>
                </a:lnTo>
                <a:lnTo>
                  <a:pt x="3313767" y="196428"/>
                </a:lnTo>
                <a:close/>
              </a:path>
              <a:path w="3718560" h="2296160">
                <a:moveTo>
                  <a:pt x="3380125" y="235980"/>
                </a:moveTo>
                <a:lnTo>
                  <a:pt x="3372828" y="236266"/>
                </a:lnTo>
                <a:lnTo>
                  <a:pt x="3366170" y="239268"/>
                </a:lnTo>
                <a:lnTo>
                  <a:pt x="3360996" y="244786"/>
                </a:lnTo>
                <a:lnTo>
                  <a:pt x="3358368" y="251879"/>
                </a:lnTo>
                <a:lnTo>
                  <a:pt x="3358654" y="259177"/>
                </a:lnTo>
                <a:lnTo>
                  <a:pt x="3361655" y="265835"/>
                </a:lnTo>
                <a:lnTo>
                  <a:pt x="3366858" y="270705"/>
                </a:lnTo>
                <a:lnTo>
                  <a:pt x="3373384" y="273492"/>
                </a:lnTo>
                <a:lnTo>
                  <a:pt x="3380686" y="273562"/>
                </a:lnTo>
                <a:lnTo>
                  <a:pt x="3387483" y="270889"/>
                </a:lnTo>
                <a:lnTo>
                  <a:pt x="3392920" y="265630"/>
                </a:lnTo>
                <a:lnTo>
                  <a:pt x="3395891" y="258673"/>
                </a:lnTo>
                <a:lnTo>
                  <a:pt x="3395962" y="251371"/>
                </a:lnTo>
                <a:lnTo>
                  <a:pt x="3393289" y="244575"/>
                </a:lnTo>
                <a:lnTo>
                  <a:pt x="3388029" y="239137"/>
                </a:lnTo>
                <a:lnTo>
                  <a:pt x="3387219" y="238608"/>
                </a:lnTo>
                <a:lnTo>
                  <a:pt x="3380125" y="235980"/>
                </a:lnTo>
                <a:close/>
              </a:path>
              <a:path w="3718560" h="2296160">
                <a:moveTo>
                  <a:pt x="3366427" y="270521"/>
                </a:moveTo>
                <a:lnTo>
                  <a:pt x="3367203" y="271028"/>
                </a:lnTo>
                <a:lnTo>
                  <a:pt x="3366858" y="270705"/>
                </a:lnTo>
                <a:lnTo>
                  <a:pt x="3366427" y="270521"/>
                </a:lnTo>
                <a:close/>
              </a:path>
              <a:path w="3718560" h="2296160">
                <a:moveTo>
                  <a:pt x="3436819" y="280786"/>
                </a:moveTo>
                <a:lnTo>
                  <a:pt x="3429829" y="282902"/>
                </a:lnTo>
                <a:lnTo>
                  <a:pt x="3423986" y="287705"/>
                </a:lnTo>
                <a:lnTo>
                  <a:pt x="3420462" y="294399"/>
                </a:lnTo>
                <a:lnTo>
                  <a:pt x="3419803" y="301672"/>
                </a:lnTo>
                <a:lnTo>
                  <a:pt x="3421919" y="308662"/>
                </a:lnTo>
                <a:lnTo>
                  <a:pt x="3426722" y="314506"/>
                </a:lnTo>
                <a:lnTo>
                  <a:pt x="3433446" y="318053"/>
                </a:lnTo>
                <a:lnTo>
                  <a:pt x="3440719" y="318713"/>
                </a:lnTo>
                <a:lnTo>
                  <a:pt x="3447709" y="316597"/>
                </a:lnTo>
                <a:lnTo>
                  <a:pt x="3453552" y="311793"/>
                </a:lnTo>
                <a:lnTo>
                  <a:pt x="3457076" y="305099"/>
                </a:lnTo>
                <a:lnTo>
                  <a:pt x="3457735" y="297826"/>
                </a:lnTo>
                <a:lnTo>
                  <a:pt x="3455620" y="290836"/>
                </a:lnTo>
                <a:lnTo>
                  <a:pt x="3450786" y="284968"/>
                </a:lnTo>
                <a:lnTo>
                  <a:pt x="3444092" y="281445"/>
                </a:lnTo>
                <a:lnTo>
                  <a:pt x="3436819" y="280786"/>
                </a:lnTo>
                <a:close/>
              </a:path>
              <a:path w="3718560" h="2296160">
                <a:moveTo>
                  <a:pt x="3495763" y="330578"/>
                </a:moveTo>
                <a:lnTo>
                  <a:pt x="3488641" y="332192"/>
                </a:lnTo>
                <a:lnTo>
                  <a:pt x="3482470" y="336569"/>
                </a:lnTo>
                <a:lnTo>
                  <a:pt x="3478481" y="342996"/>
                </a:lnTo>
                <a:lnTo>
                  <a:pt x="3477306" y="350204"/>
                </a:lnTo>
                <a:lnTo>
                  <a:pt x="3478921" y="357326"/>
                </a:lnTo>
                <a:lnTo>
                  <a:pt x="3483297" y="363496"/>
                </a:lnTo>
                <a:lnTo>
                  <a:pt x="3489752" y="367512"/>
                </a:lnTo>
                <a:lnTo>
                  <a:pt x="3496960" y="368686"/>
                </a:lnTo>
                <a:lnTo>
                  <a:pt x="3504083" y="367071"/>
                </a:lnTo>
                <a:lnTo>
                  <a:pt x="3510253" y="362695"/>
                </a:lnTo>
                <a:lnTo>
                  <a:pt x="3514243" y="356268"/>
                </a:lnTo>
                <a:lnTo>
                  <a:pt x="3515417" y="349060"/>
                </a:lnTo>
                <a:lnTo>
                  <a:pt x="3513802" y="341937"/>
                </a:lnTo>
                <a:lnTo>
                  <a:pt x="3509398" y="335741"/>
                </a:lnTo>
                <a:lnTo>
                  <a:pt x="3502971" y="331752"/>
                </a:lnTo>
                <a:lnTo>
                  <a:pt x="3495763" y="330578"/>
                </a:lnTo>
                <a:close/>
              </a:path>
              <a:path w="3718560" h="2296160">
                <a:moveTo>
                  <a:pt x="3550016" y="385495"/>
                </a:moveTo>
                <a:lnTo>
                  <a:pt x="3542793" y="386572"/>
                </a:lnTo>
                <a:lnTo>
                  <a:pt x="3536312" y="390475"/>
                </a:lnTo>
                <a:lnTo>
                  <a:pt x="3531853" y="396585"/>
                </a:lnTo>
                <a:lnTo>
                  <a:pt x="3530142" y="403685"/>
                </a:lnTo>
                <a:lnTo>
                  <a:pt x="3531219" y="410908"/>
                </a:lnTo>
                <a:lnTo>
                  <a:pt x="3535121" y="417389"/>
                </a:lnTo>
                <a:lnTo>
                  <a:pt x="3541257" y="421876"/>
                </a:lnTo>
                <a:lnTo>
                  <a:pt x="3548356" y="423586"/>
                </a:lnTo>
                <a:lnTo>
                  <a:pt x="3555580" y="422510"/>
                </a:lnTo>
                <a:lnTo>
                  <a:pt x="3562061" y="418608"/>
                </a:lnTo>
                <a:lnTo>
                  <a:pt x="3566520" y="412497"/>
                </a:lnTo>
                <a:lnTo>
                  <a:pt x="3568231" y="405398"/>
                </a:lnTo>
                <a:lnTo>
                  <a:pt x="3567154" y="398174"/>
                </a:lnTo>
                <a:lnTo>
                  <a:pt x="3563226" y="391665"/>
                </a:lnTo>
                <a:lnTo>
                  <a:pt x="3557115" y="387206"/>
                </a:lnTo>
                <a:lnTo>
                  <a:pt x="3550016" y="385495"/>
                </a:lnTo>
                <a:close/>
              </a:path>
              <a:path w="3718560" h="2296160">
                <a:moveTo>
                  <a:pt x="3598833" y="446350"/>
                </a:moveTo>
                <a:lnTo>
                  <a:pt x="3576764" y="468978"/>
                </a:lnTo>
                <a:lnTo>
                  <a:pt x="3579751" y="475928"/>
                </a:lnTo>
                <a:lnTo>
                  <a:pt x="3585222" y="481207"/>
                </a:lnTo>
                <a:lnTo>
                  <a:pt x="3592024" y="483864"/>
                </a:lnTo>
                <a:lnTo>
                  <a:pt x="3599326" y="483777"/>
                </a:lnTo>
                <a:lnTo>
                  <a:pt x="3606276" y="480790"/>
                </a:lnTo>
                <a:lnTo>
                  <a:pt x="3611523" y="475341"/>
                </a:lnTo>
                <a:lnTo>
                  <a:pt x="3614181" y="468539"/>
                </a:lnTo>
                <a:lnTo>
                  <a:pt x="3614094" y="461236"/>
                </a:lnTo>
                <a:lnTo>
                  <a:pt x="3611084" y="454254"/>
                </a:lnTo>
                <a:lnTo>
                  <a:pt x="3605635" y="449008"/>
                </a:lnTo>
                <a:lnTo>
                  <a:pt x="3598833" y="446350"/>
                </a:lnTo>
                <a:close/>
              </a:path>
              <a:path w="3718560" h="2296160">
                <a:moveTo>
                  <a:pt x="3632765" y="511653"/>
                </a:moveTo>
                <a:lnTo>
                  <a:pt x="3625488" y="513718"/>
                </a:lnTo>
                <a:lnTo>
                  <a:pt x="3619582" y="518445"/>
                </a:lnTo>
                <a:lnTo>
                  <a:pt x="3616068" y="524848"/>
                </a:lnTo>
                <a:lnTo>
                  <a:pt x="3615212" y="532100"/>
                </a:lnTo>
                <a:lnTo>
                  <a:pt x="3617277" y="539377"/>
                </a:lnTo>
                <a:lnTo>
                  <a:pt x="3622022" y="545318"/>
                </a:lnTo>
                <a:lnTo>
                  <a:pt x="3628424" y="548831"/>
                </a:lnTo>
                <a:lnTo>
                  <a:pt x="3635677" y="549687"/>
                </a:lnTo>
                <a:lnTo>
                  <a:pt x="3642954" y="547622"/>
                </a:lnTo>
                <a:lnTo>
                  <a:pt x="3648860" y="542895"/>
                </a:lnTo>
                <a:lnTo>
                  <a:pt x="3652373" y="536493"/>
                </a:lnTo>
                <a:lnTo>
                  <a:pt x="3653229" y="529240"/>
                </a:lnTo>
                <a:lnTo>
                  <a:pt x="3651147" y="521929"/>
                </a:lnTo>
                <a:lnTo>
                  <a:pt x="3646420" y="516023"/>
                </a:lnTo>
                <a:lnTo>
                  <a:pt x="3640017" y="512510"/>
                </a:lnTo>
                <a:lnTo>
                  <a:pt x="3632765" y="511653"/>
                </a:lnTo>
                <a:close/>
              </a:path>
              <a:path w="3718560" h="2296160">
                <a:moveTo>
                  <a:pt x="3665758" y="581505"/>
                </a:moveTo>
                <a:lnTo>
                  <a:pt x="3658265" y="582541"/>
                </a:lnTo>
                <a:lnTo>
                  <a:pt x="3651761" y="586403"/>
                </a:lnTo>
                <a:lnTo>
                  <a:pt x="3647394" y="592256"/>
                </a:lnTo>
                <a:lnTo>
                  <a:pt x="3645540" y="599320"/>
                </a:lnTo>
                <a:lnTo>
                  <a:pt x="3646576" y="606814"/>
                </a:lnTo>
                <a:lnTo>
                  <a:pt x="3650451" y="613354"/>
                </a:lnTo>
                <a:lnTo>
                  <a:pt x="3656305" y="617721"/>
                </a:lnTo>
                <a:lnTo>
                  <a:pt x="3663369" y="619575"/>
                </a:lnTo>
                <a:lnTo>
                  <a:pt x="3670862" y="618539"/>
                </a:lnTo>
                <a:lnTo>
                  <a:pt x="3677366" y="614676"/>
                </a:lnTo>
                <a:lnTo>
                  <a:pt x="3681733" y="608823"/>
                </a:lnTo>
                <a:lnTo>
                  <a:pt x="3683587" y="601759"/>
                </a:lnTo>
                <a:lnTo>
                  <a:pt x="3682538" y="594230"/>
                </a:lnTo>
                <a:lnTo>
                  <a:pt x="3678676" y="587725"/>
                </a:lnTo>
                <a:lnTo>
                  <a:pt x="3672822" y="583358"/>
                </a:lnTo>
                <a:lnTo>
                  <a:pt x="3665758" y="581505"/>
                </a:lnTo>
                <a:close/>
              </a:path>
              <a:path w="3718560" h="2296160">
                <a:moveTo>
                  <a:pt x="3689439" y="654993"/>
                </a:moveTo>
                <a:lnTo>
                  <a:pt x="3667107" y="677571"/>
                </a:lnTo>
                <a:lnTo>
                  <a:pt x="3670091" y="684563"/>
                </a:lnTo>
                <a:lnTo>
                  <a:pt x="3675322" y="689659"/>
                </a:lnTo>
                <a:lnTo>
                  <a:pt x="3682082" y="692422"/>
                </a:lnTo>
                <a:lnTo>
                  <a:pt x="3689647" y="692377"/>
                </a:lnTo>
                <a:lnTo>
                  <a:pt x="3696601" y="689400"/>
                </a:lnTo>
                <a:lnTo>
                  <a:pt x="3701698" y="684170"/>
                </a:lnTo>
                <a:lnTo>
                  <a:pt x="3704395" y="677571"/>
                </a:lnTo>
                <a:lnTo>
                  <a:pt x="3704407" y="669808"/>
                </a:lnTo>
                <a:lnTo>
                  <a:pt x="3701430" y="662853"/>
                </a:lnTo>
                <a:lnTo>
                  <a:pt x="3696199" y="657756"/>
                </a:lnTo>
                <a:lnTo>
                  <a:pt x="3689439" y="654993"/>
                </a:lnTo>
                <a:close/>
              </a:path>
              <a:path w="3718560" h="2296160">
                <a:moveTo>
                  <a:pt x="3696177" y="729966"/>
                </a:moveTo>
                <a:lnTo>
                  <a:pt x="3688878" y="731953"/>
                </a:lnTo>
                <a:lnTo>
                  <a:pt x="3683107" y="736429"/>
                </a:lnTo>
                <a:lnTo>
                  <a:pt x="3679436" y="742742"/>
                </a:lnTo>
                <a:lnTo>
                  <a:pt x="3678435" y="750241"/>
                </a:lnTo>
                <a:lnTo>
                  <a:pt x="3680424" y="757578"/>
                </a:lnTo>
                <a:lnTo>
                  <a:pt x="3684899" y="763348"/>
                </a:lnTo>
                <a:lnTo>
                  <a:pt x="3691212" y="767019"/>
                </a:lnTo>
                <a:lnTo>
                  <a:pt x="3698711" y="768021"/>
                </a:lnTo>
                <a:lnTo>
                  <a:pt x="3706010" y="766034"/>
                </a:lnTo>
                <a:lnTo>
                  <a:pt x="3711781" y="761559"/>
                </a:lnTo>
                <a:lnTo>
                  <a:pt x="3715452" y="755246"/>
                </a:lnTo>
                <a:lnTo>
                  <a:pt x="3716451" y="747709"/>
                </a:lnTo>
                <a:lnTo>
                  <a:pt x="3714464" y="740410"/>
                </a:lnTo>
                <a:lnTo>
                  <a:pt x="3709988" y="734639"/>
                </a:lnTo>
                <a:lnTo>
                  <a:pt x="3703675" y="730968"/>
                </a:lnTo>
                <a:lnTo>
                  <a:pt x="3696177" y="729966"/>
                </a:lnTo>
                <a:close/>
              </a:path>
              <a:path w="3718560" h="2296160">
                <a:moveTo>
                  <a:pt x="3699856" y="806095"/>
                </a:moveTo>
                <a:lnTo>
                  <a:pt x="3692410" y="807430"/>
                </a:lnTo>
                <a:lnTo>
                  <a:pt x="3686267" y="811379"/>
                </a:lnTo>
                <a:lnTo>
                  <a:pt x="3682053" y="817344"/>
                </a:lnTo>
                <a:lnTo>
                  <a:pt x="3680395" y="824763"/>
                </a:lnTo>
                <a:lnTo>
                  <a:pt x="3681730" y="832209"/>
                </a:lnTo>
                <a:lnTo>
                  <a:pt x="3685679" y="838352"/>
                </a:lnTo>
                <a:lnTo>
                  <a:pt x="3691644" y="842566"/>
                </a:lnTo>
                <a:lnTo>
                  <a:pt x="3699024" y="844224"/>
                </a:lnTo>
                <a:lnTo>
                  <a:pt x="3706471" y="842889"/>
                </a:lnTo>
                <a:lnTo>
                  <a:pt x="3712614" y="838939"/>
                </a:lnTo>
                <a:lnTo>
                  <a:pt x="3716827" y="832974"/>
                </a:lnTo>
                <a:lnTo>
                  <a:pt x="3718486" y="825555"/>
                </a:lnTo>
                <a:lnTo>
                  <a:pt x="3717151" y="818110"/>
                </a:lnTo>
                <a:lnTo>
                  <a:pt x="3713202" y="811967"/>
                </a:lnTo>
                <a:lnTo>
                  <a:pt x="3707237" y="807753"/>
                </a:lnTo>
                <a:lnTo>
                  <a:pt x="3699856" y="806095"/>
                </a:lnTo>
                <a:close/>
              </a:path>
              <a:path w="3718560" h="2296160">
                <a:moveTo>
                  <a:pt x="3694583" y="882089"/>
                </a:moveTo>
                <a:lnTo>
                  <a:pt x="3687038" y="882637"/>
                </a:lnTo>
                <a:lnTo>
                  <a:pt x="3680515" y="885922"/>
                </a:lnTo>
                <a:lnTo>
                  <a:pt x="3675700" y="891414"/>
                </a:lnTo>
                <a:lnTo>
                  <a:pt x="3673279" y="898580"/>
                </a:lnTo>
                <a:lnTo>
                  <a:pt x="3673822" y="906163"/>
                </a:lnTo>
                <a:lnTo>
                  <a:pt x="3677107" y="912686"/>
                </a:lnTo>
                <a:lnTo>
                  <a:pt x="3682598" y="917500"/>
                </a:lnTo>
                <a:lnTo>
                  <a:pt x="3689765" y="919921"/>
                </a:lnTo>
                <a:lnTo>
                  <a:pt x="3697310" y="919373"/>
                </a:lnTo>
                <a:lnTo>
                  <a:pt x="3703833" y="916088"/>
                </a:lnTo>
                <a:lnTo>
                  <a:pt x="3708648" y="910597"/>
                </a:lnTo>
                <a:lnTo>
                  <a:pt x="3711074" y="903392"/>
                </a:lnTo>
                <a:lnTo>
                  <a:pt x="3710525" y="895848"/>
                </a:lnTo>
                <a:lnTo>
                  <a:pt x="3707240" y="889325"/>
                </a:lnTo>
                <a:lnTo>
                  <a:pt x="3701749" y="884511"/>
                </a:lnTo>
                <a:lnTo>
                  <a:pt x="3694583" y="882089"/>
                </a:lnTo>
                <a:close/>
              </a:path>
              <a:path w="3718560" h="2296160">
                <a:moveTo>
                  <a:pt x="3674540" y="956711"/>
                </a:moveTo>
                <a:lnTo>
                  <a:pt x="3667603" y="958995"/>
                </a:lnTo>
                <a:lnTo>
                  <a:pt x="3662029" y="963714"/>
                </a:lnTo>
                <a:lnTo>
                  <a:pt x="3658574" y="970443"/>
                </a:lnTo>
                <a:lnTo>
                  <a:pt x="3657989" y="978023"/>
                </a:lnTo>
                <a:lnTo>
                  <a:pt x="3660273" y="984959"/>
                </a:lnTo>
                <a:lnTo>
                  <a:pt x="3664992" y="990534"/>
                </a:lnTo>
                <a:lnTo>
                  <a:pt x="3671722" y="993989"/>
                </a:lnTo>
                <a:lnTo>
                  <a:pt x="3679264" y="994563"/>
                </a:lnTo>
                <a:lnTo>
                  <a:pt x="3686201" y="992279"/>
                </a:lnTo>
                <a:lnTo>
                  <a:pt x="3691775" y="987560"/>
                </a:lnTo>
                <a:lnTo>
                  <a:pt x="3695241" y="980794"/>
                </a:lnTo>
                <a:lnTo>
                  <a:pt x="3695814" y="973251"/>
                </a:lnTo>
                <a:lnTo>
                  <a:pt x="3693530" y="966314"/>
                </a:lnTo>
                <a:lnTo>
                  <a:pt x="3688812" y="960740"/>
                </a:lnTo>
                <a:lnTo>
                  <a:pt x="3682083" y="957285"/>
                </a:lnTo>
                <a:lnTo>
                  <a:pt x="3674540" y="956711"/>
                </a:lnTo>
                <a:close/>
              </a:path>
              <a:path w="3718560" h="2296160">
                <a:moveTo>
                  <a:pt x="3653098" y="1029296"/>
                </a:moveTo>
                <a:lnTo>
                  <a:pt x="3646016" y="1031081"/>
                </a:lnTo>
                <a:lnTo>
                  <a:pt x="3640121" y="1035391"/>
                </a:lnTo>
                <a:lnTo>
                  <a:pt x="3636196" y="1041858"/>
                </a:lnTo>
                <a:lnTo>
                  <a:pt x="3635075" y="1049377"/>
                </a:lnTo>
                <a:lnTo>
                  <a:pt x="3636860" y="1056458"/>
                </a:lnTo>
                <a:lnTo>
                  <a:pt x="3641170" y="1062354"/>
                </a:lnTo>
                <a:lnTo>
                  <a:pt x="3647636" y="1066279"/>
                </a:lnTo>
                <a:lnTo>
                  <a:pt x="3655120" y="1067387"/>
                </a:lnTo>
                <a:lnTo>
                  <a:pt x="3662202" y="1065601"/>
                </a:lnTo>
                <a:lnTo>
                  <a:pt x="3668097" y="1061291"/>
                </a:lnTo>
                <a:lnTo>
                  <a:pt x="3672034" y="1054789"/>
                </a:lnTo>
                <a:lnTo>
                  <a:pt x="3673143" y="1047306"/>
                </a:lnTo>
                <a:lnTo>
                  <a:pt x="3671358" y="1040224"/>
                </a:lnTo>
                <a:lnTo>
                  <a:pt x="3667048" y="1034329"/>
                </a:lnTo>
                <a:lnTo>
                  <a:pt x="3660581" y="1030404"/>
                </a:lnTo>
                <a:lnTo>
                  <a:pt x="3653098" y="1029296"/>
                </a:lnTo>
                <a:close/>
              </a:path>
              <a:path w="3718560" h="2296160">
                <a:moveTo>
                  <a:pt x="3625539" y="1099813"/>
                </a:moveTo>
                <a:lnTo>
                  <a:pt x="3618356" y="1101128"/>
                </a:lnTo>
                <a:lnTo>
                  <a:pt x="3612190" y="1105042"/>
                </a:lnTo>
                <a:lnTo>
                  <a:pt x="3607849" y="1111237"/>
                </a:lnTo>
                <a:lnTo>
                  <a:pt x="3606235" y="1118666"/>
                </a:lnTo>
                <a:lnTo>
                  <a:pt x="3607551" y="1125850"/>
                </a:lnTo>
                <a:lnTo>
                  <a:pt x="3611464" y="1132015"/>
                </a:lnTo>
                <a:lnTo>
                  <a:pt x="3617659" y="1136356"/>
                </a:lnTo>
                <a:lnTo>
                  <a:pt x="3625053" y="1137954"/>
                </a:lnTo>
                <a:lnTo>
                  <a:pt x="3632237" y="1136639"/>
                </a:lnTo>
                <a:lnTo>
                  <a:pt x="3638403" y="1132725"/>
                </a:lnTo>
                <a:lnTo>
                  <a:pt x="3642760" y="1126495"/>
                </a:lnTo>
                <a:lnTo>
                  <a:pt x="3644358" y="1119101"/>
                </a:lnTo>
                <a:lnTo>
                  <a:pt x="3643042" y="1111917"/>
                </a:lnTo>
                <a:lnTo>
                  <a:pt x="3639129" y="1105752"/>
                </a:lnTo>
                <a:lnTo>
                  <a:pt x="3632934" y="1101411"/>
                </a:lnTo>
                <a:lnTo>
                  <a:pt x="3625539" y="1099813"/>
                </a:lnTo>
                <a:close/>
              </a:path>
              <a:path w="3718560" h="2296160">
                <a:moveTo>
                  <a:pt x="3593584" y="1168062"/>
                </a:moveTo>
                <a:lnTo>
                  <a:pt x="3586294" y="1168502"/>
                </a:lnTo>
                <a:lnTo>
                  <a:pt x="3579701" y="1171643"/>
                </a:lnTo>
                <a:lnTo>
                  <a:pt x="3574644" y="1177269"/>
                </a:lnTo>
                <a:lnTo>
                  <a:pt x="3572146" y="1184449"/>
                </a:lnTo>
                <a:lnTo>
                  <a:pt x="3572586" y="1191738"/>
                </a:lnTo>
                <a:lnTo>
                  <a:pt x="3575727" y="1198331"/>
                </a:lnTo>
                <a:lnTo>
                  <a:pt x="3581353" y="1203388"/>
                </a:lnTo>
                <a:lnTo>
                  <a:pt x="3588500" y="1205867"/>
                </a:lnTo>
                <a:lnTo>
                  <a:pt x="3595790" y="1205427"/>
                </a:lnTo>
                <a:lnTo>
                  <a:pt x="3602383" y="1202287"/>
                </a:lnTo>
                <a:lnTo>
                  <a:pt x="3607459" y="1196628"/>
                </a:lnTo>
                <a:lnTo>
                  <a:pt x="3609937" y="1189481"/>
                </a:lnTo>
                <a:lnTo>
                  <a:pt x="3609498" y="1182191"/>
                </a:lnTo>
                <a:lnTo>
                  <a:pt x="3606357" y="1175598"/>
                </a:lnTo>
                <a:lnTo>
                  <a:pt x="3600731" y="1170541"/>
                </a:lnTo>
                <a:lnTo>
                  <a:pt x="3593584" y="1168062"/>
                </a:lnTo>
                <a:close/>
              </a:path>
              <a:path w="3718560" h="2296160">
                <a:moveTo>
                  <a:pt x="3555157" y="1233470"/>
                </a:moveTo>
                <a:lnTo>
                  <a:pt x="3532976" y="1256041"/>
                </a:lnTo>
                <a:lnTo>
                  <a:pt x="3535776" y="1262787"/>
                </a:lnTo>
                <a:lnTo>
                  <a:pt x="3541135" y="1268125"/>
                </a:lnTo>
                <a:lnTo>
                  <a:pt x="3548147" y="1270965"/>
                </a:lnTo>
                <a:lnTo>
                  <a:pt x="3555450" y="1270899"/>
                </a:lnTo>
                <a:lnTo>
                  <a:pt x="3562195" y="1268099"/>
                </a:lnTo>
                <a:lnTo>
                  <a:pt x="3567554" y="1262707"/>
                </a:lnTo>
                <a:lnTo>
                  <a:pt x="3570395" y="1255696"/>
                </a:lnTo>
                <a:lnTo>
                  <a:pt x="3570328" y="1248393"/>
                </a:lnTo>
                <a:lnTo>
                  <a:pt x="3567528" y="1241648"/>
                </a:lnTo>
                <a:lnTo>
                  <a:pt x="3562168" y="1236310"/>
                </a:lnTo>
                <a:lnTo>
                  <a:pt x="3555157" y="1233470"/>
                </a:lnTo>
                <a:close/>
              </a:path>
              <a:path w="3718560" h="2296160">
                <a:moveTo>
                  <a:pt x="3505523" y="1296092"/>
                </a:moveTo>
                <a:lnTo>
                  <a:pt x="3498643" y="1298542"/>
                </a:lnTo>
                <a:lnTo>
                  <a:pt x="3493038" y="1303621"/>
                </a:lnTo>
                <a:lnTo>
                  <a:pt x="3489819" y="1310509"/>
                </a:lnTo>
                <a:lnTo>
                  <a:pt x="3489511" y="1317805"/>
                </a:lnTo>
                <a:lnTo>
                  <a:pt x="3491962" y="1324685"/>
                </a:lnTo>
                <a:lnTo>
                  <a:pt x="3497041" y="1330290"/>
                </a:lnTo>
                <a:lnTo>
                  <a:pt x="3503898" y="1333486"/>
                </a:lnTo>
                <a:lnTo>
                  <a:pt x="3511195" y="1333795"/>
                </a:lnTo>
                <a:lnTo>
                  <a:pt x="3518074" y="1331344"/>
                </a:lnTo>
                <a:lnTo>
                  <a:pt x="3523702" y="1326234"/>
                </a:lnTo>
                <a:lnTo>
                  <a:pt x="3526898" y="1319377"/>
                </a:lnTo>
                <a:lnTo>
                  <a:pt x="3527206" y="1312080"/>
                </a:lnTo>
                <a:lnTo>
                  <a:pt x="3524755" y="1305201"/>
                </a:lnTo>
                <a:lnTo>
                  <a:pt x="3519676" y="1299596"/>
                </a:lnTo>
                <a:lnTo>
                  <a:pt x="3512819" y="1296400"/>
                </a:lnTo>
                <a:lnTo>
                  <a:pt x="3505523" y="1296092"/>
                </a:lnTo>
                <a:close/>
              </a:path>
              <a:path w="3718560" h="2296160">
                <a:moveTo>
                  <a:pt x="3459698" y="1356197"/>
                </a:moveTo>
                <a:lnTo>
                  <a:pt x="3452710" y="1358319"/>
                </a:lnTo>
                <a:lnTo>
                  <a:pt x="3446871" y="1363129"/>
                </a:lnTo>
                <a:lnTo>
                  <a:pt x="3443330" y="1369855"/>
                </a:lnTo>
                <a:lnTo>
                  <a:pt x="3442678" y="1377129"/>
                </a:lnTo>
                <a:lnTo>
                  <a:pt x="3444800" y="1384117"/>
                </a:lnTo>
                <a:lnTo>
                  <a:pt x="3449609" y="1389956"/>
                </a:lnTo>
                <a:lnTo>
                  <a:pt x="3456307" y="1393473"/>
                </a:lnTo>
                <a:lnTo>
                  <a:pt x="3463581" y="1394126"/>
                </a:lnTo>
                <a:lnTo>
                  <a:pt x="3470569" y="1392003"/>
                </a:lnTo>
                <a:lnTo>
                  <a:pt x="3476431" y="1387165"/>
                </a:lnTo>
                <a:lnTo>
                  <a:pt x="3479948" y="1380467"/>
                </a:lnTo>
                <a:lnTo>
                  <a:pt x="3480601" y="1373193"/>
                </a:lnTo>
                <a:lnTo>
                  <a:pt x="3478478" y="1366206"/>
                </a:lnTo>
                <a:lnTo>
                  <a:pt x="3473669" y="1360366"/>
                </a:lnTo>
                <a:lnTo>
                  <a:pt x="3466972" y="1356849"/>
                </a:lnTo>
                <a:lnTo>
                  <a:pt x="3459698" y="1356197"/>
                </a:lnTo>
                <a:close/>
              </a:path>
              <a:path w="3718560" h="2296160">
                <a:moveTo>
                  <a:pt x="3410867" y="1413885"/>
                </a:moveTo>
                <a:lnTo>
                  <a:pt x="3403787" y="1415674"/>
                </a:lnTo>
                <a:lnTo>
                  <a:pt x="3397726" y="1420200"/>
                </a:lnTo>
                <a:lnTo>
                  <a:pt x="3393870" y="1426752"/>
                </a:lnTo>
                <a:lnTo>
                  <a:pt x="3392873" y="1433986"/>
                </a:lnTo>
                <a:lnTo>
                  <a:pt x="3394662" y="1441067"/>
                </a:lnTo>
                <a:lnTo>
                  <a:pt x="3399189" y="1447128"/>
                </a:lnTo>
                <a:lnTo>
                  <a:pt x="3405712" y="1450958"/>
                </a:lnTo>
                <a:lnTo>
                  <a:pt x="3412946" y="1451955"/>
                </a:lnTo>
                <a:lnTo>
                  <a:pt x="3420027" y="1450166"/>
                </a:lnTo>
                <a:lnTo>
                  <a:pt x="3426114" y="1445611"/>
                </a:lnTo>
                <a:lnTo>
                  <a:pt x="3429944" y="1439088"/>
                </a:lnTo>
                <a:lnTo>
                  <a:pt x="3430941" y="1431853"/>
                </a:lnTo>
                <a:lnTo>
                  <a:pt x="3429152" y="1424772"/>
                </a:lnTo>
                <a:lnTo>
                  <a:pt x="3424626" y="1418711"/>
                </a:lnTo>
                <a:lnTo>
                  <a:pt x="3418102" y="1414882"/>
                </a:lnTo>
                <a:lnTo>
                  <a:pt x="3410867" y="1413885"/>
                </a:lnTo>
                <a:close/>
              </a:path>
              <a:path w="3718560" h="2296160">
                <a:moveTo>
                  <a:pt x="3359326" y="1469222"/>
                </a:moveTo>
                <a:lnTo>
                  <a:pt x="3352173" y="1470694"/>
                </a:lnTo>
                <a:lnTo>
                  <a:pt x="3345917" y="1474947"/>
                </a:lnTo>
                <a:lnTo>
                  <a:pt x="3341774" y="1481321"/>
                </a:lnTo>
                <a:lnTo>
                  <a:pt x="3340456" y="1488504"/>
                </a:lnTo>
                <a:lnTo>
                  <a:pt x="3341928" y="1495657"/>
                </a:lnTo>
                <a:lnTo>
                  <a:pt x="3346180" y="1501913"/>
                </a:lnTo>
                <a:lnTo>
                  <a:pt x="3352527" y="1506029"/>
                </a:lnTo>
                <a:lnTo>
                  <a:pt x="3359710" y="1507347"/>
                </a:lnTo>
                <a:lnTo>
                  <a:pt x="3366863" y="1505875"/>
                </a:lnTo>
                <a:lnTo>
                  <a:pt x="3373146" y="1501595"/>
                </a:lnTo>
                <a:lnTo>
                  <a:pt x="3377262" y="1495249"/>
                </a:lnTo>
                <a:lnTo>
                  <a:pt x="3378580" y="1488066"/>
                </a:lnTo>
                <a:lnTo>
                  <a:pt x="3377108" y="1480913"/>
                </a:lnTo>
                <a:lnTo>
                  <a:pt x="3372855" y="1474656"/>
                </a:lnTo>
                <a:lnTo>
                  <a:pt x="3366509" y="1470540"/>
                </a:lnTo>
                <a:lnTo>
                  <a:pt x="3359326" y="1469222"/>
                </a:lnTo>
                <a:close/>
              </a:path>
              <a:path w="3718560" h="2296160">
                <a:moveTo>
                  <a:pt x="3305315" y="1522275"/>
                </a:moveTo>
                <a:lnTo>
                  <a:pt x="3298111" y="1523473"/>
                </a:lnTo>
                <a:lnTo>
                  <a:pt x="3291696" y="1527483"/>
                </a:lnTo>
                <a:lnTo>
                  <a:pt x="3287313" y="1533695"/>
                </a:lnTo>
                <a:lnTo>
                  <a:pt x="3285722" y="1540822"/>
                </a:lnTo>
                <a:lnTo>
                  <a:pt x="3286920" y="1548026"/>
                </a:lnTo>
                <a:lnTo>
                  <a:pt x="3290930" y="1554440"/>
                </a:lnTo>
                <a:lnTo>
                  <a:pt x="3297115" y="1558796"/>
                </a:lnTo>
                <a:lnTo>
                  <a:pt x="3304243" y="1560386"/>
                </a:lnTo>
                <a:lnTo>
                  <a:pt x="3311447" y="1559188"/>
                </a:lnTo>
                <a:lnTo>
                  <a:pt x="3317890" y="1555153"/>
                </a:lnTo>
                <a:lnTo>
                  <a:pt x="3322245" y="1548967"/>
                </a:lnTo>
                <a:lnTo>
                  <a:pt x="3323836" y="1541840"/>
                </a:lnTo>
                <a:lnTo>
                  <a:pt x="3322638" y="1534636"/>
                </a:lnTo>
                <a:lnTo>
                  <a:pt x="3318628" y="1528221"/>
                </a:lnTo>
                <a:lnTo>
                  <a:pt x="3312443" y="1523865"/>
                </a:lnTo>
                <a:lnTo>
                  <a:pt x="3305315" y="1522275"/>
                </a:lnTo>
                <a:close/>
              </a:path>
              <a:path w="3718560" h="2296160">
                <a:moveTo>
                  <a:pt x="3249214" y="1573115"/>
                </a:moveTo>
                <a:lnTo>
                  <a:pt x="3241969" y="1574037"/>
                </a:lnTo>
                <a:lnTo>
                  <a:pt x="3235407" y="1577801"/>
                </a:lnTo>
                <a:lnTo>
                  <a:pt x="3230790" y="1583840"/>
                </a:lnTo>
                <a:lnTo>
                  <a:pt x="3228928" y="1590901"/>
                </a:lnTo>
                <a:lnTo>
                  <a:pt x="3229851" y="1598146"/>
                </a:lnTo>
                <a:lnTo>
                  <a:pt x="3233614" y="1604708"/>
                </a:lnTo>
                <a:lnTo>
                  <a:pt x="3239628" y="1609296"/>
                </a:lnTo>
                <a:lnTo>
                  <a:pt x="3246690" y="1611158"/>
                </a:lnTo>
                <a:lnTo>
                  <a:pt x="3253935" y="1610235"/>
                </a:lnTo>
                <a:lnTo>
                  <a:pt x="3260525" y="1606448"/>
                </a:lnTo>
                <a:lnTo>
                  <a:pt x="3265114" y="1600433"/>
                </a:lnTo>
                <a:lnTo>
                  <a:pt x="3266975" y="1593372"/>
                </a:lnTo>
                <a:lnTo>
                  <a:pt x="3266053" y="1586127"/>
                </a:lnTo>
                <a:lnTo>
                  <a:pt x="3262290" y="1579565"/>
                </a:lnTo>
                <a:lnTo>
                  <a:pt x="3256276" y="1574976"/>
                </a:lnTo>
                <a:lnTo>
                  <a:pt x="3249214" y="1573115"/>
                </a:lnTo>
                <a:close/>
              </a:path>
              <a:path w="3718560" h="2296160">
                <a:moveTo>
                  <a:pt x="3191247" y="1621821"/>
                </a:moveTo>
                <a:lnTo>
                  <a:pt x="3183972" y="1622467"/>
                </a:lnTo>
                <a:lnTo>
                  <a:pt x="3177272" y="1625978"/>
                </a:lnTo>
                <a:lnTo>
                  <a:pt x="3172428" y="1631838"/>
                </a:lnTo>
                <a:lnTo>
                  <a:pt x="3170300" y="1638823"/>
                </a:lnTo>
                <a:lnTo>
                  <a:pt x="3170946" y="1646097"/>
                </a:lnTo>
                <a:lnTo>
                  <a:pt x="3174457" y="1652798"/>
                </a:lnTo>
                <a:lnTo>
                  <a:pt x="3180292" y="1657612"/>
                </a:lnTo>
                <a:lnTo>
                  <a:pt x="3187278" y="1659740"/>
                </a:lnTo>
                <a:lnTo>
                  <a:pt x="3194552" y="1659094"/>
                </a:lnTo>
                <a:lnTo>
                  <a:pt x="3201282" y="1655559"/>
                </a:lnTo>
                <a:lnTo>
                  <a:pt x="3206096" y="1649723"/>
                </a:lnTo>
                <a:lnTo>
                  <a:pt x="3208225" y="1642738"/>
                </a:lnTo>
                <a:lnTo>
                  <a:pt x="3207578" y="1635464"/>
                </a:lnTo>
                <a:lnTo>
                  <a:pt x="3204067" y="1628763"/>
                </a:lnTo>
                <a:lnTo>
                  <a:pt x="3198232" y="1623949"/>
                </a:lnTo>
                <a:lnTo>
                  <a:pt x="3191247" y="1621821"/>
                </a:lnTo>
                <a:close/>
              </a:path>
              <a:path w="3718560" h="2296160">
                <a:moveTo>
                  <a:pt x="3131555" y="1668460"/>
                </a:moveTo>
                <a:lnTo>
                  <a:pt x="3124262" y="1668849"/>
                </a:lnTo>
                <a:lnTo>
                  <a:pt x="3117442" y="1672121"/>
                </a:lnTo>
                <a:lnTo>
                  <a:pt x="3112395" y="1677806"/>
                </a:lnTo>
                <a:lnTo>
                  <a:pt x="3110022" y="1684713"/>
                </a:lnTo>
                <a:lnTo>
                  <a:pt x="3110411" y="1692005"/>
                </a:lnTo>
                <a:lnTo>
                  <a:pt x="3113684" y="1698826"/>
                </a:lnTo>
                <a:lnTo>
                  <a:pt x="3119346" y="1703843"/>
                </a:lnTo>
                <a:lnTo>
                  <a:pt x="3126253" y="1706216"/>
                </a:lnTo>
                <a:lnTo>
                  <a:pt x="3133545" y="1705826"/>
                </a:lnTo>
                <a:lnTo>
                  <a:pt x="3140396" y="1702531"/>
                </a:lnTo>
                <a:lnTo>
                  <a:pt x="3145412" y="1696869"/>
                </a:lnTo>
                <a:lnTo>
                  <a:pt x="3147785" y="1689962"/>
                </a:lnTo>
                <a:lnTo>
                  <a:pt x="3147396" y="1682670"/>
                </a:lnTo>
                <a:lnTo>
                  <a:pt x="3144123" y="1675850"/>
                </a:lnTo>
                <a:lnTo>
                  <a:pt x="3138461" y="1670833"/>
                </a:lnTo>
                <a:lnTo>
                  <a:pt x="3131555" y="1668460"/>
                </a:lnTo>
                <a:close/>
              </a:path>
              <a:path w="3718560" h="2296160">
                <a:moveTo>
                  <a:pt x="3070359" y="1713109"/>
                </a:moveTo>
                <a:lnTo>
                  <a:pt x="3063058" y="1713240"/>
                </a:lnTo>
                <a:lnTo>
                  <a:pt x="3056126" y="1716270"/>
                </a:lnTo>
                <a:lnTo>
                  <a:pt x="3050881" y="1721773"/>
                </a:lnTo>
                <a:lnTo>
                  <a:pt x="3048266" y="1728592"/>
                </a:lnTo>
                <a:lnTo>
                  <a:pt x="3048398" y="1735894"/>
                </a:lnTo>
                <a:lnTo>
                  <a:pt x="3051429" y="1742826"/>
                </a:lnTo>
                <a:lnTo>
                  <a:pt x="3056910" y="1748039"/>
                </a:lnTo>
                <a:lnTo>
                  <a:pt x="3063728" y="1750654"/>
                </a:lnTo>
                <a:lnTo>
                  <a:pt x="3071030" y="1750522"/>
                </a:lnTo>
                <a:lnTo>
                  <a:pt x="3077993" y="1747470"/>
                </a:lnTo>
                <a:lnTo>
                  <a:pt x="3083206" y="1741989"/>
                </a:lnTo>
                <a:lnTo>
                  <a:pt x="3085822" y="1735170"/>
                </a:lnTo>
                <a:lnTo>
                  <a:pt x="3085689" y="1727869"/>
                </a:lnTo>
                <a:lnTo>
                  <a:pt x="3082659" y="1720937"/>
                </a:lnTo>
                <a:lnTo>
                  <a:pt x="3077178" y="1715724"/>
                </a:lnTo>
                <a:lnTo>
                  <a:pt x="3070359" y="1713109"/>
                </a:lnTo>
                <a:close/>
              </a:path>
              <a:path w="3718560" h="2296160">
                <a:moveTo>
                  <a:pt x="3000403" y="1755725"/>
                </a:moveTo>
                <a:lnTo>
                  <a:pt x="2993383" y="1758546"/>
                </a:lnTo>
                <a:lnTo>
                  <a:pt x="2987976" y="1763889"/>
                </a:lnTo>
                <a:lnTo>
                  <a:pt x="2985157" y="1770626"/>
                </a:lnTo>
                <a:lnTo>
                  <a:pt x="2985070" y="1777928"/>
                </a:lnTo>
                <a:lnTo>
                  <a:pt x="2987890" y="1784948"/>
                </a:lnTo>
                <a:lnTo>
                  <a:pt x="2993213" y="1790323"/>
                </a:lnTo>
                <a:lnTo>
                  <a:pt x="2999950" y="1793142"/>
                </a:lnTo>
                <a:lnTo>
                  <a:pt x="3007252" y="1793230"/>
                </a:lnTo>
                <a:lnTo>
                  <a:pt x="3014303" y="1790388"/>
                </a:lnTo>
                <a:lnTo>
                  <a:pt x="3019678" y="1785066"/>
                </a:lnTo>
                <a:lnTo>
                  <a:pt x="3022498" y="1778329"/>
                </a:lnTo>
                <a:lnTo>
                  <a:pt x="3022585" y="1771026"/>
                </a:lnTo>
                <a:lnTo>
                  <a:pt x="3019765" y="1764007"/>
                </a:lnTo>
                <a:lnTo>
                  <a:pt x="3014442" y="1758632"/>
                </a:lnTo>
                <a:lnTo>
                  <a:pt x="3007705" y="1755813"/>
                </a:lnTo>
                <a:lnTo>
                  <a:pt x="3000403" y="1755725"/>
                </a:lnTo>
                <a:close/>
              </a:path>
              <a:path w="3718560" h="2296160">
                <a:moveTo>
                  <a:pt x="2936618" y="1796328"/>
                </a:moveTo>
                <a:lnTo>
                  <a:pt x="2929503" y="1798900"/>
                </a:lnTo>
                <a:lnTo>
                  <a:pt x="2923912" y="1804050"/>
                </a:lnTo>
                <a:lnTo>
                  <a:pt x="2920858" y="1810683"/>
                </a:lnTo>
                <a:lnTo>
                  <a:pt x="2920513" y="1817978"/>
                </a:lnTo>
                <a:lnTo>
                  <a:pt x="2923085" y="1825092"/>
                </a:lnTo>
                <a:lnTo>
                  <a:pt x="2928215" y="1830651"/>
                </a:lnTo>
                <a:lnTo>
                  <a:pt x="2934849" y="1833706"/>
                </a:lnTo>
                <a:lnTo>
                  <a:pt x="2942144" y="1834050"/>
                </a:lnTo>
                <a:lnTo>
                  <a:pt x="2949291" y="1831459"/>
                </a:lnTo>
                <a:lnTo>
                  <a:pt x="2954850" y="1826328"/>
                </a:lnTo>
                <a:lnTo>
                  <a:pt x="2957904" y="1819695"/>
                </a:lnTo>
                <a:lnTo>
                  <a:pt x="2958248" y="1812400"/>
                </a:lnTo>
                <a:lnTo>
                  <a:pt x="2955677" y="1805285"/>
                </a:lnTo>
                <a:lnTo>
                  <a:pt x="2950547" y="1799726"/>
                </a:lnTo>
                <a:lnTo>
                  <a:pt x="2943913" y="1796672"/>
                </a:lnTo>
                <a:lnTo>
                  <a:pt x="2936618" y="1796328"/>
                </a:lnTo>
                <a:close/>
              </a:path>
              <a:path w="3718560" h="2296160">
                <a:moveTo>
                  <a:pt x="2871623" y="1835138"/>
                </a:moveTo>
                <a:lnTo>
                  <a:pt x="2864435" y="1837494"/>
                </a:lnTo>
                <a:lnTo>
                  <a:pt x="2858689" y="1842473"/>
                </a:lnTo>
                <a:lnTo>
                  <a:pt x="2855436" y="1849011"/>
                </a:lnTo>
                <a:lnTo>
                  <a:pt x="2854872" y="1856292"/>
                </a:lnTo>
                <a:lnTo>
                  <a:pt x="2857228" y="1863481"/>
                </a:lnTo>
                <a:lnTo>
                  <a:pt x="2862188" y="1869192"/>
                </a:lnTo>
                <a:lnTo>
                  <a:pt x="2868727" y="1872445"/>
                </a:lnTo>
                <a:lnTo>
                  <a:pt x="2876008" y="1873010"/>
                </a:lnTo>
                <a:lnTo>
                  <a:pt x="2883230" y="1870635"/>
                </a:lnTo>
                <a:lnTo>
                  <a:pt x="2888941" y="1865675"/>
                </a:lnTo>
                <a:lnTo>
                  <a:pt x="2892194" y="1859137"/>
                </a:lnTo>
                <a:lnTo>
                  <a:pt x="2892759" y="1851855"/>
                </a:lnTo>
                <a:lnTo>
                  <a:pt x="2890403" y="1844667"/>
                </a:lnTo>
                <a:lnTo>
                  <a:pt x="2885442" y="1838955"/>
                </a:lnTo>
                <a:lnTo>
                  <a:pt x="2878904" y="1835702"/>
                </a:lnTo>
                <a:lnTo>
                  <a:pt x="2871623" y="1835138"/>
                </a:lnTo>
                <a:close/>
              </a:path>
              <a:path w="3718560" h="2296160">
                <a:moveTo>
                  <a:pt x="2805608" y="1872192"/>
                </a:moveTo>
                <a:lnTo>
                  <a:pt x="2798352" y="1874329"/>
                </a:lnTo>
                <a:lnTo>
                  <a:pt x="2792459" y="1879132"/>
                </a:lnTo>
                <a:lnTo>
                  <a:pt x="2789010" y="1885569"/>
                </a:lnTo>
                <a:lnTo>
                  <a:pt x="2788226" y="1892830"/>
                </a:lnTo>
                <a:lnTo>
                  <a:pt x="2790363" y="1900087"/>
                </a:lnTo>
                <a:lnTo>
                  <a:pt x="2795149" y="1905945"/>
                </a:lnTo>
                <a:lnTo>
                  <a:pt x="2801586" y="1909395"/>
                </a:lnTo>
                <a:lnTo>
                  <a:pt x="2808847" y="1910178"/>
                </a:lnTo>
                <a:lnTo>
                  <a:pt x="2816137" y="1908023"/>
                </a:lnTo>
                <a:lnTo>
                  <a:pt x="2821996" y="1903238"/>
                </a:lnTo>
                <a:lnTo>
                  <a:pt x="2825445" y="1896801"/>
                </a:lnTo>
                <a:lnTo>
                  <a:pt x="2826229" y="1889540"/>
                </a:lnTo>
                <a:lnTo>
                  <a:pt x="2824091" y="1882283"/>
                </a:lnTo>
                <a:lnTo>
                  <a:pt x="2819306" y="1876424"/>
                </a:lnTo>
                <a:lnTo>
                  <a:pt x="2812869" y="1872975"/>
                </a:lnTo>
                <a:lnTo>
                  <a:pt x="2805608" y="1872192"/>
                </a:lnTo>
                <a:close/>
              </a:path>
              <a:path w="3718560" h="2296160">
                <a:moveTo>
                  <a:pt x="2738659" y="1907538"/>
                </a:moveTo>
                <a:lnTo>
                  <a:pt x="2731342" y="1909455"/>
                </a:lnTo>
                <a:lnTo>
                  <a:pt x="2725306" y="1914078"/>
                </a:lnTo>
                <a:lnTo>
                  <a:pt x="2721664" y="1920408"/>
                </a:lnTo>
                <a:lnTo>
                  <a:pt x="2720661" y="1927642"/>
                </a:lnTo>
                <a:lnTo>
                  <a:pt x="2722579" y="1934959"/>
                </a:lnTo>
                <a:lnTo>
                  <a:pt x="2727185" y="1940960"/>
                </a:lnTo>
                <a:lnTo>
                  <a:pt x="2733514" y="1944602"/>
                </a:lnTo>
                <a:lnTo>
                  <a:pt x="2740748" y="1945605"/>
                </a:lnTo>
                <a:lnTo>
                  <a:pt x="2748100" y="1943671"/>
                </a:lnTo>
                <a:lnTo>
                  <a:pt x="2754101" y="1939065"/>
                </a:lnTo>
                <a:lnTo>
                  <a:pt x="2757744" y="1932735"/>
                </a:lnTo>
                <a:lnTo>
                  <a:pt x="2758746" y="1925501"/>
                </a:lnTo>
                <a:lnTo>
                  <a:pt x="2756829" y="1918183"/>
                </a:lnTo>
                <a:lnTo>
                  <a:pt x="2752223" y="1912183"/>
                </a:lnTo>
                <a:lnTo>
                  <a:pt x="2745893" y="1908540"/>
                </a:lnTo>
                <a:lnTo>
                  <a:pt x="2738659" y="1907538"/>
                </a:lnTo>
                <a:close/>
              </a:path>
              <a:path w="3718560" h="2296160">
                <a:moveTo>
                  <a:pt x="2670230" y="1941150"/>
                </a:moveTo>
                <a:lnTo>
                  <a:pt x="2662913" y="1943067"/>
                </a:lnTo>
                <a:lnTo>
                  <a:pt x="2656877" y="1947690"/>
                </a:lnTo>
                <a:lnTo>
                  <a:pt x="2653235" y="1954020"/>
                </a:lnTo>
                <a:lnTo>
                  <a:pt x="2652232" y="1961254"/>
                </a:lnTo>
                <a:lnTo>
                  <a:pt x="2654150" y="1968572"/>
                </a:lnTo>
                <a:lnTo>
                  <a:pt x="2658756" y="1974572"/>
                </a:lnTo>
                <a:lnTo>
                  <a:pt x="2665086" y="1978214"/>
                </a:lnTo>
                <a:lnTo>
                  <a:pt x="2672319" y="1979217"/>
                </a:lnTo>
                <a:lnTo>
                  <a:pt x="2679672" y="1977283"/>
                </a:lnTo>
                <a:lnTo>
                  <a:pt x="2685672" y="1972677"/>
                </a:lnTo>
                <a:lnTo>
                  <a:pt x="2689315" y="1966347"/>
                </a:lnTo>
                <a:lnTo>
                  <a:pt x="2690318" y="1959113"/>
                </a:lnTo>
                <a:lnTo>
                  <a:pt x="2688400" y="1951795"/>
                </a:lnTo>
                <a:lnTo>
                  <a:pt x="2683794" y="1945795"/>
                </a:lnTo>
                <a:lnTo>
                  <a:pt x="2677464" y="1942152"/>
                </a:lnTo>
                <a:lnTo>
                  <a:pt x="2670230" y="1941150"/>
                </a:lnTo>
                <a:close/>
              </a:path>
              <a:path w="3718560" h="2296160">
                <a:moveTo>
                  <a:pt x="2601465" y="1972813"/>
                </a:moveTo>
                <a:lnTo>
                  <a:pt x="2594093" y="1974509"/>
                </a:lnTo>
                <a:lnTo>
                  <a:pt x="2587920" y="1978948"/>
                </a:lnTo>
                <a:lnTo>
                  <a:pt x="2584089" y="1985165"/>
                </a:lnTo>
                <a:lnTo>
                  <a:pt x="2582869" y="1992366"/>
                </a:lnTo>
                <a:lnTo>
                  <a:pt x="2584565" y="1999738"/>
                </a:lnTo>
                <a:lnTo>
                  <a:pt x="2588988" y="2005875"/>
                </a:lnTo>
                <a:lnTo>
                  <a:pt x="2595205" y="2009706"/>
                </a:lnTo>
                <a:lnTo>
                  <a:pt x="2602406" y="2010926"/>
                </a:lnTo>
                <a:lnTo>
                  <a:pt x="2609813" y="2009215"/>
                </a:lnTo>
                <a:lnTo>
                  <a:pt x="2615949" y="2004792"/>
                </a:lnTo>
                <a:lnTo>
                  <a:pt x="2619781" y="1998574"/>
                </a:lnTo>
                <a:lnTo>
                  <a:pt x="2621002" y="1991374"/>
                </a:lnTo>
                <a:lnTo>
                  <a:pt x="2619306" y="1984002"/>
                </a:lnTo>
                <a:lnTo>
                  <a:pt x="2614882" y="1977865"/>
                </a:lnTo>
                <a:lnTo>
                  <a:pt x="2608665" y="1974034"/>
                </a:lnTo>
                <a:lnTo>
                  <a:pt x="2601465" y="1972813"/>
                </a:lnTo>
                <a:close/>
              </a:path>
              <a:path w="3718560" h="2296160">
                <a:moveTo>
                  <a:pt x="2531900" y="2002857"/>
                </a:moveTo>
                <a:lnTo>
                  <a:pt x="2524486" y="2004361"/>
                </a:lnTo>
                <a:lnTo>
                  <a:pt x="2518201" y="2008638"/>
                </a:lnTo>
                <a:lnTo>
                  <a:pt x="2514209" y="2014754"/>
                </a:lnTo>
                <a:lnTo>
                  <a:pt x="2512803" y="2021920"/>
                </a:lnTo>
                <a:lnTo>
                  <a:pt x="2514307" y="2029334"/>
                </a:lnTo>
                <a:lnTo>
                  <a:pt x="2518569" y="2035583"/>
                </a:lnTo>
                <a:lnTo>
                  <a:pt x="2524685" y="2039575"/>
                </a:lnTo>
                <a:lnTo>
                  <a:pt x="2531851" y="2040982"/>
                </a:lnTo>
                <a:lnTo>
                  <a:pt x="2539300" y="2039463"/>
                </a:lnTo>
                <a:lnTo>
                  <a:pt x="2545549" y="2035201"/>
                </a:lnTo>
                <a:lnTo>
                  <a:pt x="2549540" y="2029085"/>
                </a:lnTo>
                <a:lnTo>
                  <a:pt x="2550947" y="2021919"/>
                </a:lnTo>
                <a:lnTo>
                  <a:pt x="2549443" y="2014505"/>
                </a:lnTo>
                <a:lnTo>
                  <a:pt x="2545181" y="2008255"/>
                </a:lnTo>
                <a:lnTo>
                  <a:pt x="2539066" y="2004264"/>
                </a:lnTo>
                <a:lnTo>
                  <a:pt x="2531900" y="2002857"/>
                </a:lnTo>
                <a:close/>
              </a:path>
              <a:path w="3718560" h="2296160">
                <a:moveTo>
                  <a:pt x="2461749" y="2031314"/>
                </a:moveTo>
                <a:lnTo>
                  <a:pt x="2454294" y="2032594"/>
                </a:lnTo>
                <a:lnTo>
                  <a:pt x="2447883" y="2036681"/>
                </a:lnTo>
                <a:lnTo>
                  <a:pt x="2443709" y="2042674"/>
                </a:lnTo>
                <a:lnTo>
                  <a:pt x="2442088" y="2049794"/>
                </a:lnTo>
                <a:lnTo>
                  <a:pt x="2443368" y="2057250"/>
                </a:lnTo>
                <a:lnTo>
                  <a:pt x="2447441" y="2063625"/>
                </a:lnTo>
                <a:lnTo>
                  <a:pt x="2453434" y="2067798"/>
                </a:lnTo>
                <a:lnTo>
                  <a:pt x="2460555" y="2069420"/>
                </a:lnTo>
                <a:lnTo>
                  <a:pt x="2468045" y="2068126"/>
                </a:lnTo>
                <a:lnTo>
                  <a:pt x="2474420" y="2064053"/>
                </a:lnTo>
                <a:lnTo>
                  <a:pt x="2478594" y="2058060"/>
                </a:lnTo>
                <a:lnTo>
                  <a:pt x="2480216" y="2050939"/>
                </a:lnTo>
                <a:lnTo>
                  <a:pt x="2478935" y="2043484"/>
                </a:lnTo>
                <a:lnTo>
                  <a:pt x="2474863" y="2037109"/>
                </a:lnTo>
                <a:lnTo>
                  <a:pt x="2468870" y="2032936"/>
                </a:lnTo>
                <a:lnTo>
                  <a:pt x="2461749" y="2031314"/>
                </a:lnTo>
                <a:close/>
              </a:path>
              <a:path w="3718560" h="2296160">
                <a:moveTo>
                  <a:pt x="2390973" y="2058218"/>
                </a:moveTo>
                <a:lnTo>
                  <a:pt x="2383483" y="2059279"/>
                </a:lnTo>
                <a:lnTo>
                  <a:pt x="2376956" y="2063175"/>
                </a:lnTo>
                <a:lnTo>
                  <a:pt x="2372608" y="2069043"/>
                </a:lnTo>
                <a:lnTo>
                  <a:pt x="2370777" y="2076113"/>
                </a:lnTo>
                <a:lnTo>
                  <a:pt x="2371838" y="2083603"/>
                </a:lnTo>
                <a:lnTo>
                  <a:pt x="2375721" y="2090094"/>
                </a:lnTo>
                <a:lnTo>
                  <a:pt x="2381589" y="2094442"/>
                </a:lnTo>
                <a:lnTo>
                  <a:pt x="2388659" y="2096272"/>
                </a:lnTo>
                <a:lnTo>
                  <a:pt x="2396185" y="2095199"/>
                </a:lnTo>
                <a:lnTo>
                  <a:pt x="2402677" y="2091316"/>
                </a:lnTo>
                <a:lnTo>
                  <a:pt x="2407025" y="2085448"/>
                </a:lnTo>
                <a:lnTo>
                  <a:pt x="2408855" y="2078378"/>
                </a:lnTo>
                <a:lnTo>
                  <a:pt x="2407794" y="2070888"/>
                </a:lnTo>
                <a:lnTo>
                  <a:pt x="2403911" y="2064396"/>
                </a:lnTo>
                <a:lnTo>
                  <a:pt x="2398043" y="2060048"/>
                </a:lnTo>
                <a:lnTo>
                  <a:pt x="2390973" y="2058218"/>
                </a:lnTo>
                <a:close/>
              </a:path>
              <a:path w="3718560" h="2296160">
                <a:moveTo>
                  <a:pt x="2319574" y="2083595"/>
                </a:moveTo>
                <a:lnTo>
                  <a:pt x="2312059" y="2084458"/>
                </a:lnTo>
                <a:lnTo>
                  <a:pt x="2305430" y="2088181"/>
                </a:lnTo>
                <a:lnTo>
                  <a:pt x="2300929" y="2093932"/>
                </a:lnTo>
                <a:lnTo>
                  <a:pt x="2298912" y="2100951"/>
                </a:lnTo>
                <a:lnTo>
                  <a:pt x="2299775" y="2108466"/>
                </a:lnTo>
                <a:lnTo>
                  <a:pt x="2303486" y="2115058"/>
                </a:lnTo>
                <a:lnTo>
                  <a:pt x="2309237" y="2119559"/>
                </a:lnTo>
                <a:lnTo>
                  <a:pt x="2316257" y="2121575"/>
                </a:lnTo>
                <a:lnTo>
                  <a:pt x="2323809" y="2120701"/>
                </a:lnTo>
                <a:lnTo>
                  <a:pt x="2330400" y="2116990"/>
                </a:lnTo>
                <a:lnTo>
                  <a:pt x="2334902" y="2111239"/>
                </a:lnTo>
                <a:lnTo>
                  <a:pt x="2336918" y="2104220"/>
                </a:lnTo>
                <a:lnTo>
                  <a:pt x="2336055" y="2096704"/>
                </a:lnTo>
                <a:lnTo>
                  <a:pt x="2332344" y="2090112"/>
                </a:lnTo>
                <a:lnTo>
                  <a:pt x="2326593" y="2085611"/>
                </a:lnTo>
                <a:lnTo>
                  <a:pt x="2319574" y="2083595"/>
                </a:lnTo>
                <a:close/>
              </a:path>
              <a:path w="3718560" h="2296160">
                <a:moveTo>
                  <a:pt x="2247042" y="2107078"/>
                </a:moveTo>
                <a:lnTo>
                  <a:pt x="2239526" y="2107941"/>
                </a:lnTo>
                <a:lnTo>
                  <a:pt x="2232898" y="2111663"/>
                </a:lnTo>
                <a:lnTo>
                  <a:pt x="2228397" y="2117414"/>
                </a:lnTo>
                <a:lnTo>
                  <a:pt x="2226381" y="2124434"/>
                </a:lnTo>
                <a:lnTo>
                  <a:pt x="2227244" y="2131949"/>
                </a:lnTo>
                <a:lnTo>
                  <a:pt x="2230955" y="2138541"/>
                </a:lnTo>
                <a:lnTo>
                  <a:pt x="2236706" y="2143042"/>
                </a:lnTo>
                <a:lnTo>
                  <a:pt x="2243725" y="2145058"/>
                </a:lnTo>
                <a:lnTo>
                  <a:pt x="2251276" y="2144183"/>
                </a:lnTo>
                <a:lnTo>
                  <a:pt x="2257869" y="2140472"/>
                </a:lnTo>
                <a:lnTo>
                  <a:pt x="2262370" y="2134721"/>
                </a:lnTo>
                <a:lnTo>
                  <a:pt x="2264386" y="2127702"/>
                </a:lnTo>
                <a:lnTo>
                  <a:pt x="2263523" y="2120187"/>
                </a:lnTo>
                <a:lnTo>
                  <a:pt x="2259812" y="2113595"/>
                </a:lnTo>
                <a:lnTo>
                  <a:pt x="2254061" y="2109094"/>
                </a:lnTo>
                <a:lnTo>
                  <a:pt x="2247042" y="2107078"/>
                </a:lnTo>
                <a:close/>
              </a:path>
              <a:path w="3718560" h="2296160">
                <a:moveTo>
                  <a:pt x="2174545" y="2128915"/>
                </a:moveTo>
                <a:lnTo>
                  <a:pt x="2167007" y="2129556"/>
                </a:lnTo>
                <a:lnTo>
                  <a:pt x="2160272" y="2133082"/>
                </a:lnTo>
                <a:lnTo>
                  <a:pt x="2155603" y="2138697"/>
                </a:lnTo>
                <a:lnTo>
                  <a:pt x="2153381" y="2145654"/>
                </a:lnTo>
                <a:lnTo>
                  <a:pt x="2154022" y="2153192"/>
                </a:lnTo>
                <a:lnTo>
                  <a:pt x="2157537" y="2159890"/>
                </a:lnTo>
                <a:lnTo>
                  <a:pt x="2163153" y="2164559"/>
                </a:lnTo>
                <a:lnTo>
                  <a:pt x="2170110" y="2166781"/>
                </a:lnTo>
                <a:lnTo>
                  <a:pt x="2177684" y="2166129"/>
                </a:lnTo>
                <a:lnTo>
                  <a:pt x="2184383" y="2162614"/>
                </a:lnTo>
                <a:lnTo>
                  <a:pt x="2189051" y="2156998"/>
                </a:lnTo>
                <a:lnTo>
                  <a:pt x="2191273" y="2150042"/>
                </a:lnTo>
                <a:lnTo>
                  <a:pt x="2190633" y="2142504"/>
                </a:lnTo>
                <a:lnTo>
                  <a:pt x="2187117" y="2135806"/>
                </a:lnTo>
                <a:lnTo>
                  <a:pt x="2181502" y="2131137"/>
                </a:lnTo>
                <a:lnTo>
                  <a:pt x="2174545" y="2128915"/>
                </a:lnTo>
                <a:close/>
              </a:path>
              <a:path w="3718560" h="2296160">
                <a:moveTo>
                  <a:pt x="2101559" y="2149265"/>
                </a:moveTo>
                <a:lnTo>
                  <a:pt x="2094007" y="2149708"/>
                </a:lnTo>
                <a:lnTo>
                  <a:pt x="2087182" y="2153056"/>
                </a:lnTo>
                <a:lnTo>
                  <a:pt x="2082367" y="2158547"/>
                </a:lnTo>
                <a:lnTo>
                  <a:pt x="2079963" y="2165443"/>
                </a:lnTo>
                <a:lnTo>
                  <a:pt x="2080407" y="2172995"/>
                </a:lnTo>
                <a:lnTo>
                  <a:pt x="2083745" y="2179784"/>
                </a:lnTo>
                <a:lnTo>
                  <a:pt x="2089236" y="2184598"/>
                </a:lnTo>
                <a:lnTo>
                  <a:pt x="2096132" y="2187002"/>
                </a:lnTo>
                <a:lnTo>
                  <a:pt x="2103720" y="2186549"/>
                </a:lnTo>
                <a:lnTo>
                  <a:pt x="2110509" y="2183211"/>
                </a:lnTo>
                <a:lnTo>
                  <a:pt x="2115323" y="2177719"/>
                </a:lnTo>
                <a:lnTo>
                  <a:pt x="2117727" y="2170823"/>
                </a:lnTo>
                <a:lnTo>
                  <a:pt x="2117284" y="2163271"/>
                </a:lnTo>
                <a:lnTo>
                  <a:pt x="2113946" y="2156483"/>
                </a:lnTo>
                <a:lnTo>
                  <a:pt x="2108454" y="2151669"/>
                </a:lnTo>
                <a:lnTo>
                  <a:pt x="2101559" y="2149265"/>
                </a:lnTo>
                <a:close/>
              </a:path>
              <a:path w="3718560" h="2296160">
                <a:moveTo>
                  <a:pt x="2028231" y="2168136"/>
                </a:moveTo>
                <a:lnTo>
                  <a:pt x="2020670" y="2168356"/>
                </a:lnTo>
                <a:lnTo>
                  <a:pt x="2013749" y="2171501"/>
                </a:lnTo>
                <a:lnTo>
                  <a:pt x="2008775" y="2176849"/>
                </a:lnTo>
                <a:lnTo>
                  <a:pt x="2006169" y="2183671"/>
                </a:lnTo>
                <a:lnTo>
                  <a:pt x="2006389" y="2191232"/>
                </a:lnTo>
                <a:lnTo>
                  <a:pt x="2009525" y="2198116"/>
                </a:lnTo>
                <a:lnTo>
                  <a:pt x="2014873" y="2203090"/>
                </a:lnTo>
                <a:lnTo>
                  <a:pt x="2021695" y="2205696"/>
                </a:lnTo>
                <a:lnTo>
                  <a:pt x="2029294" y="2205468"/>
                </a:lnTo>
                <a:lnTo>
                  <a:pt x="2036178" y="2202331"/>
                </a:lnTo>
                <a:lnTo>
                  <a:pt x="2041152" y="2196984"/>
                </a:lnTo>
                <a:lnTo>
                  <a:pt x="2043758" y="2190162"/>
                </a:lnTo>
                <a:lnTo>
                  <a:pt x="2043537" y="2182600"/>
                </a:lnTo>
                <a:lnTo>
                  <a:pt x="2040401" y="2175716"/>
                </a:lnTo>
                <a:lnTo>
                  <a:pt x="2035054" y="2170742"/>
                </a:lnTo>
                <a:lnTo>
                  <a:pt x="2028231" y="2168136"/>
                </a:lnTo>
                <a:close/>
              </a:path>
              <a:path w="3718560" h="2296160">
                <a:moveTo>
                  <a:pt x="1954463" y="2185466"/>
                </a:moveTo>
                <a:lnTo>
                  <a:pt x="1932019" y="2207979"/>
                </a:lnTo>
                <a:lnTo>
                  <a:pt x="1934973" y="2214943"/>
                </a:lnTo>
                <a:lnTo>
                  <a:pt x="1940187" y="2220056"/>
                </a:lnTo>
                <a:lnTo>
                  <a:pt x="1946938" y="2222841"/>
                </a:lnTo>
                <a:lnTo>
                  <a:pt x="1954540" y="2222813"/>
                </a:lnTo>
                <a:lnTo>
                  <a:pt x="1961504" y="2219859"/>
                </a:lnTo>
                <a:lnTo>
                  <a:pt x="1966617" y="2214645"/>
                </a:lnTo>
                <a:lnTo>
                  <a:pt x="1969367" y="2207979"/>
                </a:lnTo>
                <a:lnTo>
                  <a:pt x="1969382" y="2200329"/>
                </a:lnTo>
                <a:lnTo>
                  <a:pt x="1966428" y="2193365"/>
                </a:lnTo>
                <a:lnTo>
                  <a:pt x="1961214" y="2188251"/>
                </a:lnTo>
                <a:lnTo>
                  <a:pt x="1954463" y="2185466"/>
                </a:lnTo>
                <a:close/>
              </a:path>
              <a:path w="3718560" h="2296160">
                <a:moveTo>
                  <a:pt x="1879752" y="2200650"/>
                </a:moveTo>
                <a:lnTo>
                  <a:pt x="1857308" y="2223163"/>
                </a:lnTo>
                <a:lnTo>
                  <a:pt x="1860262" y="2230127"/>
                </a:lnTo>
                <a:lnTo>
                  <a:pt x="1865476" y="2235240"/>
                </a:lnTo>
                <a:lnTo>
                  <a:pt x="1872228" y="2238025"/>
                </a:lnTo>
                <a:lnTo>
                  <a:pt x="1879829" y="2237997"/>
                </a:lnTo>
                <a:lnTo>
                  <a:pt x="1886794" y="2235043"/>
                </a:lnTo>
                <a:lnTo>
                  <a:pt x="1891907" y="2229829"/>
                </a:lnTo>
                <a:lnTo>
                  <a:pt x="1894657" y="2223163"/>
                </a:lnTo>
                <a:lnTo>
                  <a:pt x="1894672" y="2215513"/>
                </a:lnTo>
                <a:lnTo>
                  <a:pt x="1891718" y="2208549"/>
                </a:lnTo>
                <a:lnTo>
                  <a:pt x="1886504" y="2203435"/>
                </a:lnTo>
                <a:lnTo>
                  <a:pt x="1879752" y="2200650"/>
                </a:lnTo>
                <a:close/>
              </a:path>
              <a:path w="3718560" h="2296160">
                <a:moveTo>
                  <a:pt x="1797720" y="2214089"/>
                </a:moveTo>
                <a:lnTo>
                  <a:pt x="1790633" y="2216841"/>
                </a:lnTo>
                <a:lnTo>
                  <a:pt x="1785367" y="2221901"/>
                </a:lnTo>
                <a:lnTo>
                  <a:pt x="1782383" y="2228566"/>
                </a:lnTo>
                <a:lnTo>
                  <a:pt x="1782179" y="2236128"/>
                </a:lnTo>
                <a:lnTo>
                  <a:pt x="1784925" y="2243177"/>
                </a:lnTo>
                <a:lnTo>
                  <a:pt x="1789985" y="2248443"/>
                </a:lnTo>
                <a:lnTo>
                  <a:pt x="1796650" y="2251427"/>
                </a:lnTo>
                <a:lnTo>
                  <a:pt x="1804249" y="2251625"/>
                </a:lnTo>
                <a:lnTo>
                  <a:pt x="1811298" y="2248879"/>
                </a:lnTo>
                <a:lnTo>
                  <a:pt x="1816564" y="2243819"/>
                </a:lnTo>
                <a:lnTo>
                  <a:pt x="1819548" y="2237154"/>
                </a:lnTo>
                <a:lnTo>
                  <a:pt x="1819752" y="2229592"/>
                </a:lnTo>
                <a:lnTo>
                  <a:pt x="1817007" y="2222543"/>
                </a:lnTo>
                <a:lnTo>
                  <a:pt x="1811947" y="2217277"/>
                </a:lnTo>
                <a:lnTo>
                  <a:pt x="1805282" y="2214293"/>
                </a:lnTo>
                <a:lnTo>
                  <a:pt x="1797720" y="2214089"/>
                </a:lnTo>
                <a:close/>
              </a:path>
              <a:path w="3718560" h="2296160">
                <a:moveTo>
                  <a:pt x="1722977" y="2225860"/>
                </a:moveTo>
                <a:lnTo>
                  <a:pt x="1715812" y="2228400"/>
                </a:lnTo>
                <a:lnTo>
                  <a:pt x="1710398" y="2233301"/>
                </a:lnTo>
                <a:lnTo>
                  <a:pt x="1707217" y="2239875"/>
                </a:lnTo>
                <a:lnTo>
                  <a:pt x="1706788" y="2247427"/>
                </a:lnTo>
                <a:lnTo>
                  <a:pt x="1709323" y="2254555"/>
                </a:lnTo>
                <a:lnTo>
                  <a:pt x="1714223" y="2259969"/>
                </a:lnTo>
                <a:lnTo>
                  <a:pt x="1720797" y="2263150"/>
                </a:lnTo>
                <a:lnTo>
                  <a:pt x="1728387" y="2263574"/>
                </a:lnTo>
                <a:lnTo>
                  <a:pt x="1735515" y="2261039"/>
                </a:lnTo>
                <a:lnTo>
                  <a:pt x="1740929" y="2256138"/>
                </a:lnTo>
                <a:lnTo>
                  <a:pt x="1744110" y="2249564"/>
                </a:lnTo>
                <a:lnTo>
                  <a:pt x="1744539" y="2242011"/>
                </a:lnTo>
                <a:lnTo>
                  <a:pt x="1742004" y="2234884"/>
                </a:lnTo>
                <a:lnTo>
                  <a:pt x="1737103" y="2229470"/>
                </a:lnTo>
                <a:lnTo>
                  <a:pt x="1730529" y="2226289"/>
                </a:lnTo>
                <a:lnTo>
                  <a:pt x="1722977" y="2225860"/>
                </a:lnTo>
                <a:close/>
              </a:path>
              <a:path w="3718560" h="2296160">
                <a:moveTo>
                  <a:pt x="1647924" y="2235936"/>
                </a:moveTo>
                <a:lnTo>
                  <a:pt x="1640694" y="2238286"/>
                </a:lnTo>
                <a:lnTo>
                  <a:pt x="1635152" y="2243042"/>
                </a:lnTo>
                <a:lnTo>
                  <a:pt x="1631798" y="2249529"/>
                </a:lnTo>
                <a:lnTo>
                  <a:pt x="1631170" y="2257068"/>
                </a:lnTo>
                <a:lnTo>
                  <a:pt x="1633515" y="2264260"/>
                </a:lnTo>
                <a:lnTo>
                  <a:pt x="1638271" y="2269802"/>
                </a:lnTo>
                <a:lnTo>
                  <a:pt x="1644758" y="2273156"/>
                </a:lnTo>
                <a:lnTo>
                  <a:pt x="1652334" y="2273780"/>
                </a:lnTo>
                <a:lnTo>
                  <a:pt x="1659527" y="2271435"/>
                </a:lnTo>
                <a:lnTo>
                  <a:pt x="1665069" y="2266679"/>
                </a:lnTo>
                <a:lnTo>
                  <a:pt x="1668423" y="2260192"/>
                </a:lnTo>
                <a:lnTo>
                  <a:pt x="1669051" y="2252653"/>
                </a:lnTo>
                <a:lnTo>
                  <a:pt x="1666706" y="2245461"/>
                </a:lnTo>
                <a:lnTo>
                  <a:pt x="1661950" y="2239919"/>
                </a:lnTo>
                <a:lnTo>
                  <a:pt x="1655462" y="2236565"/>
                </a:lnTo>
                <a:lnTo>
                  <a:pt x="1647924" y="2235936"/>
                </a:lnTo>
                <a:close/>
              </a:path>
              <a:path w="3718560" h="2296160">
                <a:moveTo>
                  <a:pt x="1572712" y="2244243"/>
                </a:moveTo>
                <a:lnTo>
                  <a:pt x="1565416" y="2246377"/>
                </a:lnTo>
                <a:lnTo>
                  <a:pt x="1559735" y="2250967"/>
                </a:lnTo>
                <a:lnTo>
                  <a:pt x="1556190" y="2257352"/>
                </a:lnTo>
                <a:lnTo>
                  <a:pt x="1555338" y="2264868"/>
                </a:lnTo>
                <a:lnTo>
                  <a:pt x="1557469" y="2272127"/>
                </a:lnTo>
                <a:lnTo>
                  <a:pt x="1562059" y="2277807"/>
                </a:lnTo>
                <a:lnTo>
                  <a:pt x="1568444" y="2281352"/>
                </a:lnTo>
                <a:lnTo>
                  <a:pt x="1575998" y="2282201"/>
                </a:lnTo>
                <a:lnTo>
                  <a:pt x="1583257" y="2280069"/>
                </a:lnTo>
                <a:lnTo>
                  <a:pt x="1588938" y="2275480"/>
                </a:lnTo>
                <a:lnTo>
                  <a:pt x="1592482" y="2269095"/>
                </a:lnTo>
                <a:lnTo>
                  <a:pt x="1593334" y="2261578"/>
                </a:lnTo>
                <a:lnTo>
                  <a:pt x="1591203" y="2254320"/>
                </a:lnTo>
                <a:lnTo>
                  <a:pt x="1586614" y="2248639"/>
                </a:lnTo>
                <a:lnTo>
                  <a:pt x="1580229" y="2245094"/>
                </a:lnTo>
                <a:lnTo>
                  <a:pt x="1572712" y="2244243"/>
                </a:lnTo>
                <a:close/>
              </a:path>
              <a:path w="3718560" h="2296160">
                <a:moveTo>
                  <a:pt x="1496750" y="2250735"/>
                </a:moveTo>
                <a:lnTo>
                  <a:pt x="1489454" y="2252870"/>
                </a:lnTo>
                <a:lnTo>
                  <a:pt x="1483774" y="2257459"/>
                </a:lnTo>
                <a:lnTo>
                  <a:pt x="1480229" y="2263844"/>
                </a:lnTo>
                <a:lnTo>
                  <a:pt x="1479377" y="2271361"/>
                </a:lnTo>
                <a:lnTo>
                  <a:pt x="1481508" y="2278619"/>
                </a:lnTo>
                <a:lnTo>
                  <a:pt x="1486098" y="2284300"/>
                </a:lnTo>
                <a:lnTo>
                  <a:pt x="1492483" y="2287845"/>
                </a:lnTo>
                <a:lnTo>
                  <a:pt x="1500037" y="2288693"/>
                </a:lnTo>
                <a:lnTo>
                  <a:pt x="1507296" y="2286562"/>
                </a:lnTo>
                <a:lnTo>
                  <a:pt x="1512976" y="2281972"/>
                </a:lnTo>
                <a:lnTo>
                  <a:pt x="1516521" y="2275587"/>
                </a:lnTo>
                <a:lnTo>
                  <a:pt x="1517373" y="2268071"/>
                </a:lnTo>
                <a:lnTo>
                  <a:pt x="1515242" y="2260812"/>
                </a:lnTo>
                <a:lnTo>
                  <a:pt x="1510652" y="2255132"/>
                </a:lnTo>
                <a:lnTo>
                  <a:pt x="1504267" y="2251587"/>
                </a:lnTo>
                <a:lnTo>
                  <a:pt x="1496750" y="2250735"/>
                </a:lnTo>
                <a:close/>
              </a:path>
              <a:path w="3718560" h="2296160">
                <a:moveTo>
                  <a:pt x="1421206" y="2254946"/>
                </a:moveTo>
                <a:lnTo>
                  <a:pt x="1413848" y="2256859"/>
                </a:lnTo>
                <a:lnTo>
                  <a:pt x="1408032" y="2261275"/>
                </a:lnTo>
                <a:lnTo>
                  <a:pt x="1404296" y="2267550"/>
                </a:lnTo>
                <a:lnTo>
                  <a:pt x="1403217" y="2275038"/>
                </a:lnTo>
                <a:lnTo>
                  <a:pt x="1405128" y="2282357"/>
                </a:lnTo>
                <a:lnTo>
                  <a:pt x="1409544" y="2288174"/>
                </a:lnTo>
                <a:lnTo>
                  <a:pt x="1415819" y="2291910"/>
                </a:lnTo>
                <a:lnTo>
                  <a:pt x="1423344" y="2292986"/>
                </a:lnTo>
                <a:lnTo>
                  <a:pt x="1430664" y="2291075"/>
                </a:lnTo>
                <a:lnTo>
                  <a:pt x="1436481" y="2286659"/>
                </a:lnTo>
                <a:lnTo>
                  <a:pt x="1440217" y="2280384"/>
                </a:lnTo>
                <a:lnTo>
                  <a:pt x="1441296" y="2272897"/>
                </a:lnTo>
                <a:lnTo>
                  <a:pt x="1439384" y="2265578"/>
                </a:lnTo>
                <a:lnTo>
                  <a:pt x="1434968" y="2259761"/>
                </a:lnTo>
                <a:lnTo>
                  <a:pt x="1428693" y="2256025"/>
                </a:lnTo>
                <a:lnTo>
                  <a:pt x="1421206" y="2254946"/>
                </a:lnTo>
                <a:close/>
              </a:path>
              <a:path w="3718560" h="2296160">
                <a:moveTo>
                  <a:pt x="1345582" y="2257209"/>
                </a:moveTo>
                <a:lnTo>
                  <a:pt x="1338170" y="2258899"/>
                </a:lnTo>
                <a:lnTo>
                  <a:pt x="1332223" y="2263137"/>
                </a:lnTo>
                <a:lnTo>
                  <a:pt x="1328299" y="2269296"/>
                </a:lnTo>
                <a:lnTo>
                  <a:pt x="1326995" y="2276748"/>
                </a:lnTo>
                <a:lnTo>
                  <a:pt x="1328684" y="2284122"/>
                </a:lnTo>
                <a:lnTo>
                  <a:pt x="1332922" y="2290069"/>
                </a:lnTo>
                <a:lnTo>
                  <a:pt x="1339081" y="2293993"/>
                </a:lnTo>
                <a:lnTo>
                  <a:pt x="1346570" y="2295296"/>
                </a:lnTo>
                <a:lnTo>
                  <a:pt x="1353944" y="2293607"/>
                </a:lnTo>
                <a:lnTo>
                  <a:pt x="1359892" y="2289369"/>
                </a:lnTo>
                <a:lnTo>
                  <a:pt x="1363816" y="2283210"/>
                </a:lnTo>
                <a:lnTo>
                  <a:pt x="1365120" y="2275758"/>
                </a:lnTo>
                <a:lnTo>
                  <a:pt x="1363431" y="2268385"/>
                </a:lnTo>
                <a:lnTo>
                  <a:pt x="1359193" y="2262437"/>
                </a:lnTo>
                <a:lnTo>
                  <a:pt x="1353033" y="2258513"/>
                </a:lnTo>
                <a:lnTo>
                  <a:pt x="1345582" y="2257209"/>
                </a:lnTo>
                <a:close/>
              </a:path>
              <a:path w="3718560" h="2296160">
                <a:moveTo>
                  <a:pt x="1269944" y="2257436"/>
                </a:moveTo>
                <a:lnTo>
                  <a:pt x="1262483" y="2258895"/>
                </a:lnTo>
                <a:lnTo>
                  <a:pt x="1256407" y="2262947"/>
                </a:lnTo>
                <a:lnTo>
                  <a:pt x="1252293" y="2268981"/>
                </a:lnTo>
                <a:lnTo>
                  <a:pt x="1250758" y="2276388"/>
                </a:lnTo>
                <a:lnTo>
                  <a:pt x="1252217" y="2283811"/>
                </a:lnTo>
                <a:lnTo>
                  <a:pt x="1256269" y="2289887"/>
                </a:lnTo>
                <a:lnTo>
                  <a:pt x="1262303" y="2294000"/>
                </a:lnTo>
                <a:lnTo>
                  <a:pt x="1269748" y="2295536"/>
                </a:lnTo>
                <a:lnTo>
                  <a:pt x="1277171" y="2294077"/>
                </a:lnTo>
                <a:lnTo>
                  <a:pt x="1283248" y="2290025"/>
                </a:lnTo>
                <a:lnTo>
                  <a:pt x="1287361" y="2283991"/>
                </a:lnTo>
                <a:lnTo>
                  <a:pt x="1288896" y="2276584"/>
                </a:lnTo>
                <a:lnTo>
                  <a:pt x="1287437" y="2269161"/>
                </a:lnTo>
                <a:lnTo>
                  <a:pt x="1283385" y="2263085"/>
                </a:lnTo>
                <a:lnTo>
                  <a:pt x="1277351" y="2258971"/>
                </a:lnTo>
                <a:lnTo>
                  <a:pt x="1269944" y="2257436"/>
                </a:lnTo>
                <a:close/>
              </a:path>
              <a:path w="3718560" h="2296160">
                <a:moveTo>
                  <a:pt x="1194382" y="2255534"/>
                </a:moveTo>
                <a:lnTo>
                  <a:pt x="1186877" y="2256740"/>
                </a:lnTo>
                <a:lnTo>
                  <a:pt x="1180667" y="2260584"/>
                </a:lnTo>
                <a:lnTo>
                  <a:pt x="1176352" y="2266476"/>
                </a:lnTo>
                <a:lnTo>
                  <a:pt x="1174568" y="2273827"/>
                </a:lnTo>
                <a:lnTo>
                  <a:pt x="1175775" y="2281295"/>
                </a:lnTo>
                <a:lnTo>
                  <a:pt x="1179619" y="2287505"/>
                </a:lnTo>
                <a:lnTo>
                  <a:pt x="1185511" y="2291820"/>
                </a:lnTo>
                <a:lnTo>
                  <a:pt x="1192900" y="2293605"/>
                </a:lnTo>
                <a:lnTo>
                  <a:pt x="1200368" y="2292398"/>
                </a:lnTo>
                <a:lnTo>
                  <a:pt x="1206578" y="2288554"/>
                </a:lnTo>
                <a:lnTo>
                  <a:pt x="1210893" y="2282662"/>
                </a:lnTo>
                <a:lnTo>
                  <a:pt x="1212677" y="2275311"/>
                </a:lnTo>
                <a:lnTo>
                  <a:pt x="1211469" y="2267843"/>
                </a:lnTo>
                <a:lnTo>
                  <a:pt x="1207625" y="2261634"/>
                </a:lnTo>
                <a:lnTo>
                  <a:pt x="1201734" y="2257318"/>
                </a:lnTo>
                <a:lnTo>
                  <a:pt x="1194382" y="2255534"/>
                </a:lnTo>
                <a:close/>
              </a:path>
              <a:path w="3718560" h="2296160">
                <a:moveTo>
                  <a:pt x="1118871" y="2251394"/>
                </a:moveTo>
                <a:lnTo>
                  <a:pt x="1111331" y="2252362"/>
                </a:lnTo>
                <a:lnTo>
                  <a:pt x="1105003" y="2256007"/>
                </a:lnTo>
                <a:lnTo>
                  <a:pt x="1100503" y="2261760"/>
                </a:lnTo>
                <a:lnTo>
                  <a:pt x="1098487" y="2269051"/>
                </a:lnTo>
                <a:lnTo>
                  <a:pt x="1099458" y="2276553"/>
                </a:lnTo>
                <a:lnTo>
                  <a:pt x="1103104" y="2282881"/>
                </a:lnTo>
                <a:lnTo>
                  <a:pt x="1108856" y="2287381"/>
                </a:lnTo>
                <a:lnTo>
                  <a:pt x="1116185" y="2289399"/>
                </a:lnTo>
                <a:lnTo>
                  <a:pt x="1123687" y="2288429"/>
                </a:lnTo>
                <a:lnTo>
                  <a:pt x="1130015" y="2284783"/>
                </a:lnTo>
                <a:lnTo>
                  <a:pt x="1134514" y="2279031"/>
                </a:lnTo>
                <a:lnTo>
                  <a:pt x="1136530" y="2271740"/>
                </a:lnTo>
                <a:lnTo>
                  <a:pt x="1135560" y="2264237"/>
                </a:lnTo>
                <a:lnTo>
                  <a:pt x="1131914" y="2257909"/>
                </a:lnTo>
                <a:lnTo>
                  <a:pt x="1126162" y="2253410"/>
                </a:lnTo>
                <a:lnTo>
                  <a:pt x="1118871" y="2251394"/>
                </a:lnTo>
                <a:close/>
              </a:path>
              <a:path w="3718560" h="2296160">
                <a:moveTo>
                  <a:pt x="1043585" y="2244902"/>
                </a:moveTo>
                <a:lnTo>
                  <a:pt x="1036016" y="2245608"/>
                </a:lnTo>
                <a:lnTo>
                  <a:pt x="1029565" y="2249031"/>
                </a:lnTo>
                <a:lnTo>
                  <a:pt x="1024869" y="2254623"/>
                </a:lnTo>
                <a:lnTo>
                  <a:pt x="1022601" y="2261840"/>
                </a:lnTo>
                <a:lnTo>
                  <a:pt x="1023310" y="2269372"/>
                </a:lnTo>
                <a:lnTo>
                  <a:pt x="1026733" y="2275822"/>
                </a:lnTo>
                <a:lnTo>
                  <a:pt x="1032326" y="2280519"/>
                </a:lnTo>
                <a:lnTo>
                  <a:pt x="1039580" y="2282791"/>
                </a:lnTo>
                <a:lnTo>
                  <a:pt x="1047111" y="2282082"/>
                </a:lnTo>
                <a:lnTo>
                  <a:pt x="1053562" y="2278659"/>
                </a:lnTo>
                <a:lnTo>
                  <a:pt x="1058259" y="2273066"/>
                </a:lnTo>
                <a:lnTo>
                  <a:pt x="1060527" y="2265849"/>
                </a:lnTo>
                <a:lnTo>
                  <a:pt x="1059818" y="2258318"/>
                </a:lnTo>
                <a:lnTo>
                  <a:pt x="1056395" y="2251867"/>
                </a:lnTo>
                <a:lnTo>
                  <a:pt x="1050802" y="2247171"/>
                </a:lnTo>
                <a:lnTo>
                  <a:pt x="1043585" y="2244902"/>
                </a:lnTo>
                <a:close/>
              </a:path>
              <a:path w="3718560" h="2296160">
                <a:moveTo>
                  <a:pt x="968568" y="2235925"/>
                </a:moveTo>
                <a:lnTo>
                  <a:pt x="960977" y="2236363"/>
                </a:lnTo>
                <a:lnTo>
                  <a:pt x="954409" y="2239556"/>
                </a:lnTo>
                <a:lnTo>
                  <a:pt x="949518" y="2244979"/>
                </a:lnTo>
                <a:lnTo>
                  <a:pt x="946997" y="2252111"/>
                </a:lnTo>
                <a:lnTo>
                  <a:pt x="947440" y="2259663"/>
                </a:lnTo>
                <a:lnTo>
                  <a:pt x="950633" y="2266231"/>
                </a:lnTo>
                <a:lnTo>
                  <a:pt x="956056" y="2271122"/>
                </a:lnTo>
                <a:lnTo>
                  <a:pt x="963226" y="2273649"/>
                </a:lnTo>
                <a:lnTo>
                  <a:pt x="970778" y="2273206"/>
                </a:lnTo>
                <a:lnTo>
                  <a:pt x="977346" y="2270013"/>
                </a:lnTo>
                <a:lnTo>
                  <a:pt x="982237" y="2264590"/>
                </a:lnTo>
                <a:lnTo>
                  <a:pt x="984759" y="2257458"/>
                </a:lnTo>
                <a:lnTo>
                  <a:pt x="984316" y="2249906"/>
                </a:lnTo>
                <a:lnTo>
                  <a:pt x="981122" y="2243338"/>
                </a:lnTo>
                <a:lnTo>
                  <a:pt x="975699" y="2238447"/>
                </a:lnTo>
                <a:lnTo>
                  <a:pt x="968568" y="2235925"/>
                </a:lnTo>
                <a:close/>
              </a:path>
              <a:path w="3718560" h="2296160">
                <a:moveTo>
                  <a:pt x="893937" y="2224317"/>
                </a:moveTo>
                <a:lnTo>
                  <a:pt x="886337" y="2224476"/>
                </a:lnTo>
                <a:lnTo>
                  <a:pt x="879656" y="2227427"/>
                </a:lnTo>
                <a:lnTo>
                  <a:pt x="874570" y="2232667"/>
                </a:lnTo>
                <a:lnTo>
                  <a:pt x="871788" y="2239702"/>
                </a:lnTo>
                <a:lnTo>
                  <a:pt x="871954" y="2247264"/>
                </a:lnTo>
                <a:lnTo>
                  <a:pt x="874904" y="2253945"/>
                </a:lnTo>
                <a:lnTo>
                  <a:pt x="880144" y="2259032"/>
                </a:lnTo>
                <a:lnTo>
                  <a:pt x="887216" y="2261820"/>
                </a:lnTo>
                <a:lnTo>
                  <a:pt x="894780" y="2261654"/>
                </a:lnTo>
                <a:lnTo>
                  <a:pt x="901460" y="2258703"/>
                </a:lnTo>
                <a:lnTo>
                  <a:pt x="906547" y="2253463"/>
                </a:lnTo>
                <a:lnTo>
                  <a:pt x="909328" y="2246428"/>
                </a:lnTo>
                <a:lnTo>
                  <a:pt x="909163" y="2238865"/>
                </a:lnTo>
                <a:lnTo>
                  <a:pt x="906212" y="2232185"/>
                </a:lnTo>
                <a:lnTo>
                  <a:pt x="900972" y="2227098"/>
                </a:lnTo>
                <a:lnTo>
                  <a:pt x="893937" y="2224317"/>
                </a:lnTo>
                <a:close/>
              </a:path>
              <a:path w="3718560" h="2296160">
                <a:moveTo>
                  <a:pt x="812251" y="2209779"/>
                </a:moveTo>
                <a:lnTo>
                  <a:pt x="805459" y="2212463"/>
                </a:lnTo>
                <a:lnTo>
                  <a:pt x="800169" y="2217497"/>
                </a:lnTo>
                <a:lnTo>
                  <a:pt x="797111" y="2224416"/>
                </a:lnTo>
                <a:lnTo>
                  <a:pt x="796977" y="2231980"/>
                </a:lnTo>
                <a:lnTo>
                  <a:pt x="799661" y="2238772"/>
                </a:lnTo>
                <a:lnTo>
                  <a:pt x="804696" y="2244062"/>
                </a:lnTo>
                <a:lnTo>
                  <a:pt x="811653" y="2247128"/>
                </a:lnTo>
                <a:lnTo>
                  <a:pt x="819216" y="2247262"/>
                </a:lnTo>
                <a:lnTo>
                  <a:pt x="826008" y="2244578"/>
                </a:lnTo>
                <a:lnTo>
                  <a:pt x="831299" y="2239544"/>
                </a:lnTo>
                <a:lnTo>
                  <a:pt x="834356" y="2232624"/>
                </a:lnTo>
                <a:lnTo>
                  <a:pt x="834490" y="2225061"/>
                </a:lnTo>
                <a:lnTo>
                  <a:pt x="831806" y="2218269"/>
                </a:lnTo>
                <a:lnTo>
                  <a:pt x="826771" y="2212979"/>
                </a:lnTo>
                <a:lnTo>
                  <a:pt x="819852" y="2209921"/>
                </a:lnTo>
                <a:lnTo>
                  <a:pt x="812251" y="2209779"/>
                </a:lnTo>
                <a:close/>
              </a:path>
              <a:path w="3718560" h="2296160">
                <a:moveTo>
                  <a:pt x="738796" y="2192106"/>
                </a:moveTo>
                <a:lnTo>
                  <a:pt x="731907" y="2194528"/>
                </a:lnTo>
                <a:lnTo>
                  <a:pt x="726428" y="2199357"/>
                </a:lnTo>
                <a:lnTo>
                  <a:pt x="723108" y="2206154"/>
                </a:lnTo>
                <a:lnTo>
                  <a:pt x="722685" y="2213707"/>
                </a:lnTo>
                <a:lnTo>
                  <a:pt x="725107" y="2220596"/>
                </a:lnTo>
                <a:lnTo>
                  <a:pt x="729936" y="2226075"/>
                </a:lnTo>
                <a:lnTo>
                  <a:pt x="736770" y="2229405"/>
                </a:lnTo>
                <a:lnTo>
                  <a:pt x="744323" y="2229828"/>
                </a:lnTo>
                <a:lnTo>
                  <a:pt x="751212" y="2227405"/>
                </a:lnTo>
                <a:lnTo>
                  <a:pt x="756691" y="2222577"/>
                </a:lnTo>
                <a:lnTo>
                  <a:pt x="760011" y="2215779"/>
                </a:lnTo>
                <a:lnTo>
                  <a:pt x="760434" y="2208226"/>
                </a:lnTo>
                <a:lnTo>
                  <a:pt x="758012" y="2201337"/>
                </a:lnTo>
                <a:lnTo>
                  <a:pt x="753183" y="2195858"/>
                </a:lnTo>
                <a:lnTo>
                  <a:pt x="746386" y="2192538"/>
                </a:lnTo>
                <a:lnTo>
                  <a:pt x="738796" y="2192106"/>
                </a:lnTo>
                <a:close/>
              </a:path>
              <a:path w="3718560" h="2296160">
                <a:moveTo>
                  <a:pt x="666260" y="2171239"/>
                </a:moveTo>
                <a:lnTo>
                  <a:pt x="659274" y="2173367"/>
                </a:lnTo>
                <a:lnTo>
                  <a:pt x="653596" y="2177959"/>
                </a:lnTo>
                <a:lnTo>
                  <a:pt x="649991" y="2184610"/>
                </a:lnTo>
                <a:lnTo>
                  <a:pt x="649249" y="2192138"/>
                </a:lnTo>
                <a:lnTo>
                  <a:pt x="651377" y="2199124"/>
                </a:lnTo>
                <a:lnTo>
                  <a:pt x="655969" y="2204802"/>
                </a:lnTo>
                <a:lnTo>
                  <a:pt x="662656" y="2208419"/>
                </a:lnTo>
                <a:lnTo>
                  <a:pt x="670184" y="2209161"/>
                </a:lnTo>
                <a:lnTo>
                  <a:pt x="677170" y="2207033"/>
                </a:lnTo>
                <a:lnTo>
                  <a:pt x="682849" y="2202440"/>
                </a:lnTo>
                <a:lnTo>
                  <a:pt x="686454" y="2195789"/>
                </a:lnTo>
                <a:lnTo>
                  <a:pt x="687196" y="2188261"/>
                </a:lnTo>
                <a:lnTo>
                  <a:pt x="685067" y="2181275"/>
                </a:lnTo>
                <a:lnTo>
                  <a:pt x="680475" y="2175597"/>
                </a:lnTo>
                <a:lnTo>
                  <a:pt x="673825" y="2171992"/>
                </a:lnTo>
                <a:lnTo>
                  <a:pt x="666260" y="2171239"/>
                </a:lnTo>
                <a:close/>
              </a:path>
              <a:path w="3718560" h="2296160">
                <a:moveTo>
                  <a:pt x="594876" y="2146965"/>
                </a:moveTo>
                <a:lnTo>
                  <a:pt x="587798" y="2148763"/>
                </a:lnTo>
                <a:lnTo>
                  <a:pt x="581911" y="2153085"/>
                </a:lnTo>
                <a:lnTo>
                  <a:pt x="577998" y="2159559"/>
                </a:lnTo>
                <a:lnTo>
                  <a:pt x="576904" y="2167044"/>
                </a:lnTo>
                <a:lnTo>
                  <a:pt x="578703" y="2174122"/>
                </a:lnTo>
                <a:lnTo>
                  <a:pt x="583025" y="2180010"/>
                </a:lnTo>
                <a:lnTo>
                  <a:pt x="589535" y="2183935"/>
                </a:lnTo>
                <a:lnTo>
                  <a:pt x="597020" y="2185029"/>
                </a:lnTo>
                <a:lnTo>
                  <a:pt x="604098" y="2183231"/>
                </a:lnTo>
                <a:lnTo>
                  <a:pt x="609985" y="2178909"/>
                </a:lnTo>
                <a:lnTo>
                  <a:pt x="613897" y="2172435"/>
                </a:lnTo>
                <a:lnTo>
                  <a:pt x="614992" y="2164950"/>
                </a:lnTo>
                <a:lnTo>
                  <a:pt x="613193" y="2157872"/>
                </a:lnTo>
                <a:lnTo>
                  <a:pt x="608872" y="2151984"/>
                </a:lnTo>
                <a:lnTo>
                  <a:pt x="602397" y="2148072"/>
                </a:lnTo>
                <a:lnTo>
                  <a:pt x="594876" y="2146965"/>
                </a:lnTo>
                <a:close/>
              </a:path>
              <a:path w="3718560" h="2296160">
                <a:moveTo>
                  <a:pt x="524868" y="2119056"/>
                </a:moveTo>
                <a:lnTo>
                  <a:pt x="517711" y="2120508"/>
                </a:lnTo>
                <a:lnTo>
                  <a:pt x="511621" y="2124538"/>
                </a:lnTo>
                <a:lnTo>
                  <a:pt x="507392" y="2130842"/>
                </a:lnTo>
                <a:lnTo>
                  <a:pt x="505940" y="2138237"/>
                </a:lnTo>
                <a:lnTo>
                  <a:pt x="507410" y="2145422"/>
                </a:lnTo>
                <a:lnTo>
                  <a:pt x="511421" y="2151485"/>
                </a:lnTo>
                <a:lnTo>
                  <a:pt x="517760" y="2155728"/>
                </a:lnTo>
                <a:lnTo>
                  <a:pt x="525156" y="2157180"/>
                </a:lnTo>
                <a:lnTo>
                  <a:pt x="532322" y="2155722"/>
                </a:lnTo>
                <a:lnTo>
                  <a:pt x="538404" y="2151698"/>
                </a:lnTo>
                <a:lnTo>
                  <a:pt x="542633" y="2145394"/>
                </a:lnTo>
                <a:lnTo>
                  <a:pt x="544084" y="2137999"/>
                </a:lnTo>
                <a:lnTo>
                  <a:pt x="542614" y="2130814"/>
                </a:lnTo>
                <a:lnTo>
                  <a:pt x="538602" y="2124751"/>
                </a:lnTo>
                <a:lnTo>
                  <a:pt x="532326" y="2120528"/>
                </a:lnTo>
                <a:lnTo>
                  <a:pt x="524868" y="2119056"/>
                </a:lnTo>
                <a:close/>
              </a:path>
              <a:path w="3718560" h="2296160">
                <a:moveTo>
                  <a:pt x="456569" y="2087263"/>
                </a:moveTo>
                <a:lnTo>
                  <a:pt x="449347" y="2088350"/>
                </a:lnTo>
                <a:lnTo>
                  <a:pt x="443061" y="2092066"/>
                </a:lnTo>
                <a:lnTo>
                  <a:pt x="438525" y="2098121"/>
                </a:lnTo>
                <a:lnTo>
                  <a:pt x="436694" y="2105460"/>
                </a:lnTo>
                <a:lnTo>
                  <a:pt x="437781" y="2112682"/>
                </a:lnTo>
                <a:lnTo>
                  <a:pt x="441497" y="2118969"/>
                </a:lnTo>
                <a:lnTo>
                  <a:pt x="447586" y="2123521"/>
                </a:lnTo>
                <a:lnTo>
                  <a:pt x="454925" y="2125352"/>
                </a:lnTo>
                <a:lnTo>
                  <a:pt x="462147" y="2124265"/>
                </a:lnTo>
                <a:lnTo>
                  <a:pt x="468434" y="2120548"/>
                </a:lnTo>
                <a:lnTo>
                  <a:pt x="472969" y="2114494"/>
                </a:lnTo>
                <a:lnTo>
                  <a:pt x="474801" y="2107155"/>
                </a:lnTo>
                <a:lnTo>
                  <a:pt x="473713" y="2099933"/>
                </a:lnTo>
                <a:lnTo>
                  <a:pt x="469997" y="2093646"/>
                </a:lnTo>
                <a:lnTo>
                  <a:pt x="463943" y="2089111"/>
                </a:lnTo>
                <a:lnTo>
                  <a:pt x="456569" y="2087263"/>
                </a:lnTo>
                <a:close/>
              </a:path>
              <a:path w="3718560" h="2296160">
                <a:moveTo>
                  <a:pt x="391656" y="2051161"/>
                </a:moveTo>
                <a:lnTo>
                  <a:pt x="384358" y="2051444"/>
                </a:lnTo>
                <a:lnTo>
                  <a:pt x="377699" y="2054442"/>
                </a:lnTo>
                <a:lnTo>
                  <a:pt x="372522" y="2059958"/>
                </a:lnTo>
                <a:lnTo>
                  <a:pt x="369891" y="2067051"/>
                </a:lnTo>
                <a:lnTo>
                  <a:pt x="370174" y="2074348"/>
                </a:lnTo>
                <a:lnTo>
                  <a:pt x="373172" y="2081007"/>
                </a:lnTo>
                <a:lnTo>
                  <a:pt x="378720" y="2086204"/>
                </a:lnTo>
                <a:lnTo>
                  <a:pt x="385812" y="2088836"/>
                </a:lnTo>
                <a:lnTo>
                  <a:pt x="393109" y="2088553"/>
                </a:lnTo>
                <a:lnTo>
                  <a:pt x="399768" y="2085555"/>
                </a:lnTo>
                <a:lnTo>
                  <a:pt x="404945" y="2080039"/>
                </a:lnTo>
                <a:lnTo>
                  <a:pt x="407577" y="2072946"/>
                </a:lnTo>
                <a:lnTo>
                  <a:pt x="407295" y="2065649"/>
                </a:lnTo>
                <a:lnTo>
                  <a:pt x="404297" y="2058990"/>
                </a:lnTo>
                <a:lnTo>
                  <a:pt x="398781" y="2053813"/>
                </a:lnTo>
                <a:lnTo>
                  <a:pt x="391656" y="2051161"/>
                </a:lnTo>
                <a:close/>
              </a:path>
              <a:path w="3718560" h="2296160">
                <a:moveTo>
                  <a:pt x="321403" y="2009987"/>
                </a:moveTo>
                <a:lnTo>
                  <a:pt x="314574" y="2012573"/>
                </a:lnTo>
                <a:lnTo>
                  <a:pt x="309069" y="2017762"/>
                </a:lnTo>
                <a:lnTo>
                  <a:pt x="306009" y="2024680"/>
                </a:lnTo>
                <a:lnTo>
                  <a:pt x="305846" y="2031981"/>
                </a:lnTo>
                <a:lnTo>
                  <a:pt x="308432" y="2038811"/>
                </a:lnTo>
                <a:lnTo>
                  <a:pt x="313651" y="2044337"/>
                </a:lnTo>
                <a:lnTo>
                  <a:pt x="320570" y="2047397"/>
                </a:lnTo>
                <a:lnTo>
                  <a:pt x="327872" y="2047561"/>
                </a:lnTo>
                <a:lnTo>
                  <a:pt x="334702" y="2044975"/>
                </a:lnTo>
                <a:lnTo>
                  <a:pt x="340206" y="2039786"/>
                </a:lnTo>
                <a:lnTo>
                  <a:pt x="343266" y="2032868"/>
                </a:lnTo>
                <a:lnTo>
                  <a:pt x="343429" y="2025567"/>
                </a:lnTo>
                <a:lnTo>
                  <a:pt x="340843" y="2018737"/>
                </a:lnTo>
                <a:lnTo>
                  <a:pt x="335654" y="2013232"/>
                </a:lnTo>
                <a:lnTo>
                  <a:pt x="328704" y="2010151"/>
                </a:lnTo>
                <a:lnTo>
                  <a:pt x="321403" y="2009987"/>
                </a:lnTo>
                <a:close/>
              </a:path>
              <a:path w="3718560" h="2296160">
                <a:moveTo>
                  <a:pt x="261919" y="1963789"/>
                </a:moveTo>
                <a:lnTo>
                  <a:pt x="254934" y="1965921"/>
                </a:lnTo>
                <a:lnTo>
                  <a:pt x="249101" y="1970737"/>
                </a:lnTo>
                <a:lnTo>
                  <a:pt x="245593" y="1977440"/>
                </a:lnTo>
                <a:lnTo>
                  <a:pt x="244951" y="1984714"/>
                </a:lnTo>
                <a:lnTo>
                  <a:pt x="247083" y="1991699"/>
                </a:lnTo>
                <a:lnTo>
                  <a:pt x="251928" y="1997556"/>
                </a:lnTo>
                <a:lnTo>
                  <a:pt x="258631" y="2001064"/>
                </a:lnTo>
                <a:lnTo>
                  <a:pt x="265906" y="2001707"/>
                </a:lnTo>
                <a:lnTo>
                  <a:pt x="272891" y="1999575"/>
                </a:lnTo>
                <a:lnTo>
                  <a:pt x="278724" y="1994758"/>
                </a:lnTo>
                <a:lnTo>
                  <a:pt x="282231" y="1988056"/>
                </a:lnTo>
                <a:lnTo>
                  <a:pt x="282874" y="1980781"/>
                </a:lnTo>
                <a:lnTo>
                  <a:pt x="280742" y="1973796"/>
                </a:lnTo>
                <a:lnTo>
                  <a:pt x="275926" y="1967963"/>
                </a:lnTo>
                <a:lnTo>
                  <a:pt x="269194" y="1964431"/>
                </a:lnTo>
                <a:lnTo>
                  <a:pt x="261919" y="1963789"/>
                </a:lnTo>
                <a:close/>
              </a:path>
              <a:path w="3718560" h="2296160">
                <a:moveTo>
                  <a:pt x="206635" y="1912709"/>
                </a:moveTo>
                <a:lnTo>
                  <a:pt x="199516" y="1914342"/>
                </a:lnTo>
                <a:lnTo>
                  <a:pt x="193357" y="1918734"/>
                </a:lnTo>
                <a:lnTo>
                  <a:pt x="189385" y="1925172"/>
                </a:lnTo>
                <a:lnTo>
                  <a:pt x="188230" y="1932383"/>
                </a:lnTo>
                <a:lnTo>
                  <a:pt x="189862" y="1939501"/>
                </a:lnTo>
                <a:lnTo>
                  <a:pt x="194283" y="1945686"/>
                </a:lnTo>
                <a:lnTo>
                  <a:pt x="200721" y="1949658"/>
                </a:lnTo>
                <a:lnTo>
                  <a:pt x="207932" y="1950813"/>
                </a:lnTo>
                <a:lnTo>
                  <a:pt x="215050" y="1949180"/>
                </a:lnTo>
                <a:lnTo>
                  <a:pt x="221209" y="1944788"/>
                </a:lnTo>
                <a:lnTo>
                  <a:pt x="225181" y="1938350"/>
                </a:lnTo>
                <a:lnTo>
                  <a:pt x="226336" y="1931139"/>
                </a:lnTo>
                <a:lnTo>
                  <a:pt x="224703" y="1924021"/>
                </a:lnTo>
                <a:lnTo>
                  <a:pt x="220311" y="1917862"/>
                </a:lnTo>
                <a:lnTo>
                  <a:pt x="213846" y="1913864"/>
                </a:lnTo>
                <a:lnTo>
                  <a:pt x="206635" y="1912709"/>
                </a:lnTo>
                <a:close/>
              </a:path>
              <a:path w="3718560" h="2296160">
                <a:moveTo>
                  <a:pt x="158940" y="1855884"/>
                </a:moveTo>
                <a:lnTo>
                  <a:pt x="151656" y="1856411"/>
                </a:lnTo>
                <a:lnTo>
                  <a:pt x="144899" y="1859813"/>
                </a:lnTo>
                <a:lnTo>
                  <a:pt x="139991" y="1865569"/>
                </a:lnTo>
                <a:lnTo>
                  <a:pt x="137749" y="1872519"/>
                </a:lnTo>
                <a:lnTo>
                  <a:pt x="138277" y="1879803"/>
                </a:lnTo>
                <a:lnTo>
                  <a:pt x="141702" y="1886590"/>
                </a:lnTo>
                <a:lnTo>
                  <a:pt x="147458" y="1891498"/>
                </a:lnTo>
                <a:lnTo>
                  <a:pt x="154409" y="1893740"/>
                </a:lnTo>
                <a:lnTo>
                  <a:pt x="161693" y="1893213"/>
                </a:lnTo>
                <a:lnTo>
                  <a:pt x="168450" y="1889812"/>
                </a:lnTo>
                <a:lnTo>
                  <a:pt x="173358" y="1884055"/>
                </a:lnTo>
                <a:lnTo>
                  <a:pt x="175599" y="1877105"/>
                </a:lnTo>
                <a:lnTo>
                  <a:pt x="175071" y="1869821"/>
                </a:lnTo>
                <a:lnTo>
                  <a:pt x="171670" y="1863064"/>
                </a:lnTo>
                <a:lnTo>
                  <a:pt x="165890" y="1858126"/>
                </a:lnTo>
                <a:lnTo>
                  <a:pt x="158940" y="1855884"/>
                </a:lnTo>
                <a:close/>
              </a:path>
              <a:path w="3718560" h="2296160">
                <a:moveTo>
                  <a:pt x="108989" y="1794243"/>
                </a:moveTo>
                <a:lnTo>
                  <a:pt x="101914" y="1796921"/>
                </a:lnTo>
                <a:lnTo>
                  <a:pt x="96432" y="1802134"/>
                </a:lnTo>
                <a:lnTo>
                  <a:pt x="93477" y="1808813"/>
                </a:lnTo>
                <a:lnTo>
                  <a:pt x="93242" y="1816111"/>
                </a:lnTo>
                <a:lnTo>
                  <a:pt x="95940" y="1823219"/>
                </a:lnTo>
                <a:lnTo>
                  <a:pt x="101153" y="1828701"/>
                </a:lnTo>
                <a:lnTo>
                  <a:pt x="107832" y="1831656"/>
                </a:lnTo>
                <a:lnTo>
                  <a:pt x="115131" y="1831891"/>
                </a:lnTo>
                <a:lnTo>
                  <a:pt x="122205" y="1829214"/>
                </a:lnTo>
                <a:lnTo>
                  <a:pt x="127688" y="1824000"/>
                </a:lnTo>
                <a:lnTo>
                  <a:pt x="130643" y="1817322"/>
                </a:lnTo>
                <a:lnTo>
                  <a:pt x="130878" y="1810022"/>
                </a:lnTo>
                <a:lnTo>
                  <a:pt x="128200" y="1802947"/>
                </a:lnTo>
                <a:lnTo>
                  <a:pt x="122966" y="1797433"/>
                </a:lnTo>
                <a:lnTo>
                  <a:pt x="116288" y="1794478"/>
                </a:lnTo>
                <a:lnTo>
                  <a:pt x="108989" y="1794243"/>
                </a:lnTo>
                <a:close/>
              </a:path>
              <a:path w="3718560" h="2296160">
                <a:moveTo>
                  <a:pt x="74881" y="1727195"/>
                </a:moveTo>
                <a:lnTo>
                  <a:pt x="67517" y="1728922"/>
                </a:lnTo>
                <a:lnTo>
                  <a:pt x="61398" y="1733371"/>
                </a:lnTo>
                <a:lnTo>
                  <a:pt x="57593" y="1739604"/>
                </a:lnTo>
                <a:lnTo>
                  <a:pt x="56403" y="1746810"/>
                </a:lnTo>
                <a:lnTo>
                  <a:pt x="58146" y="1754209"/>
                </a:lnTo>
                <a:lnTo>
                  <a:pt x="62595" y="1760327"/>
                </a:lnTo>
                <a:lnTo>
                  <a:pt x="68829" y="1764132"/>
                </a:lnTo>
                <a:lnTo>
                  <a:pt x="76034" y="1765322"/>
                </a:lnTo>
                <a:lnTo>
                  <a:pt x="83399" y="1763595"/>
                </a:lnTo>
                <a:lnTo>
                  <a:pt x="89517" y="1759146"/>
                </a:lnTo>
                <a:lnTo>
                  <a:pt x="93322" y="1752913"/>
                </a:lnTo>
                <a:lnTo>
                  <a:pt x="94512" y="1745708"/>
                </a:lnTo>
                <a:lnTo>
                  <a:pt x="92784" y="1738342"/>
                </a:lnTo>
                <a:lnTo>
                  <a:pt x="88320" y="1732190"/>
                </a:lnTo>
                <a:lnTo>
                  <a:pt x="82086" y="1728385"/>
                </a:lnTo>
                <a:lnTo>
                  <a:pt x="74881" y="17271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81000" y="3129518"/>
                <a:ext cx="370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129518"/>
                <a:ext cx="370743" cy="369332"/>
              </a:xfrm>
              <a:prstGeom prst="rect">
                <a:avLst/>
              </a:prstGeom>
              <a:blipFill>
                <a:blip r:embed="rId3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752368" y="5175250"/>
                <a:ext cx="377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68" y="5175250"/>
                <a:ext cx="377859" cy="369332"/>
              </a:xfrm>
              <a:prstGeom prst="rect">
                <a:avLst/>
              </a:prstGeom>
              <a:blipFill>
                <a:blip r:embed="rId4"/>
                <a:stretch>
                  <a:fillRect l="-19355" r="-645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694220" y="3456957"/>
                <a:ext cx="377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220" y="3456957"/>
                <a:ext cx="377859" cy="369332"/>
              </a:xfrm>
              <a:prstGeom prst="rect">
                <a:avLst/>
              </a:prstGeom>
              <a:blipFill>
                <a:blip r:embed="rId5"/>
                <a:stretch>
                  <a:fillRect l="-17742" r="-645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5759116" y="4032250"/>
            <a:ext cx="1787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tight </a:t>
            </a:r>
            <a:r>
              <a:rPr lang="en-US" altLang="zh-CN" sz="2400" dirty="0">
                <a:ea typeface="宋体" panose="02010600030101010101" pitchFamily="2" charset="-122"/>
              </a:rPr>
              <a:t>clusters</a:t>
            </a: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5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Average </a:t>
            </a:r>
            <a:r>
              <a:rPr lang="en-US" altLang="zh-CN" dirty="0"/>
              <a:t>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cluster distance = average distance of all pairs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2279650" y="44132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5"/>
          <p:cNvSpPr/>
          <p:nvPr/>
        </p:nvSpPr>
        <p:spPr>
          <a:xfrm>
            <a:off x="4641850" y="43370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6"/>
          <p:cNvSpPr/>
          <p:nvPr/>
        </p:nvSpPr>
        <p:spPr>
          <a:xfrm>
            <a:off x="3041650" y="54038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813050" y="46418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4337050" y="43370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4565650" y="40322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908050" y="41084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831850" y="36512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1289050" y="38036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984250" y="38798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1212850" y="41084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4260850" y="40322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908050" y="33464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4038600" y="38100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0" y="495300"/>
                </a:moveTo>
                <a:lnTo>
                  <a:pt x="2267" y="447599"/>
                </a:lnTo>
                <a:lnTo>
                  <a:pt x="8931" y="401181"/>
                </a:lnTo>
                <a:lnTo>
                  <a:pt x="19783" y="356254"/>
                </a:lnTo>
                <a:lnTo>
                  <a:pt x="34617" y="313024"/>
                </a:lnTo>
                <a:lnTo>
                  <a:pt x="53224" y="271700"/>
                </a:lnTo>
                <a:lnTo>
                  <a:pt x="75397" y="232489"/>
                </a:lnTo>
                <a:lnTo>
                  <a:pt x="100929" y="195599"/>
                </a:lnTo>
                <a:lnTo>
                  <a:pt x="129611" y="161238"/>
                </a:lnTo>
                <a:lnTo>
                  <a:pt x="161238" y="129611"/>
                </a:lnTo>
                <a:lnTo>
                  <a:pt x="195599" y="100929"/>
                </a:lnTo>
                <a:lnTo>
                  <a:pt x="232489" y="75397"/>
                </a:lnTo>
                <a:lnTo>
                  <a:pt x="271700" y="53224"/>
                </a:lnTo>
                <a:lnTo>
                  <a:pt x="313024" y="34617"/>
                </a:lnTo>
                <a:lnTo>
                  <a:pt x="356254" y="19783"/>
                </a:lnTo>
                <a:lnTo>
                  <a:pt x="401181" y="8931"/>
                </a:lnTo>
                <a:lnTo>
                  <a:pt x="447599" y="2267"/>
                </a:lnTo>
                <a:lnTo>
                  <a:pt x="495300" y="0"/>
                </a:lnTo>
                <a:lnTo>
                  <a:pt x="543000" y="2267"/>
                </a:lnTo>
                <a:lnTo>
                  <a:pt x="589418" y="8931"/>
                </a:lnTo>
                <a:lnTo>
                  <a:pt x="634345" y="19783"/>
                </a:lnTo>
                <a:lnTo>
                  <a:pt x="677575" y="34617"/>
                </a:lnTo>
                <a:lnTo>
                  <a:pt x="718899" y="53224"/>
                </a:lnTo>
                <a:lnTo>
                  <a:pt x="758110" y="75397"/>
                </a:lnTo>
                <a:lnTo>
                  <a:pt x="795000" y="100929"/>
                </a:lnTo>
                <a:lnTo>
                  <a:pt x="829362" y="129611"/>
                </a:lnTo>
                <a:lnTo>
                  <a:pt x="860988" y="161238"/>
                </a:lnTo>
                <a:lnTo>
                  <a:pt x="889670" y="195599"/>
                </a:lnTo>
                <a:lnTo>
                  <a:pt x="915202" y="232489"/>
                </a:lnTo>
                <a:lnTo>
                  <a:pt x="937375" y="271700"/>
                </a:lnTo>
                <a:lnTo>
                  <a:pt x="955983" y="313024"/>
                </a:lnTo>
                <a:lnTo>
                  <a:pt x="970816" y="356254"/>
                </a:lnTo>
                <a:lnTo>
                  <a:pt x="981669" y="401181"/>
                </a:lnTo>
                <a:lnTo>
                  <a:pt x="988332" y="447599"/>
                </a:lnTo>
                <a:lnTo>
                  <a:pt x="990600" y="495300"/>
                </a:lnTo>
                <a:lnTo>
                  <a:pt x="988332" y="543000"/>
                </a:lnTo>
                <a:lnTo>
                  <a:pt x="981669" y="589418"/>
                </a:lnTo>
                <a:lnTo>
                  <a:pt x="970816" y="634345"/>
                </a:lnTo>
                <a:lnTo>
                  <a:pt x="955983" y="677575"/>
                </a:lnTo>
                <a:lnTo>
                  <a:pt x="937375" y="718899"/>
                </a:lnTo>
                <a:lnTo>
                  <a:pt x="915202" y="758110"/>
                </a:lnTo>
                <a:lnTo>
                  <a:pt x="889670" y="795000"/>
                </a:lnTo>
                <a:lnTo>
                  <a:pt x="860988" y="829362"/>
                </a:lnTo>
                <a:lnTo>
                  <a:pt x="829362" y="860988"/>
                </a:lnTo>
                <a:lnTo>
                  <a:pt x="795000" y="889670"/>
                </a:lnTo>
                <a:lnTo>
                  <a:pt x="758110" y="915202"/>
                </a:lnTo>
                <a:lnTo>
                  <a:pt x="718899" y="937375"/>
                </a:lnTo>
                <a:lnTo>
                  <a:pt x="677575" y="955983"/>
                </a:lnTo>
                <a:lnTo>
                  <a:pt x="634345" y="970816"/>
                </a:lnTo>
                <a:lnTo>
                  <a:pt x="589418" y="981669"/>
                </a:lnTo>
                <a:lnTo>
                  <a:pt x="543000" y="988332"/>
                </a:lnTo>
                <a:lnTo>
                  <a:pt x="495300" y="990600"/>
                </a:lnTo>
                <a:lnTo>
                  <a:pt x="447599" y="988332"/>
                </a:lnTo>
                <a:lnTo>
                  <a:pt x="401181" y="981669"/>
                </a:lnTo>
                <a:lnTo>
                  <a:pt x="356254" y="970816"/>
                </a:lnTo>
                <a:lnTo>
                  <a:pt x="313024" y="955983"/>
                </a:lnTo>
                <a:lnTo>
                  <a:pt x="271700" y="937375"/>
                </a:lnTo>
                <a:lnTo>
                  <a:pt x="232489" y="915202"/>
                </a:lnTo>
                <a:lnTo>
                  <a:pt x="195599" y="889670"/>
                </a:lnTo>
                <a:lnTo>
                  <a:pt x="161238" y="860988"/>
                </a:lnTo>
                <a:lnTo>
                  <a:pt x="129611" y="829362"/>
                </a:lnTo>
                <a:lnTo>
                  <a:pt x="100929" y="795000"/>
                </a:lnTo>
                <a:lnTo>
                  <a:pt x="75397" y="758110"/>
                </a:lnTo>
                <a:lnTo>
                  <a:pt x="53224" y="718899"/>
                </a:lnTo>
                <a:lnTo>
                  <a:pt x="34617" y="677575"/>
                </a:lnTo>
                <a:lnTo>
                  <a:pt x="19783" y="634345"/>
                </a:lnTo>
                <a:lnTo>
                  <a:pt x="8931" y="589418"/>
                </a:lnTo>
                <a:lnTo>
                  <a:pt x="2267" y="543000"/>
                </a:lnTo>
                <a:lnTo>
                  <a:pt x="0" y="495300"/>
                </a:lnTo>
                <a:close/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533400" y="3200400"/>
            <a:ext cx="1143000" cy="1295400"/>
          </a:xfrm>
          <a:custGeom>
            <a:avLst/>
            <a:gdLst/>
            <a:ahLst/>
            <a:cxnLst/>
            <a:rect l="l" t="t" r="r" b="b"/>
            <a:pathLst>
              <a:path w="1143000" h="1295400">
                <a:moveTo>
                  <a:pt x="0" y="647700"/>
                </a:moveTo>
                <a:lnTo>
                  <a:pt x="1719" y="597082"/>
                </a:lnTo>
                <a:lnTo>
                  <a:pt x="6793" y="547530"/>
                </a:lnTo>
                <a:lnTo>
                  <a:pt x="15093" y="499188"/>
                </a:lnTo>
                <a:lnTo>
                  <a:pt x="26494" y="452199"/>
                </a:lnTo>
                <a:lnTo>
                  <a:pt x="40868" y="406707"/>
                </a:lnTo>
                <a:lnTo>
                  <a:pt x="58087" y="362857"/>
                </a:lnTo>
                <a:lnTo>
                  <a:pt x="78026" y="320793"/>
                </a:lnTo>
                <a:lnTo>
                  <a:pt x="100556" y="280658"/>
                </a:lnTo>
                <a:lnTo>
                  <a:pt x="125552" y="242596"/>
                </a:lnTo>
                <a:lnTo>
                  <a:pt x="152885" y="206752"/>
                </a:lnTo>
                <a:lnTo>
                  <a:pt x="182428" y="173269"/>
                </a:lnTo>
                <a:lnTo>
                  <a:pt x="214055" y="142292"/>
                </a:lnTo>
                <a:lnTo>
                  <a:pt x="247639" y="113964"/>
                </a:lnTo>
                <a:lnTo>
                  <a:pt x="283053" y="88430"/>
                </a:lnTo>
                <a:lnTo>
                  <a:pt x="320168" y="65832"/>
                </a:lnTo>
                <a:lnTo>
                  <a:pt x="358859" y="46317"/>
                </a:lnTo>
                <a:lnTo>
                  <a:pt x="398999" y="30027"/>
                </a:lnTo>
                <a:lnTo>
                  <a:pt x="440460" y="17106"/>
                </a:lnTo>
                <a:lnTo>
                  <a:pt x="483115" y="7698"/>
                </a:lnTo>
                <a:lnTo>
                  <a:pt x="526837" y="1948"/>
                </a:lnTo>
                <a:lnTo>
                  <a:pt x="571500" y="0"/>
                </a:lnTo>
                <a:lnTo>
                  <a:pt x="616162" y="1948"/>
                </a:lnTo>
                <a:lnTo>
                  <a:pt x="659884" y="7698"/>
                </a:lnTo>
                <a:lnTo>
                  <a:pt x="702539" y="17106"/>
                </a:lnTo>
                <a:lnTo>
                  <a:pt x="744000" y="30027"/>
                </a:lnTo>
                <a:lnTo>
                  <a:pt x="784140" y="46317"/>
                </a:lnTo>
                <a:lnTo>
                  <a:pt x="822831" y="65832"/>
                </a:lnTo>
                <a:lnTo>
                  <a:pt x="859946" y="88430"/>
                </a:lnTo>
                <a:lnTo>
                  <a:pt x="895360" y="113964"/>
                </a:lnTo>
                <a:lnTo>
                  <a:pt x="928944" y="142292"/>
                </a:lnTo>
                <a:lnTo>
                  <a:pt x="960571" y="173269"/>
                </a:lnTo>
                <a:lnTo>
                  <a:pt x="990114" y="206752"/>
                </a:lnTo>
                <a:lnTo>
                  <a:pt x="1017447" y="242596"/>
                </a:lnTo>
                <a:lnTo>
                  <a:pt x="1042443" y="280658"/>
                </a:lnTo>
                <a:lnTo>
                  <a:pt x="1064973" y="320793"/>
                </a:lnTo>
                <a:lnTo>
                  <a:pt x="1084912" y="362857"/>
                </a:lnTo>
                <a:lnTo>
                  <a:pt x="1102131" y="406707"/>
                </a:lnTo>
                <a:lnTo>
                  <a:pt x="1116505" y="452199"/>
                </a:lnTo>
                <a:lnTo>
                  <a:pt x="1127906" y="499188"/>
                </a:lnTo>
                <a:lnTo>
                  <a:pt x="1136206" y="547530"/>
                </a:lnTo>
                <a:lnTo>
                  <a:pt x="1141280" y="597082"/>
                </a:lnTo>
                <a:lnTo>
                  <a:pt x="1143000" y="647700"/>
                </a:lnTo>
                <a:lnTo>
                  <a:pt x="1141280" y="698317"/>
                </a:lnTo>
                <a:lnTo>
                  <a:pt x="1136206" y="747869"/>
                </a:lnTo>
                <a:lnTo>
                  <a:pt x="1127906" y="796211"/>
                </a:lnTo>
                <a:lnTo>
                  <a:pt x="1116505" y="843200"/>
                </a:lnTo>
                <a:lnTo>
                  <a:pt x="1102131" y="888692"/>
                </a:lnTo>
                <a:lnTo>
                  <a:pt x="1084912" y="932542"/>
                </a:lnTo>
                <a:lnTo>
                  <a:pt x="1064973" y="974606"/>
                </a:lnTo>
                <a:lnTo>
                  <a:pt x="1042443" y="1014741"/>
                </a:lnTo>
                <a:lnTo>
                  <a:pt x="1017447" y="1052803"/>
                </a:lnTo>
                <a:lnTo>
                  <a:pt x="990114" y="1088647"/>
                </a:lnTo>
                <a:lnTo>
                  <a:pt x="960571" y="1122130"/>
                </a:lnTo>
                <a:lnTo>
                  <a:pt x="928944" y="1153107"/>
                </a:lnTo>
                <a:lnTo>
                  <a:pt x="895360" y="1181435"/>
                </a:lnTo>
                <a:lnTo>
                  <a:pt x="859946" y="1206970"/>
                </a:lnTo>
                <a:lnTo>
                  <a:pt x="822831" y="1229567"/>
                </a:lnTo>
                <a:lnTo>
                  <a:pt x="784140" y="1249082"/>
                </a:lnTo>
                <a:lnTo>
                  <a:pt x="744000" y="1265372"/>
                </a:lnTo>
                <a:lnTo>
                  <a:pt x="702539" y="1278293"/>
                </a:lnTo>
                <a:lnTo>
                  <a:pt x="659884" y="1287701"/>
                </a:lnTo>
                <a:lnTo>
                  <a:pt x="616162" y="1293451"/>
                </a:lnTo>
                <a:lnTo>
                  <a:pt x="571500" y="1295400"/>
                </a:lnTo>
                <a:lnTo>
                  <a:pt x="526837" y="1293451"/>
                </a:lnTo>
                <a:lnTo>
                  <a:pt x="483115" y="1287701"/>
                </a:lnTo>
                <a:lnTo>
                  <a:pt x="440460" y="1278293"/>
                </a:lnTo>
                <a:lnTo>
                  <a:pt x="398999" y="1265372"/>
                </a:lnTo>
                <a:lnTo>
                  <a:pt x="358859" y="1249082"/>
                </a:lnTo>
                <a:lnTo>
                  <a:pt x="320168" y="1229567"/>
                </a:lnTo>
                <a:lnTo>
                  <a:pt x="283053" y="1206970"/>
                </a:lnTo>
                <a:lnTo>
                  <a:pt x="247639" y="1181435"/>
                </a:lnTo>
                <a:lnTo>
                  <a:pt x="214055" y="1153107"/>
                </a:lnTo>
                <a:lnTo>
                  <a:pt x="182428" y="1122130"/>
                </a:lnTo>
                <a:lnTo>
                  <a:pt x="152885" y="1088647"/>
                </a:lnTo>
                <a:lnTo>
                  <a:pt x="125552" y="1052803"/>
                </a:lnTo>
                <a:lnTo>
                  <a:pt x="100556" y="1014741"/>
                </a:lnTo>
                <a:lnTo>
                  <a:pt x="78026" y="974606"/>
                </a:lnTo>
                <a:lnTo>
                  <a:pt x="58087" y="932542"/>
                </a:lnTo>
                <a:lnTo>
                  <a:pt x="40868" y="888692"/>
                </a:lnTo>
                <a:lnTo>
                  <a:pt x="26494" y="843200"/>
                </a:lnTo>
                <a:lnTo>
                  <a:pt x="15093" y="796211"/>
                </a:lnTo>
                <a:lnTo>
                  <a:pt x="6793" y="747869"/>
                </a:lnTo>
                <a:lnTo>
                  <a:pt x="1719" y="698317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19"/>
          <p:cNvSpPr/>
          <p:nvPr/>
        </p:nvSpPr>
        <p:spPr>
          <a:xfrm>
            <a:off x="2040570" y="4236097"/>
            <a:ext cx="1557655" cy="1433830"/>
          </a:xfrm>
          <a:custGeom>
            <a:avLst/>
            <a:gdLst/>
            <a:ahLst/>
            <a:cxnLst/>
            <a:rect l="l" t="t" r="r" b="b"/>
            <a:pathLst>
              <a:path w="1557654" h="1433829">
                <a:moveTo>
                  <a:pt x="80351" y="126771"/>
                </a:moveTo>
                <a:lnTo>
                  <a:pt x="131109" y="78623"/>
                </a:lnTo>
                <a:lnTo>
                  <a:pt x="191395" y="42065"/>
                </a:lnTo>
                <a:lnTo>
                  <a:pt x="260109" y="16903"/>
                </a:lnTo>
                <a:lnTo>
                  <a:pt x="297282" y="8536"/>
                </a:lnTo>
                <a:lnTo>
                  <a:pt x="336151" y="2946"/>
                </a:lnTo>
                <a:lnTo>
                  <a:pt x="376576" y="108"/>
                </a:lnTo>
                <a:lnTo>
                  <a:pt x="418422" y="0"/>
                </a:lnTo>
                <a:lnTo>
                  <a:pt x="461550" y="2596"/>
                </a:lnTo>
                <a:lnTo>
                  <a:pt x="505824" y="7872"/>
                </a:lnTo>
                <a:lnTo>
                  <a:pt x="551105" y="15806"/>
                </a:lnTo>
                <a:lnTo>
                  <a:pt x="597257" y="26371"/>
                </a:lnTo>
                <a:lnTo>
                  <a:pt x="644141" y="39546"/>
                </a:lnTo>
                <a:lnTo>
                  <a:pt x="691621" y="55304"/>
                </a:lnTo>
                <a:lnTo>
                  <a:pt x="739560" y="73623"/>
                </a:lnTo>
                <a:lnTo>
                  <a:pt x="787819" y="94478"/>
                </a:lnTo>
                <a:lnTo>
                  <a:pt x="836261" y="117845"/>
                </a:lnTo>
                <a:lnTo>
                  <a:pt x="884750" y="143701"/>
                </a:lnTo>
                <a:lnTo>
                  <a:pt x="933147" y="172020"/>
                </a:lnTo>
                <a:lnTo>
                  <a:pt x="981315" y="202779"/>
                </a:lnTo>
                <a:lnTo>
                  <a:pt x="1029117" y="235955"/>
                </a:lnTo>
                <a:lnTo>
                  <a:pt x="1076415" y="271521"/>
                </a:lnTo>
                <a:lnTo>
                  <a:pt x="1123073" y="309456"/>
                </a:lnTo>
                <a:lnTo>
                  <a:pt x="1168266" y="349124"/>
                </a:lnTo>
                <a:lnTo>
                  <a:pt x="1211231" y="389819"/>
                </a:lnTo>
                <a:lnTo>
                  <a:pt x="1251922" y="431411"/>
                </a:lnTo>
                <a:lnTo>
                  <a:pt x="1290293" y="473766"/>
                </a:lnTo>
                <a:lnTo>
                  <a:pt x="1326296" y="516755"/>
                </a:lnTo>
                <a:lnTo>
                  <a:pt x="1359885" y="560245"/>
                </a:lnTo>
                <a:lnTo>
                  <a:pt x="1391013" y="604106"/>
                </a:lnTo>
                <a:lnTo>
                  <a:pt x="1419634" y="648205"/>
                </a:lnTo>
                <a:lnTo>
                  <a:pt x="1445700" y="692411"/>
                </a:lnTo>
                <a:lnTo>
                  <a:pt x="1469166" y="736593"/>
                </a:lnTo>
                <a:lnTo>
                  <a:pt x="1489984" y="780620"/>
                </a:lnTo>
                <a:lnTo>
                  <a:pt x="1508108" y="824359"/>
                </a:lnTo>
                <a:lnTo>
                  <a:pt x="1523491" y="867680"/>
                </a:lnTo>
                <a:lnTo>
                  <a:pt x="1536086" y="910451"/>
                </a:lnTo>
                <a:lnTo>
                  <a:pt x="1545848" y="952540"/>
                </a:lnTo>
                <a:lnTo>
                  <a:pt x="1552728" y="993816"/>
                </a:lnTo>
                <a:lnTo>
                  <a:pt x="1556681" y="1034148"/>
                </a:lnTo>
                <a:lnTo>
                  <a:pt x="1557659" y="1073404"/>
                </a:lnTo>
                <a:lnTo>
                  <a:pt x="1555617" y="1111453"/>
                </a:lnTo>
                <a:lnTo>
                  <a:pt x="1542282" y="1183404"/>
                </a:lnTo>
                <a:lnTo>
                  <a:pt x="1516304" y="1248948"/>
                </a:lnTo>
                <a:lnTo>
                  <a:pt x="1477308" y="1307033"/>
                </a:lnTo>
                <a:lnTo>
                  <a:pt x="1426549" y="1355181"/>
                </a:lnTo>
                <a:lnTo>
                  <a:pt x="1366263" y="1391739"/>
                </a:lnTo>
                <a:lnTo>
                  <a:pt x="1297550" y="1416901"/>
                </a:lnTo>
                <a:lnTo>
                  <a:pt x="1260376" y="1425268"/>
                </a:lnTo>
                <a:lnTo>
                  <a:pt x="1221508" y="1430858"/>
                </a:lnTo>
                <a:lnTo>
                  <a:pt x="1181082" y="1433696"/>
                </a:lnTo>
                <a:lnTo>
                  <a:pt x="1139236" y="1433804"/>
                </a:lnTo>
                <a:lnTo>
                  <a:pt x="1096108" y="1431208"/>
                </a:lnTo>
                <a:lnTo>
                  <a:pt x="1051835" y="1425932"/>
                </a:lnTo>
                <a:lnTo>
                  <a:pt x="1006553" y="1417998"/>
                </a:lnTo>
                <a:lnTo>
                  <a:pt x="960402" y="1407433"/>
                </a:lnTo>
                <a:lnTo>
                  <a:pt x="913517" y="1394258"/>
                </a:lnTo>
                <a:lnTo>
                  <a:pt x="866037" y="1378500"/>
                </a:lnTo>
                <a:lnTo>
                  <a:pt x="818099" y="1360181"/>
                </a:lnTo>
                <a:lnTo>
                  <a:pt x="769840" y="1339326"/>
                </a:lnTo>
                <a:lnTo>
                  <a:pt x="721397" y="1315958"/>
                </a:lnTo>
                <a:lnTo>
                  <a:pt x="672909" y="1290103"/>
                </a:lnTo>
                <a:lnTo>
                  <a:pt x="624512" y="1261784"/>
                </a:lnTo>
                <a:lnTo>
                  <a:pt x="576344" y="1231024"/>
                </a:lnTo>
                <a:lnTo>
                  <a:pt x="528542" y="1197849"/>
                </a:lnTo>
                <a:lnTo>
                  <a:pt x="481243" y="1162282"/>
                </a:lnTo>
                <a:lnTo>
                  <a:pt x="434586" y="1124348"/>
                </a:lnTo>
                <a:lnTo>
                  <a:pt x="389393" y="1084680"/>
                </a:lnTo>
                <a:lnTo>
                  <a:pt x="346428" y="1043985"/>
                </a:lnTo>
                <a:lnTo>
                  <a:pt x="305736" y="1002393"/>
                </a:lnTo>
                <a:lnTo>
                  <a:pt x="267366" y="960038"/>
                </a:lnTo>
                <a:lnTo>
                  <a:pt x="231363" y="917049"/>
                </a:lnTo>
                <a:lnTo>
                  <a:pt x="197774" y="873558"/>
                </a:lnTo>
                <a:lnTo>
                  <a:pt x="166645" y="829698"/>
                </a:lnTo>
                <a:lnTo>
                  <a:pt x="138025" y="785599"/>
                </a:lnTo>
                <a:lnTo>
                  <a:pt x="111958" y="741393"/>
                </a:lnTo>
                <a:lnTo>
                  <a:pt x="88493" y="697210"/>
                </a:lnTo>
                <a:lnTo>
                  <a:pt x="67675" y="653184"/>
                </a:lnTo>
                <a:lnTo>
                  <a:pt x="49551" y="609445"/>
                </a:lnTo>
                <a:lnTo>
                  <a:pt x="34168" y="566124"/>
                </a:lnTo>
                <a:lnTo>
                  <a:pt x="21572" y="523353"/>
                </a:lnTo>
                <a:lnTo>
                  <a:pt x="11811" y="481264"/>
                </a:lnTo>
                <a:lnTo>
                  <a:pt x="4931" y="439988"/>
                </a:lnTo>
                <a:lnTo>
                  <a:pt x="978" y="399656"/>
                </a:lnTo>
                <a:lnTo>
                  <a:pt x="0" y="360399"/>
                </a:lnTo>
                <a:lnTo>
                  <a:pt x="2042" y="322350"/>
                </a:lnTo>
                <a:lnTo>
                  <a:pt x="15377" y="250400"/>
                </a:lnTo>
                <a:lnTo>
                  <a:pt x="41355" y="184856"/>
                </a:lnTo>
                <a:lnTo>
                  <a:pt x="80351" y="126771"/>
                </a:lnTo>
                <a:close/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2965450" y="47942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21"/>
          <p:cNvSpPr/>
          <p:nvPr/>
        </p:nvSpPr>
        <p:spPr>
          <a:xfrm>
            <a:off x="2660650" y="494665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2895600" y="41148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447800" y="0"/>
                </a:moveTo>
                <a:lnTo>
                  <a:pt x="0" y="6096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23"/>
          <p:cNvSpPr/>
          <p:nvPr/>
        </p:nvSpPr>
        <p:spPr>
          <a:xfrm>
            <a:off x="1625118" y="3536881"/>
            <a:ext cx="3718560" cy="2296160"/>
          </a:xfrm>
          <a:custGeom>
            <a:avLst/>
            <a:gdLst/>
            <a:ahLst/>
            <a:cxnLst/>
            <a:rect l="l" t="t" r="r" b="b"/>
            <a:pathLst>
              <a:path w="3718560" h="2296160">
                <a:moveTo>
                  <a:pt x="40909" y="1623388"/>
                </a:moveTo>
                <a:lnTo>
                  <a:pt x="33354" y="1623758"/>
                </a:lnTo>
                <a:lnTo>
                  <a:pt x="26533" y="1627030"/>
                </a:lnTo>
                <a:lnTo>
                  <a:pt x="21665" y="1632474"/>
                </a:lnTo>
                <a:lnTo>
                  <a:pt x="19195" y="1639347"/>
                </a:lnTo>
                <a:lnTo>
                  <a:pt x="19574" y="1646939"/>
                </a:lnTo>
                <a:lnTo>
                  <a:pt x="22846" y="1653760"/>
                </a:lnTo>
                <a:lnTo>
                  <a:pt x="28291" y="1658627"/>
                </a:lnTo>
                <a:lnTo>
                  <a:pt x="35163" y="1661098"/>
                </a:lnTo>
                <a:lnTo>
                  <a:pt x="42718" y="1660728"/>
                </a:lnTo>
                <a:lnTo>
                  <a:pt x="49539" y="1657456"/>
                </a:lnTo>
                <a:lnTo>
                  <a:pt x="54407" y="1652011"/>
                </a:lnTo>
                <a:lnTo>
                  <a:pt x="56877" y="1645139"/>
                </a:lnTo>
                <a:lnTo>
                  <a:pt x="56507" y="1637583"/>
                </a:lnTo>
                <a:lnTo>
                  <a:pt x="53225" y="1630726"/>
                </a:lnTo>
                <a:lnTo>
                  <a:pt x="47781" y="1625858"/>
                </a:lnTo>
                <a:lnTo>
                  <a:pt x="40909" y="1623388"/>
                </a:lnTo>
                <a:close/>
              </a:path>
              <a:path w="3718560" h="2296160">
                <a:moveTo>
                  <a:pt x="21624" y="1548469"/>
                </a:moveTo>
                <a:lnTo>
                  <a:pt x="14423" y="1550787"/>
                </a:lnTo>
                <a:lnTo>
                  <a:pt x="8863" y="1555522"/>
                </a:lnTo>
                <a:lnTo>
                  <a:pt x="5485" y="1561997"/>
                </a:lnTo>
                <a:lnTo>
                  <a:pt x="4833" y="1569571"/>
                </a:lnTo>
                <a:lnTo>
                  <a:pt x="7151" y="1576772"/>
                </a:lnTo>
                <a:lnTo>
                  <a:pt x="11887" y="1582331"/>
                </a:lnTo>
                <a:lnTo>
                  <a:pt x="18361" y="1585710"/>
                </a:lnTo>
                <a:lnTo>
                  <a:pt x="25897" y="1586367"/>
                </a:lnTo>
                <a:lnTo>
                  <a:pt x="33098" y="1584048"/>
                </a:lnTo>
                <a:lnTo>
                  <a:pt x="38658" y="1579312"/>
                </a:lnTo>
                <a:lnTo>
                  <a:pt x="42036" y="1572837"/>
                </a:lnTo>
                <a:lnTo>
                  <a:pt x="42693" y="1565301"/>
                </a:lnTo>
                <a:lnTo>
                  <a:pt x="40370" y="1558062"/>
                </a:lnTo>
                <a:lnTo>
                  <a:pt x="35635" y="1552503"/>
                </a:lnTo>
                <a:lnTo>
                  <a:pt x="29160" y="1549125"/>
                </a:lnTo>
                <a:lnTo>
                  <a:pt x="21624" y="1548469"/>
                </a:lnTo>
                <a:close/>
              </a:path>
              <a:path w="3718560" h="2296160">
                <a:moveTo>
                  <a:pt x="19413" y="1472312"/>
                </a:moveTo>
                <a:lnTo>
                  <a:pt x="11970" y="1473666"/>
                </a:lnTo>
                <a:lnTo>
                  <a:pt x="5838" y="1477632"/>
                </a:lnTo>
                <a:lnTo>
                  <a:pt x="1640" y="1483608"/>
                </a:lnTo>
                <a:lnTo>
                  <a:pt x="0" y="1491030"/>
                </a:lnTo>
                <a:lnTo>
                  <a:pt x="1354" y="1498473"/>
                </a:lnTo>
                <a:lnTo>
                  <a:pt x="5320" y="1504606"/>
                </a:lnTo>
                <a:lnTo>
                  <a:pt x="11296" y="1508804"/>
                </a:lnTo>
                <a:lnTo>
                  <a:pt x="18681" y="1510442"/>
                </a:lnTo>
                <a:lnTo>
                  <a:pt x="26123" y="1509088"/>
                </a:lnTo>
                <a:lnTo>
                  <a:pt x="32256" y="1505123"/>
                </a:lnTo>
                <a:lnTo>
                  <a:pt x="36454" y="1499147"/>
                </a:lnTo>
                <a:lnTo>
                  <a:pt x="38093" y="1491724"/>
                </a:lnTo>
                <a:lnTo>
                  <a:pt x="36739" y="1484281"/>
                </a:lnTo>
                <a:lnTo>
                  <a:pt x="32773" y="1478149"/>
                </a:lnTo>
                <a:lnTo>
                  <a:pt x="26798" y="1473951"/>
                </a:lnTo>
                <a:lnTo>
                  <a:pt x="19413" y="1472312"/>
                </a:lnTo>
                <a:close/>
              </a:path>
              <a:path w="3718560" h="2296160">
                <a:moveTo>
                  <a:pt x="26489" y="1396452"/>
                </a:moveTo>
                <a:lnTo>
                  <a:pt x="18947" y="1397028"/>
                </a:lnTo>
                <a:lnTo>
                  <a:pt x="12436" y="1400336"/>
                </a:lnTo>
                <a:lnTo>
                  <a:pt x="7641" y="1405844"/>
                </a:lnTo>
                <a:lnTo>
                  <a:pt x="5240" y="1413057"/>
                </a:lnTo>
                <a:lnTo>
                  <a:pt x="5815" y="1420600"/>
                </a:lnTo>
                <a:lnTo>
                  <a:pt x="9123" y="1427111"/>
                </a:lnTo>
                <a:lnTo>
                  <a:pt x="14632" y="1431906"/>
                </a:lnTo>
                <a:lnTo>
                  <a:pt x="21807" y="1434302"/>
                </a:lnTo>
                <a:lnTo>
                  <a:pt x="29350" y="1433727"/>
                </a:lnTo>
                <a:lnTo>
                  <a:pt x="35860" y="1430418"/>
                </a:lnTo>
                <a:lnTo>
                  <a:pt x="40655" y="1424910"/>
                </a:lnTo>
                <a:lnTo>
                  <a:pt x="43051" y="1417735"/>
                </a:lnTo>
                <a:lnTo>
                  <a:pt x="42481" y="1410154"/>
                </a:lnTo>
                <a:lnTo>
                  <a:pt x="39173" y="1403644"/>
                </a:lnTo>
                <a:lnTo>
                  <a:pt x="33665" y="1398848"/>
                </a:lnTo>
                <a:lnTo>
                  <a:pt x="26489" y="1396452"/>
                </a:lnTo>
                <a:close/>
              </a:path>
              <a:path w="3718560" h="2296160">
                <a:moveTo>
                  <a:pt x="33297" y="1321594"/>
                </a:moveTo>
                <a:lnTo>
                  <a:pt x="26547" y="1324381"/>
                </a:lnTo>
                <a:lnTo>
                  <a:pt x="21334" y="1329495"/>
                </a:lnTo>
                <a:lnTo>
                  <a:pt x="18374" y="1336497"/>
                </a:lnTo>
                <a:lnTo>
                  <a:pt x="18383" y="1344131"/>
                </a:lnTo>
                <a:lnTo>
                  <a:pt x="21141" y="1350812"/>
                </a:lnTo>
                <a:lnTo>
                  <a:pt x="26256" y="1356025"/>
                </a:lnTo>
                <a:lnTo>
                  <a:pt x="33221" y="1358977"/>
                </a:lnTo>
                <a:lnTo>
                  <a:pt x="40786" y="1358996"/>
                </a:lnTo>
                <a:lnTo>
                  <a:pt x="47536" y="1356210"/>
                </a:lnTo>
                <a:lnTo>
                  <a:pt x="52749" y="1351095"/>
                </a:lnTo>
                <a:lnTo>
                  <a:pt x="55702" y="1344131"/>
                </a:lnTo>
                <a:lnTo>
                  <a:pt x="55715" y="1336497"/>
                </a:lnTo>
                <a:lnTo>
                  <a:pt x="52941" y="1329778"/>
                </a:lnTo>
                <a:lnTo>
                  <a:pt x="47826" y="1324565"/>
                </a:lnTo>
                <a:lnTo>
                  <a:pt x="40862" y="1321612"/>
                </a:lnTo>
                <a:lnTo>
                  <a:pt x="33297" y="1321594"/>
                </a:lnTo>
                <a:close/>
              </a:path>
              <a:path w="3718560" h="2296160">
                <a:moveTo>
                  <a:pt x="56679" y="1247911"/>
                </a:moveTo>
                <a:lnTo>
                  <a:pt x="49597" y="1249693"/>
                </a:lnTo>
                <a:lnTo>
                  <a:pt x="43700" y="1254001"/>
                </a:lnTo>
                <a:lnTo>
                  <a:pt x="39759" y="1260502"/>
                </a:lnTo>
                <a:lnTo>
                  <a:pt x="38648" y="1267985"/>
                </a:lnTo>
                <a:lnTo>
                  <a:pt x="40431" y="1275068"/>
                </a:lnTo>
                <a:lnTo>
                  <a:pt x="44739" y="1280965"/>
                </a:lnTo>
                <a:lnTo>
                  <a:pt x="51205" y="1284892"/>
                </a:lnTo>
                <a:lnTo>
                  <a:pt x="58687" y="1286003"/>
                </a:lnTo>
                <a:lnTo>
                  <a:pt x="65769" y="1284221"/>
                </a:lnTo>
                <a:lnTo>
                  <a:pt x="71666" y="1279913"/>
                </a:lnTo>
                <a:lnTo>
                  <a:pt x="75594" y="1273448"/>
                </a:lnTo>
                <a:lnTo>
                  <a:pt x="76718" y="1265929"/>
                </a:lnTo>
                <a:lnTo>
                  <a:pt x="74936" y="1258847"/>
                </a:lnTo>
                <a:lnTo>
                  <a:pt x="70628" y="1252950"/>
                </a:lnTo>
                <a:lnTo>
                  <a:pt x="64162" y="1249023"/>
                </a:lnTo>
                <a:lnTo>
                  <a:pt x="56679" y="1247911"/>
                </a:lnTo>
                <a:close/>
              </a:path>
              <a:path w="3718560" h="2296160">
                <a:moveTo>
                  <a:pt x="85466" y="1176835"/>
                </a:moveTo>
                <a:lnTo>
                  <a:pt x="78282" y="1178149"/>
                </a:lnTo>
                <a:lnTo>
                  <a:pt x="72115" y="1182061"/>
                </a:lnTo>
                <a:lnTo>
                  <a:pt x="67757" y="1188290"/>
                </a:lnTo>
                <a:lnTo>
                  <a:pt x="66157" y="1195684"/>
                </a:lnTo>
                <a:lnTo>
                  <a:pt x="67472" y="1202867"/>
                </a:lnTo>
                <a:lnTo>
                  <a:pt x="71384" y="1209034"/>
                </a:lnTo>
                <a:lnTo>
                  <a:pt x="77577" y="1213377"/>
                </a:lnTo>
                <a:lnTo>
                  <a:pt x="84971" y="1214977"/>
                </a:lnTo>
                <a:lnTo>
                  <a:pt x="92155" y="1213662"/>
                </a:lnTo>
                <a:lnTo>
                  <a:pt x="98322" y="1209750"/>
                </a:lnTo>
                <a:lnTo>
                  <a:pt x="102665" y="1203556"/>
                </a:lnTo>
                <a:lnTo>
                  <a:pt x="104280" y="1196128"/>
                </a:lnTo>
                <a:lnTo>
                  <a:pt x="102965" y="1188944"/>
                </a:lnTo>
                <a:lnTo>
                  <a:pt x="99053" y="1182777"/>
                </a:lnTo>
                <a:lnTo>
                  <a:pt x="92859" y="1178434"/>
                </a:lnTo>
                <a:lnTo>
                  <a:pt x="85466" y="1176835"/>
                </a:lnTo>
                <a:close/>
              </a:path>
              <a:path w="3718560" h="2296160">
                <a:moveTo>
                  <a:pt x="119617" y="1108185"/>
                </a:moveTo>
                <a:lnTo>
                  <a:pt x="112366" y="1109050"/>
                </a:lnTo>
                <a:lnTo>
                  <a:pt x="105968" y="1112571"/>
                </a:lnTo>
                <a:lnTo>
                  <a:pt x="101231" y="1118518"/>
                </a:lnTo>
                <a:lnTo>
                  <a:pt x="99175" y="1125798"/>
                </a:lnTo>
                <a:lnTo>
                  <a:pt x="100040" y="1133049"/>
                </a:lnTo>
                <a:lnTo>
                  <a:pt x="103561" y="1139447"/>
                </a:lnTo>
                <a:lnTo>
                  <a:pt x="109473" y="1144167"/>
                </a:lnTo>
                <a:lnTo>
                  <a:pt x="116754" y="1146222"/>
                </a:lnTo>
                <a:lnTo>
                  <a:pt x="124006" y="1145357"/>
                </a:lnTo>
                <a:lnTo>
                  <a:pt x="130404" y="1141836"/>
                </a:lnTo>
                <a:lnTo>
                  <a:pt x="135122" y="1135923"/>
                </a:lnTo>
                <a:lnTo>
                  <a:pt x="137196" y="1128609"/>
                </a:lnTo>
                <a:lnTo>
                  <a:pt x="136331" y="1121358"/>
                </a:lnTo>
                <a:lnTo>
                  <a:pt x="132810" y="1114960"/>
                </a:lnTo>
                <a:lnTo>
                  <a:pt x="126898" y="1110241"/>
                </a:lnTo>
                <a:lnTo>
                  <a:pt x="119617" y="1108185"/>
                </a:lnTo>
                <a:close/>
              </a:path>
              <a:path w="3718560" h="2296160">
                <a:moveTo>
                  <a:pt x="158451" y="1042086"/>
                </a:moveTo>
                <a:lnTo>
                  <a:pt x="151162" y="1042534"/>
                </a:lnTo>
                <a:lnTo>
                  <a:pt x="144572" y="1045682"/>
                </a:lnTo>
                <a:lnTo>
                  <a:pt x="139501" y="1051346"/>
                </a:lnTo>
                <a:lnTo>
                  <a:pt x="137031" y="1058496"/>
                </a:lnTo>
                <a:lnTo>
                  <a:pt x="137479" y="1065786"/>
                </a:lnTo>
                <a:lnTo>
                  <a:pt x="140627" y="1072375"/>
                </a:lnTo>
                <a:lnTo>
                  <a:pt x="146259" y="1077426"/>
                </a:lnTo>
                <a:lnTo>
                  <a:pt x="153409" y="1079896"/>
                </a:lnTo>
                <a:lnTo>
                  <a:pt x="160698" y="1079449"/>
                </a:lnTo>
                <a:lnTo>
                  <a:pt x="167288" y="1076301"/>
                </a:lnTo>
                <a:lnTo>
                  <a:pt x="172339" y="1070669"/>
                </a:lnTo>
                <a:lnTo>
                  <a:pt x="174828" y="1063486"/>
                </a:lnTo>
                <a:lnTo>
                  <a:pt x="174381" y="1056197"/>
                </a:lnTo>
                <a:lnTo>
                  <a:pt x="171233" y="1049607"/>
                </a:lnTo>
                <a:lnTo>
                  <a:pt x="165601" y="1044557"/>
                </a:lnTo>
                <a:lnTo>
                  <a:pt x="158451" y="1042086"/>
                </a:lnTo>
                <a:close/>
              </a:path>
              <a:path w="3718560" h="2296160">
                <a:moveTo>
                  <a:pt x="195306" y="978645"/>
                </a:moveTo>
                <a:lnTo>
                  <a:pt x="188422" y="981084"/>
                </a:lnTo>
                <a:lnTo>
                  <a:pt x="182784" y="986184"/>
                </a:lnTo>
                <a:lnTo>
                  <a:pt x="179576" y="993035"/>
                </a:lnTo>
                <a:lnTo>
                  <a:pt x="179255" y="1000331"/>
                </a:lnTo>
                <a:lnTo>
                  <a:pt x="181694" y="1007215"/>
                </a:lnTo>
                <a:lnTo>
                  <a:pt x="186763" y="1012830"/>
                </a:lnTo>
                <a:lnTo>
                  <a:pt x="193614" y="1016037"/>
                </a:lnTo>
                <a:lnTo>
                  <a:pt x="200910" y="1016358"/>
                </a:lnTo>
                <a:lnTo>
                  <a:pt x="207794" y="1013920"/>
                </a:lnTo>
                <a:lnTo>
                  <a:pt x="213409" y="1008851"/>
                </a:lnTo>
                <a:lnTo>
                  <a:pt x="216639" y="1001969"/>
                </a:lnTo>
                <a:lnTo>
                  <a:pt x="216960" y="994673"/>
                </a:lnTo>
                <a:lnTo>
                  <a:pt x="214522" y="987789"/>
                </a:lnTo>
                <a:lnTo>
                  <a:pt x="209453" y="982174"/>
                </a:lnTo>
                <a:lnTo>
                  <a:pt x="202602" y="978966"/>
                </a:lnTo>
                <a:lnTo>
                  <a:pt x="195306" y="978645"/>
                </a:lnTo>
                <a:close/>
              </a:path>
              <a:path w="3718560" h="2296160">
                <a:moveTo>
                  <a:pt x="242147" y="917702"/>
                </a:moveTo>
                <a:lnTo>
                  <a:pt x="235154" y="919806"/>
                </a:lnTo>
                <a:lnTo>
                  <a:pt x="229278" y="924629"/>
                </a:lnTo>
                <a:lnTo>
                  <a:pt x="225744" y="931318"/>
                </a:lnTo>
                <a:lnTo>
                  <a:pt x="225073" y="938590"/>
                </a:lnTo>
                <a:lnTo>
                  <a:pt x="227178" y="945583"/>
                </a:lnTo>
                <a:lnTo>
                  <a:pt x="231971" y="951435"/>
                </a:lnTo>
                <a:lnTo>
                  <a:pt x="238660" y="954969"/>
                </a:lnTo>
                <a:lnTo>
                  <a:pt x="245932" y="955640"/>
                </a:lnTo>
                <a:lnTo>
                  <a:pt x="252925" y="953535"/>
                </a:lnTo>
                <a:lnTo>
                  <a:pt x="258777" y="948742"/>
                </a:lnTo>
                <a:lnTo>
                  <a:pt x="262335" y="942024"/>
                </a:lnTo>
                <a:lnTo>
                  <a:pt x="263006" y="934752"/>
                </a:lnTo>
                <a:lnTo>
                  <a:pt x="260901" y="927758"/>
                </a:lnTo>
                <a:lnTo>
                  <a:pt x="256108" y="921906"/>
                </a:lnTo>
                <a:lnTo>
                  <a:pt x="249419" y="918373"/>
                </a:lnTo>
                <a:lnTo>
                  <a:pt x="242147" y="917702"/>
                </a:lnTo>
                <a:close/>
              </a:path>
              <a:path w="3718560" h="2296160">
                <a:moveTo>
                  <a:pt x="292015" y="859266"/>
                </a:moveTo>
                <a:lnTo>
                  <a:pt x="284935" y="861055"/>
                </a:lnTo>
                <a:lnTo>
                  <a:pt x="278848" y="865610"/>
                </a:lnTo>
                <a:lnTo>
                  <a:pt x="275019" y="872134"/>
                </a:lnTo>
                <a:lnTo>
                  <a:pt x="274023" y="879368"/>
                </a:lnTo>
                <a:lnTo>
                  <a:pt x="275812" y="886449"/>
                </a:lnTo>
                <a:lnTo>
                  <a:pt x="280339" y="892510"/>
                </a:lnTo>
                <a:lnTo>
                  <a:pt x="286863" y="896340"/>
                </a:lnTo>
                <a:lnTo>
                  <a:pt x="294098" y="897336"/>
                </a:lnTo>
                <a:lnTo>
                  <a:pt x="301178" y="895547"/>
                </a:lnTo>
                <a:lnTo>
                  <a:pt x="307238" y="891020"/>
                </a:lnTo>
                <a:lnTo>
                  <a:pt x="311093" y="884467"/>
                </a:lnTo>
                <a:lnTo>
                  <a:pt x="312090" y="877232"/>
                </a:lnTo>
                <a:lnTo>
                  <a:pt x="310300" y="870152"/>
                </a:lnTo>
                <a:lnTo>
                  <a:pt x="305774" y="864092"/>
                </a:lnTo>
                <a:lnTo>
                  <a:pt x="299250" y="860262"/>
                </a:lnTo>
                <a:lnTo>
                  <a:pt x="292015" y="859266"/>
                </a:lnTo>
                <a:close/>
              </a:path>
              <a:path w="3718560" h="2296160">
                <a:moveTo>
                  <a:pt x="344573" y="803266"/>
                </a:moveTo>
                <a:lnTo>
                  <a:pt x="337423" y="804749"/>
                </a:lnTo>
                <a:lnTo>
                  <a:pt x="331146" y="809038"/>
                </a:lnTo>
                <a:lnTo>
                  <a:pt x="327039" y="815391"/>
                </a:lnTo>
                <a:lnTo>
                  <a:pt x="325733" y="822576"/>
                </a:lnTo>
                <a:lnTo>
                  <a:pt x="327216" y="829727"/>
                </a:lnTo>
                <a:lnTo>
                  <a:pt x="331477" y="835977"/>
                </a:lnTo>
                <a:lnTo>
                  <a:pt x="337830" y="840084"/>
                </a:lnTo>
                <a:lnTo>
                  <a:pt x="345015" y="841390"/>
                </a:lnTo>
                <a:lnTo>
                  <a:pt x="352166" y="839907"/>
                </a:lnTo>
                <a:lnTo>
                  <a:pt x="358416" y="835646"/>
                </a:lnTo>
                <a:lnTo>
                  <a:pt x="362550" y="829265"/>
                </a:lnTo>
                <a:lnTo>
                  <a:pt x="363856" y="822080"/>
                </a:lnTo>
                <a:lnTo>
                  <a:pt x="362373" y="814929"/>
                </a:lnTo>
                <a:lnTo>
                  <a:pt x="358112" y="808680"/>
                </a:lnTo>
                <a:lnTo>
                  <a:pt x="351758" y="804572"/>
                </a:lnTo>
                <a:lnTo>
                  <a:pt x="344573" y="803266"/>
                </a:lnTo>
                <a:close/>
              </a:path>
              <a:path w="3718560" h="2296160">
                <a:moveTo>
                  <a:pt x="399489" y="749624"/>
                </a:moveTo>
                <a:lnTo>
                  <a:pt x="392284" y="750817"/>
                </a:lnTo>
                <a:lnTo>
                  <a:pt x="385839" y="754849"/>
                </a:lnTo>
                <a:lnTo>
                  <a:pt x="381479" y="761031"/>
                </a:lnTo>
                <a:lnTo>
                  <a:pt x="379884" y="768158"/>
                </a:lnTo>
                <a:lnTo>
                  <a:pt x="381077" y="775363"/>
                </a:lnTo>
                <a:lnTo>
                  <a:pt x="385083" y="781780"/>
                </a:lnTo>
                <a:lnTo>
                  <a:pt x="391264" y="786140"/>
                </a:lnTo>
                <a:lnTo>
                  <a:pt x="398391" y="787736"/>
                </a:lnTo>
                <a:lnTo>
                  <a:pt x="405596" y="786543"/>
                </a:lnTo>
                <a:lnTo>
                  <a:pt x="412013" y="782537"/>
                </a:lnTo>
                <a:lnTo>
                  <a:pt x="416401" y="776328"/>
                </a:lnTo>
                <a:lnTo>
                  <a:pt x="417997" y="769202"/>
                </a:lnTo>
                <a:lnTo>
                  <a:pt x="416804" y="761997"/>
                </a:lnTo>
                <a:lnTo>
                  <a:pt x="412798" y="755580"/>
                </a:lnTo>
                <a:lnTo>
                  <a:pt x="406616" y="751220"/>
                </a:lnTo>
                <a:lnTo>
                  <a:pt x="399489" y="749624"/>
                </a:lnTo>
                <a:close/>
              </a:path>
              <a:path w="3718560" h="2296160">
                <a:moveTo>
                  <a:pt x="456494" y="698257"/>
                </a:moveTo>
                <a:lnTo>
                  <a:pt x="449249" y="699177"/>
                </a:lnTo>
                <a:lnTo>
                  <a:pt x="442657" y="702964"/>
                </a:lnTo>
                <a:lnTo>
                  <a:pt x="438066" y="708976"/>
                </a:lnTo>
                <a:lnTo>
                  <a:pt x="436202" y="716037"/>
                </a:lnTo>
                <a:lnTo>
                  <a:pt x="437123" y="723282"/>
                </a:lnTo>
                <a:lnTo>
                  <a:pt x="440884" y="729846"/>
                </a:lnTo>
                <a:lnTo>
                  <a:pt x="446896" y="734436"/>
                </a:lnTo>
                <a:lnTo>
                  <a:pt x="453957" y="736300"/>
                </a:lnTo>
                <a:lnTo>
                  <a:pt x="461202" y="735380"/>
                </a:lnTo>
                <a:lnTo>
                  <a:pt x="467766" y="731619"/>
                </a:lnTo>
                <a:lnTo>
                  <a:pt x="472384" y="725581"/>
                </a:lnTo>
                <a:lnTo>
                  <a:pt x="474248" y="718520"/>
                </a:lnTo>
                <a:lnTo>
                  <a:pt x="473328" y="711275"/>
                </a:lnTo>
                <a:lnTo>
                  <a:pt x="469568" y="704711"/>
                </a:lnTo>
                <a:lnTo>
                  <a:pt x="463555" y="700121"/>
                </a:lnTo>
                <a:lnTo>
                  <a:pt x="456494" y="698257"/>
                </a:lnTo>
                <a:close/>
              </a:path>
              <a:path w="3718560" h="2296160">
                <a:moveTo>
                  <a:pt x="515398" y="649086"/>
                </a:moveTo>
                <a:lnTo>
                  <a:pt x="508123" y="649734"/>
                </a:lnTo>
                <a:lnTo>
                  <a:pt x="501394" y="653271"/>
                </a:lnTo>
                <a:lnTo>
                  <a:pt x="496582" y="659108"/>
                </a:lnTo>
                <a:lnTo>
                  <a:pt x="494456" y="666095"/>
                </a:lnTo>
                <a:lnTo>
                  <a:pt x="495104" y="673369"/>
                </a:lnTo>
                <a:lnTo>
                  <a:pt x="498617" y="680068"/>
                </a:lnTo>
                <a:lnTo>
                  <a:pt x="504454" y="684880"/>
                </a:lnTo>
                <a:lnTo>
                  <a:pt x="511440" y="687007"/>
                </a:lnTo>
                <a:lnTo>
                  <a:pt x="518714" y="686358"/>
                </a:lnTo>
                <a:lnTo>
                  <a:pt x="525414" y="682845"/>
                </a:lnTo>
                <a:lnTo>
                  <a:pt x="530256" y="676985"/>
                </a:lnTo>
                <a:lnTo>
                  <a:pt x="532382" y="669999"/>
                </a:lnTo>
                <a:lnTo>
                  <a:pt x="531734" y="662724"/>
                </a:lnTo>
                <a:lnTo>
                  <a:pt x="528222" y="656024"/>
                </a:lnTo>
                <a:lnTo>
                  <a:pt x="522385" y="651212"/>
                </a:lnTo>
                <a:lnTo>
                  <a:pt x="515398" y="649086"/>
                </a:lnTo>
                <a:close/>
              </a:path>
              <a:path w="3718560" h="2296160">
                <a:moveTo>
                  <a:pt x="575970" y="602029"/>
                </a:moveTo>
                <a:lnTo>
                  <a:pt x="568677" y="602420"/>
                </a:lnTo>
                <a:lnTo>
                  <a:pt x="561827" y="605717"/>
                </a:lnTo>
                <a:lnTo>
                  <a:pt x="556812" y="611380"/>
                </a:lnTo>
                <a:lnTo>
                  <a:pt x="554440" y="618287"/>
                </a:lnTo>
                <a:lnTo>
                  <a:pt x="554831" y="625579"/>
                </a:lnTo>
                <a:lnTo>
                  <a:pt x="558105" y="632399"/>
                </a:lnTo>
                <a:lnTo>
                  <a:pt x="563768" y="637414"/>
                </a:lnTo>
                <a:lnTo>
                  <a:pt x="570675" y="639786"/>
                </a:lnTo>
                <a:lnTo>
                  <a:pt x="577967" y="639395"/>
                </a:lnTo>
                <a:lnTo>
                  <a:pt x="584788" y="636121"/>
                </a:lnTo>
                <a:lnTo>
                  <a:pt x="589833" y="630435"/>
                </a:lnTo>
                <a:lnTo>
                  <a:pt x="592205" y="623528"/>
                </a:lnTo>
                <a:lnTo>
                  <a:pt x="591814" y="616236"/>
                </a:lnTo>
                <a:lnTo>
                  <a:pt x="588540" y="609417"/>
                </a:lnTo>
                <a:lnTo>
                  <a:pt x="582877" y="604401"/>
                </a:lnTo>
                <a:lnTo>
                  <a:pt x="575970" y="602029"/>
                </a:lnTo>
                <a:close/>
              </a:path>
              <a:path w="3718560" h="2296160">
                <a:moveTo>
                  <a:pt x="638043" y="557010"/>
                </a:moveTo>
                <a:lnTo>
                  <a:pt x="630742" y="557156"/>
                </a:lnTo>
                <a:lnTo>
                  <a:pt x="623785" y="560221"/>
                </a:lnTo>
                <a:lnTo>
                  <a:pt x="618583" y="565712"/>
                </a:lnTo>
                <a:lnTo>
                  <a:pt x="615980" y="572536"/>
                </a:lnTo>
                <a:lnTo>
                  <a:pt x="616125" y="579837"/>
                </a:lnTo>
                <a:lnTo>
                  <a:pt x="619168" y="586764"/>
                </a:lnTo>
                <a:lnTo>
                  <a:pt x="624659" y="591966"/>
                </a:lnTo>
                <a:lnTo>
                  <a:pt x="631483" y="594569"/>
                </a:lnTo>
                <a:lnTo>
                  <a:pt x="638784" y="594423"/>
                </a:lnTo>
                <a:lnTo>
                  <a:pt x="645711" y="591380"/>
                </a:lnTo>
                <a:lnTo>
                  <a:pt x="650944" y="585867"/>
                </a:lnTo>
                <a:lnTo>
                  <a:pt x="653547" y="579043"/>
                </a:lnTo>
                <a:lnTo>
                  <a:pt x="653401" y="571741"/>
                </a:lnTo>
                <a:lnTo>
                  <a:pt x="650359" y="564815"/>
                </a:lnTo>
                <a:lnTo>
                  <a:pt x="644867" y="559613"/>
                </a:lnTo>
                <a:lnTo>
                  <a:pt x="638043" y="557010"/>
                </a:lnTo>
                <a:close/>
              </a:path>
              <a:path w="3718560" h="2296160">
                <a:moveTo>
                  <a:pt x="694200" y="513866"/>
                </a:moveTo>
                <a:lnTo>
                  <a:pt x="687144" y="516695"/>
                </a:lnTo>
                <a:lnTo>
                  <a:pt x="681760" y="522009"/>
                </a:lnTo>
                <a:lnTo>
                  <a:pt x="678929" y="528742"/>
                </a:lnTo>
                <a:lnTo>
                  <a:pt x="678829" y="536044"/>
                </a:lnTo>
                <a:lnTo>
                  <a:pt x="681638" y="543068"/>
                </a:lnTo>
                <a:lnTo>
                  <a:pt x="686951" y="548452"/>
                </a:lnTo>
                <a:lnTo>
                  <a:pt x="693684" y="551282"/>
                </a:lnTo>
                <a:lnTo>
                  <a:pt x="700987" y="551382"/>
                </a:lnTo>
                <a:lnTo>
                  <a:pt x="708011" y="548573"/>
                </a:lnTo>
                <a:lnTo>
                  <a:pt x="713426" y="543240"/>
                </a:lnTo>
                <a:lnTo>
                  <a:pt x="716257" y="536507"/>
                </a:lnTo>
                <a:lnTo>
                  <a:pt x="716356" y="529205"/>
                </a:lnTo>
                <a:lnTo>
                  <a:pt x="713548" y="522180"/>
                </a:lnTo>
                <a:lnTo>
                  <a:pt x="708234" y="516796"/>
                </a:lnTo>
                <a:lnTo>
                  <a:pt x="701502" y="513966"/>
                </a:lnTo>
                <a:lnTo>
                  <a:pt x="694200" y="513866"/>
                </a:lnTo>
                <a:close/>
              </a:path>
              <a:path w="3718560" h="2296160">
                <a:moveTo>
                  <a:pt x="758881" y="472493"/>
                </a:moveTo>
                <a:lnTo>
                  <a:pt x="751739" y="475100"/>
                </a:lnTo>
                <a:lnTo>
                  <a:pt x="746191" y="480242"/>
                </a:lnTo>
                <a:lnTo>
                  <a:pt x="743151" y="486882"/>
                </a:lnTo>
                <a:lnTo>
                  <a:pt x="742822" y="494177"/>
                </a:lnTo>
                <a:lnTo>
                  <a:pt x="745408" y="501286"/>
                </a:lnTo>
                <a:lnTo>
                  <a:pt x="750550" y="506834"/>
                </a:lnTo>
                <a:lnTo>
                  <a:pt x="757190" y="509875"/>
                </a:lnTo>
                <a:lnTo>
                  <a:pt x="764485" y="510204"/>
                </a:lnTo>
                <a:lnTo>
                  <a:pt x="771594" y="507617"/>
                </a:lnTo>
                <a:lnTo>
                  <a:pt x="777175" y="502456"/>
                </a:lnTo>
                <a:lnTo>
                  <a:pt x="780216" y="495816"/>
                </a:lnTo>
                <a:lnTo>
                  <a:pt x="780545" y="488521"/>
                </a:lnTo>
                <a:lnTo>
                  <a:pt x="777958" y="481412"/>
                </a:lnTo>
                <a:lnTo>
                  <a:pt x="772816" y="475863"/>
                </a:lnTo>
                <a:lnTo>
                  <a:pt x="766176" y="472822"/>
                </a:lnTo>
                <a:lnTo>
                  <a:pt x="758881" y="472493"/>
                </a:lnTo>
                <a:close/>
              </a:path>
              <a:path w="3718560" h="2296160">
                <a:moveTo>
                  <a:pt x="824715" y="432970"/>
                </a:moveTo>
                <a:lnTo>
                  <a:pt x="817495" y="435349"/>
                </a:lnTo>
                <a:lnTo>
                  <a:pt x="811786" y="440313"/>
                </a:lnTo>
                <a:lnTo>
                  <a:pt x="808537" y="446853"/>
                </a:lnTo>
                <a:lnTo>
                  <a:pt x="807977" y="454134"/>
                </a:lnTo>
                <a:lnTo>
                  <a:pt x="810337" y="461321"/>
                </a:lnTo>
                <a:lnTo>
                  <a:pt x="815301" y="467029"/>
                </a:lnTo>
                <a:lnTo>
                  <a:pt x="821841" y="470279"/>
                </a:lnTo>
                <a:lnTo>
                  <a:pt x="829122" y="470838"/>
                </a:lnTo>
                <a:lnTo>
                  <a:pt x="836310" y="468478"/>
                </a:lnTo>
                <a:lnTo>
                  <a:pt x="842052" y="463496"/>
                </a:lnTo>
                <a:lnTo>
                  <a:pt x="845301" y="456956"/>
                </a:lnTo>
                <a:lnTo>
                  <a:pt x="845861" y="449674"/>
                </a:lnTo>
                <a:lnTo>
                  <a:pt x="843500" y="442487"/>
                </a:lnTo>
                <a:lnTo>
                  <a:pt x="838537" y="436778"/>
                </a:lnTo>
                <a:lnTo>
                  <a:pt x="831997" y="433530"/>
                </a:lnTo>
                <a:lnTo>
                  <a:pt x="824715" y="432970"/>
                </a:lnTo>
                <a:close/>
              </a:path>
              <a:path w="3718560" h="2296160">
                <a:moveTo>
                  <a:pt x="891571" y="395244"/>
                </a:moveTo>
                <a:lnTo>
                  <a:pt x="884281" y="397404"/>
                </a:lnTo>
                <a:lnTo>
                  <a:pt x="878426" y="402193"/>
                </a:lnTo>
                <a:lnTo>
                  <a:pt x="874980" y="408632"/>
                </a:lnTo>
                <a:lnTo>
                  <a:pt x="874201" y="415893"/>
                </a:lnTo>
                <a:lnTo>
                  <a:pt x="876343" y="423148"/>
                </a:lnTo>
                <a:lnTo>
                  <a:pt x="881132" y="429004"/>
                </a:lnTo>
                <a:lnTo>
                  <a:pt x="887571" y="432450"/>
                </a:lnTo>
                <a:lnTo>
                  <a:pt x="894832" y="433229"/>
                </a:lnTo>
                <a:lnTo>
                  <a:pt x="902087" y="431087"/>
                </a:lnTo>
                <a:lnTo>
                  <a:pt x="907977" y="426280"/>
                </a:lnTo>
                <a:lnTo>
                  <a:pt x="911423" y="419841"/>
                </a:lnTo>
                <a:lnTo>
                  <a:pt x="912202" y="412580"/>
                </a:lnTo>
                <a:lnTo>
                  <a:pt x="910060" y="405325"/>
                </a:lnTo>
                <a:lnTo>
                  <a:pt x="905271" y="399469"/>
                </a:lnTo>
                <a:lnTo>
                  <a:pt x="898832" y="396024"/>
                </a:lnTo>
                <a:lnTo>
                  <a:pt x="891571" y="395244"/>
                </a:lnTo>
                <a:close/>
              </a:path>
              <a:path w="3718560" h="2296160">
                <a:moveTo>
                  <a:pt x="958967" y="359607"/>
                </a:moveTo>
                <a:lnTo>
                  <a:pt x="951678" y="361767"/>
                </a:lnTo>
                <a:lnTo>
                  <a:pt x="945823" y="366556"/>
                </a:lnTo>
                <a:lnTo>
                  <a:pt x="942377" y="372995"/>
                </a:lnTo>
                <a:lnTo>
                  <a:pt x="941598" y="380257"/>
                </a:lnTo>
                <a:lnTo>
                  <a:pt x="943739" y="387512"/>
                </a:lnTo>
                <a:lnTo>
                  <a:pt x="948528" y="393368"/>
                </a:lnTo>
                <a:lnTo>
                  <a:pt x="954968" y="396813"/>
                </a:lnTo>
                <a:lnTo>
                  <a:pt x="962229" y="397592"/>
                </a:lnTo>
                <a:lnTo>
                  <a:pt x="969484" y="395451"/>
                </a:lnTo>
                <a:lnTo>
                  <a:pt x="975374" y="390644"/>
                </a:lnTo>
                <a:lnTo>
                  <a:pt x="978819" y="384204"/>
                </a:lnTo>
                <a:lnTo>
                  <a:pt x="979598" y="376943"/>
                </a:lnTo>
                <a:lnTo>
                  <a:pt x="977456" y="369688"/>
                </a:lnTo>
                <a:lnTo>
                  <a:pt x="972668" y="363832"/>
                </a:lnTo>
                <a:lnTo>
                  <a:pt x="966229" y="360387"/>
                </a:lnTo>
                <a:lnTo>
                  <a:pt x="958967" y="359607"/>
                </a:lnTo>
                <a:close/>
              </a:path>
              <a:path w="3718560" h="2296160">
                <a:moveTo>
                  <a:pt x="1027811" y="325651"/>
                </a:moveTo>
                <a:lnTo>
                  <a:pt x="1020461" y="327591"/>
                </a:lnTo>
                <a:lnTo>
                  <a:pt x="1014464" y="332202"/>
                </a:lnTo>
                <a:lnTo>
                  <a:pt x="1010827" y="338535"/>
                </a:lnTo>
                <a:lnTo>
                  <a:pt x="1009830" y="345769"/>
                </a:lnTo>
                <a:lnTo>
                  <a:pt x="1011753" y="353085"/>
                </a:lnTo>
                <a:lnTo>
                  <a:pt x="1016364" y="359082"/>
                </a:lnTo>
                <a:lnTo>
                  <a:pt x="1022697" y="362719"/>
                </a:lnTo>
                <a:lnTo>
                  <a:pt x="1029931" y="363716"/>
                </a:lnTo>
                <a:lnTo>
                  <a:pt x="1037248" y="361793"/>
                </a:lnTo>
                <a:lnTo>
                  <a:pt x="1043279" y="357166"/>
                </a:lnTo>
                <a:lnTo>
                  <a:pt x="1046917" y="350833"/>
                </a:lnTo>
                <a:lnTo>
                  <a:pt x="1047914" y="343598"/>
                </a:lnTo>
                <a:lnTo>
                  <a:pt x="1045991" y="336282"/>
                </a:lnTo>
                <a:lnTo>
                  <a:pt x="1041379" y="330285"/>
                </a:lnTo>
                <a:lnTo>
                  <a:pt x="1035046" y="326648"/>
                </a:lnTo>
                <a:lnTo>
                  <a:pt x="1027811" y="325651"/>
                </a:lnTo>
                <a:close/>
              </a:path>
              <a:path w="3718560" h="2296160">
                <a:moveTo>
                  <a:pt x="1097440" y="293388"/>
                </a:moveTo>
                <a:lnTo>
                  <a:pt x="1090037" y="295114"/>
                </a:lnTo>
                <a:lnTo>
                  <a:pt x="1083909" y="299550"/>
                </a:lnTo>
                <a:lnTo>
                  <a:pt x="1080090" y="305776"/>
                </a:lnTo>
                <a:lnTo>
                  <a:pt x="1078884" y="312978"/>
                </a:lnTo>
                <a:lnTo>
                  <a:pt x="1080596" y="320347"/>
                </a:lnTo>
                <a:lnTo>
                  <a:pt x="1085031" y="326475"/>
                </a:lnTo>
                <a:lnTo>
                  <a:pt x="1091256" y="330293"/>
                </a:lnTo>
                <a:lnTo>
                  <a:pt x="1098459" y="331499"/>
                </a:lnTo>
                <a:lnTo>
                  <a:pt x="1105828" y="329788"/>
                </a:lnTo>
                <a:lnTo>
                  <a:pt x="1111990" y="325337"/>
                </a:lnTo>
                <a:lnTo>
                  <a:pt x="1115809" y="319112"/>
                </a:lnTo>
                <a:lnTo>
                  <a:pt x="1117014" y="311909"/>
                </a:lnTo>
                <a:lnTo>
                  <a:pt x="1115303" y="304540"/>
                </a:lnTo>
                <a:lnTo>
                  <a:pt x="1110868" y="298413"/>
                </a:lnTo>
                <a:lnTo>
                  <a:pt x="1104643" y="294594"/>
                </a:lnTo>
                <a:lnTo>
                  <a:pt x="1097440" y="293388"/>
                </a:lnTo>
                <a:close/>
              </a:path>
              <a:path w="3718560" h="2296160">
                <a:moveTo>
                  <a:pt x="1167808" y="262779"/>
                </a:moveTo>
                <a:lnTo>
                  <a:pt x="1160358" y="264292"/>
                </a:lnTo>
                <a:lnTo>
                  <a:pt x="1154105" y="268548"/>
                </a:lnTo>
                <a:lnTo>
                  <a:pt x="1150108" y="274661"/>
                </a:lnTo>
                <a:lnTo>
                  <a:pt x="1148701" y="281857"/>
                </a:lnTo>
                <a:lnTo>
                  <a:pt x="1150192" y="289241"/>
                </a:lnTo>
                <a:lnTo>
                  <a:pt x="1154449" y="295494"/>
                </a:lnTo>
                <a:lnTo>
                  <a:pt x="1160561" y="299491"/>
                </a:lnTo>
                <a:lnTo>
                  <a:pt x="1167726" y="300904"/>
                </a:lnTo>
                <a:lnTo>
                  <a:pt x="1175142" y="299406"/>
                </a:lnTo>
                <a:lnTo>
                  <a:pt x="1181429" y="295135"/>
                </a:lnTo>
                <a:lnTo>
                  <a:pt x="1185426" y="289022"/>
                </a:lnTo>
                <a:lnTo>
                  <a:pt x="1186833" y="281826"/>
                </a:lnTo>
                <a:lnTo>
                  <a:pt x="1185343" y="274441"/>
                </a:lnTo>
                <a:lnTo>
                  <a:pt x="1181085" y="268188"/>
                </a:lnTo>
                <a:lnTo>
                  <a:pt x="1174973" y="264192"/>
                </a:lnTo>
                <a:lnTo>
                  <a:pt x="1167808" y="262779"/>
                </a:lnTo>
                <a:close/>
              </a:path>
              <a:path w="3718560" h="2296160">
                <a:moveTo>
                  <a:pt x="1238854" y="233786"/>
                </a:moveTo>
                <a:lnTo>
                  <a:pt x="1231364" y="235084"/>
                </a:lnTo>
                <a:lnTo>
                  <a:pt x="1224991" y="239161"/>
                </a:lnTo>
                <a:lnTo>
                  <a:pt x="1220820" y="245156"/>
                </a:lnTo>
                <a:lnTo>
                  <a:pt x="1219203" y="252278"/>
                </a:lnTo>
                <a:lnTo>
                  <a:pt x="1220487" y="259732"/>
                </a:lnTo>
                <a:lnTo>
                  <a:pt x="1224563" y="266105"/>
                </a:lnTo>
                <a:lnTo>
                  <a:pt x="1230558" y="270275"/>
                </a:lnTo>
                <a:lnTo>
                  <a:pt x="1237679" y="271893"/>
                </a:lnTo>
                <a:lnTo>
                  <a:pt x="1245134" y="270609"/>
                </a:lnTo>
                <a:lnTo>
                  <a:pt x="1251542" y="266519"/>
                </a:lnTo>
                <a:lnTo>
                  <a:pt x="1255713" y="260524"/>
                </a:lnTo>
                <a:lnTo>
                  <a:pt x="1257331" y="253402"/>
                </a:lnTo>
                <a:lnTo>
                  <a:pt x="1256046" y="245948"/>
                </a:lnTo>
                <a:lnTo>
                  <a:pt x="1251970" y="239575"/>
                </a:lnTo>
                <a:lnTo>
                  <a:pt x="1245975" y="235404"/>
                </a:lnTo>
                <a:lnTo>
                  <a:pt x="1238854" y="233786"/>
                </a:lnTo>
                <a:close/>
              </a:path>
              <a:path w="3718560" h="2296160">
                <a:moveTo>
                  <a:pt x="1310525" y="206377"/>
                </a:moveTo>
                <a:lnTo>
                  <a:pt x="1303000" y="207462"/>
                </a:lnTo>
                <a:lnTo>
                  <a:pt x="1296515" y="211354"/>
                </a:lnTo>
                <a:lnTo>
                  <a:pt x="1292175" y="217228"/>
                </a:lnTo>
                <a:lnTo>
                  <a:pt x="1290355" y="224301"/>
                </a:lnTo>
                <a:lnTo>
                  <a:pt x="1291427" y="231790"/>
                </a:lnTo>
                <a:lnTo>
                  <a:pt x="1295320" y="238276"/>
                </a:lnTo>
                <a:lnTo>
                  <a:pt x="1301194" y="242615"/>
                </a:lnTo>
                <a:lnTo>
                  <a:pt x="1308267" y="244435"/>
                </a:lnTo>
                <a:lnTo>
                  <a:pt x="1315755" y="243363"/>
                </a:lnTo>
                <a:lnTo>
                  <a:pt x="1322277" y="239458"/>
                </a:lnTo>
                <a:lnTo>
                  <a:pt x="1326617" y="233583"/>
                </a:lnTo>
                <a:lnTo>
                  <a:pt x="1328437" y="226511"/>
                </a:lnTo>
                <a:lnTo>
                  <a:pt x="1327365" y="219022"/>
                </a:lnTo>
                <a:lnTo>
                  <a:pt x="1323472" y="212536"/>
                </a:lnTo>
                <a:lnTo>
                  <a:pt x="1317598" y="208197"/>
                </a:lnTo>
                <a:lnTo>
                  <a:pt x="1310525" y="206377"/>
                </a:lnTo>
                <a:close/>
              </a:path>
              <a:path w="3718560" h="2296160">
                <a:moveTo>
                  <a:pt x="1382365" y="180856"/>
                </a:moveTo>
                <a:lnTo>
                  <a:pt x="1374841" y="181941"/>
                </a:lnTo>
                <a:lnTo>
                  <a:pt x="1368355" y="185834"/>
                </a:lnTo>
                <a:lnTo>
                  <a:pt x="1364016" y="191708"/>
                </a:lnTo>
                <a:lnTo>
                  <a:pt x="1362196" y="198780"/>
                </a:lnTo>
                <a:lnTo>
                  <a:pt x="1363267" y="206269"/>
                </a:lnTo>
                <a:lnTo>
                  <a:pt x="1367160" y="212755"/>
                </a:lnTo>
                <a:lnTo>
                  <a:pt x="1373034" y="217094"/>
                </a:lnTo>
                <a:lnTo>
                  <a:pt x="1380107" y="218914"/>
                </a:lnTo>
                <a:lnTo>
                  <a:pt x="1387595" y="217843"/>
                </a:lnTo>
                <a:lnTo>
                  <a:pt x="1394117" y="213936"/>
                </a:lnTo>
                <a:lnTo>
                  <a:pt x="1398456" y="208062"/>
                </a:lnTo>
                <a:lnTo>
                  <a:pt x="1400276" y="200990"/>
                </a:lnTo>
                <a:lnTo>
                  <a:pt x="1399204" y="193502"/>
                </a:lnTo>
                <a:lnTo>
                  <a:pt x="1395312" y="187015"/>
                </a:lnTo>
                <a:lnTo>
                  <a:pt x="1389438" y="182676"/>
                </a:lnTo>
                <a:lnTo>
                  <a:pt x="1382365" y="180856"/>
                </a:lnTo>
                <a:close/>
              </a:path>
              <a:path w="3718560" h="2296160">
                <a:moveTo>
                  <a:pt x="1455307" y="157036"/>
                </a:moveTo>
                <a:lnTo>
                  <a:pt x="1447754" y="157906"/>
                </a:lnTo>
                <a:lnTo>
                  <a:pt x="1441161" y="161614"/>
                </a:lnTo>
                <a:lnTo>
                  <a:pt x="1436657" y="167363"/>
                </a:lnTo>
                <a:lnTo>
                  <a:pt x="1434638" y="174382"/>
                </a:lnTo>
                <a:lnTo>
                  <a:pt x="1435497" y="181898"/>
                </a:lnTo>
                <a:lnTo>
                  <a:pt x="1439205" y="188491"/>
                </a:lnTo>
                <a:lnTo>
                  <a:pt x="1444953" y="192995"/>
                </a:lnTo>
                <a:lnTo>
                  <a:pt x="1451971" y="195014"/>
                </a:lnTo>
                <a:lnTo>
                  <a:pt x="1459487" y="194155"/>
                </a:lnTo>
                <a:lnTo>
                  <a:pt x="1466118" y="190435"/>
                </a:lnTo>
                <a:lnTo>
                  <a:pt x="1470621" y="184686"/>
                </a:lnTo>
                <a:lnTo>
                  <a:pt x="1472641" y="177668"/>
                </a:lnTo>
                <a:lnTo>
                  <a:pt x="1471781" y="170153"/>
                </a:lnTo>
                <a:lnTo>
                  <a:pt x="1468073" y="163559"/>
                </a:lnTo>
                <a:lnTo>
                  <a:pt x="1462325" y="159055"/>
                </a:lnTo>
                <a:lnTo>
                  <a:pt x="1455307" y="157036"/>
                </a:lnTo>
                <a:close/>
              </a:path>
              <a:path w="3718560" h="2296160">
                <a:moveTo>
                  <a:pt x="1528723" y="134749"/>
                </a:moveTo>
                <a:lnTo>
                  <a:pt x="1521148" y="135407"/>
                </a:lnTo>
                <a:lnTo>
                  <a:pt x="1514453" y="138928"/>
                </a:lnTo>
                <a:lnTo>
                  <a:pt x="1509790" y="144548"/>
                </a:lnTo>
                <a:lnTo>
                  <a:pt x="1507574" y="151507"/>
                </a:lnTo>
                <a:lnTo>
                  <a:pt x="1508222" y="159044"/>
                </a:lnTo>
                <a:lnTo>
                  <a:pt x="1511743" y="165739"/>
                </a:lnTo>
                <a:lnTo>
                  <a:pt x="1517363" y="170403"/>
                </a:lnTo>
                <a:lnTo>
                  <a:pt x="1524322" y="172618"/>
                </a:lnTo>
                <a:lnTo>
                  <a:pt x="1531860" y="171970"/>
                </a:lnTo>
                <a:lnTo>
                  <a:pt x="1538591" y="168439"/>
                </a:lnTo>
                <a:lnTo>
                  <a:pt x="1543255" y="162818"/>
                </a:lnTo>
                <a:lnTo>
                  <a:pt x="1545470" y="155860"/>
                </a:lnTo>
                <a:lnTo>
                  <a:pt x="1544822" y="148323"/>
                </a:lnTo>
                <a:lnTo>
                  <a:pt x="1541301" y="141628"/>
                </a:lnTo>
                <a:lnTo>
                  <a:pt x="1535681" y="136964"/>
                </a:lnTo>
                <a:lnTo>
                  <a:pt x="1528723" y="134749"/>
                </a:lnTo>
                <a:close/>
              </a:path>
              <a:path w="3718560" h="2296160">
                <a:moveTo>
                  <a:pt x="1602578" y="113967"/>
                </a:moveTo>
                <a:lnTo>
                  <a:pt x="1594989" y="114414"/>
                </a:lnTo>
                <a:lnTo>
                  <a:pt x="1588198" y="117745"/>
                </a:lnTo>
                <a:lnTo>
                  <a:pt x="1583379" y="123232"/>
                </a:lnTo>
                <a:lnTo>
                  <a:pt x="1580969" y="130126"/>
                </a:lnTo>
                <a:lnTo>
                  <a:pt x="1581405" y="137679"/>
                </a:lnTo>
                <a:lnTo>
                  <a:pt x="1584737" y="144470"/>
                </a:lnTo>
                <a:lnTo>
                  <a:pt x="1590224" y="149289"/>
                </a:lnTo>
                <a:lnTo>
                  <a:pt x="1597117" y="151699"/>
                </a:lnTo>
                <a:lnTo>
                  <a:pt x="1604670" y="151263"/>
                </a:lnTo>
                <a:lnTo>
                  <a:pt x="1611498" y="147921"/>
                </a:lnTo>
                <a:lnTo>
                  <a:pt x="1616317" y="142434"/>
                </a:lnTo>
                <a:lnTo>
                  <a:pt x="1618727" y="135541"/>
                </a:lnTo>
                <a:lnTo>
                  <a:pt x="1618291" y="127989"/>
                </a:lnTo>
                <a:lnTo>
                  <a:pt x="1614959" y="121197"/>
                </a:lnTo>
                <a:lnTo>
                  <a:pt x="1609472" y="116378"/>
                </a:lnTo>
                <a:lnTo>
                  <a:pt x="1602578" y="113967"/>
                </a:lnTo>
                <a:close/>
              </a:path>
              <a:path w="3718560" h="2296160">
                <a:moveTo>
                  <a:pt x="1676847" y="94698"/>
                </a:moveTo>
                <a:lnTo>
                  <a:pt x="1669249" y="94931"/>
                </a:lnTo>
                <a:lnTo>
                  <a:pt x="1662367" y="98071"/>
                </a:lnTo>
                <a:lnTo>
                  <a:pt x="1657395" y="103420"/>
                </a:lnTo>
                <a:lnTo>
                  <a:pt x="1654793" y="110244"/>
                </a:lnTo>
                <a:lnTo>
                  <a:pt x="1655017" y="117805"/>
                </a:lnTo>
                <a:lnTo>
                  <a:pt x="1658156" y="124687"/>
                </a:lnTo>
                <a:lnTo>
                  <a:pt x="1663506" y="129659"/>
                </a:lnTo>
                <a:lnTo>
                  <a:pt x="1670329" y="132262"/>
                </a:lnTo>
                <a:lnTo>
                  <a:pt x="1677890" y="132038"/>
                </a:lnTo>
                <a:lnTo>
                  <a:pt x="1684809" y="128889"/>
                </a:lnTo>
                <a:lnTo>
                  <a:pt x="1689781" y="123539"/>
                </a:lnTo>
                <a:lnTo>
                  <a:pt x="1692384" y="116716"/>
                </a:lnTo>
                <a:lnTo>
                  <a:pt x="1692160" y="109155"/>
                </a:lnTo>
                <a:lnTo>
                  <a:pt x="1689020" y="102273"/>
                </a:lnTo>
                <a:lnTo>
                  <a:pt x="1683671" y="97301"/>
                </a:lnTo>
                <a:lnTo>
                  <a:pt x="1676847" y="94698"/>
                </a:lnTo>
                <a:close/>
              </a:path>
              <a:path w="3718560" h="2296160">
                <a:moveTo>
                  <a:pt x="1751100" y="77412"/>
                </a:moveTo>
                <a:lnTo>
                  <a:pt x="1743501" y="77643"/>
                </a:lnTo>
                <a:lnTo>
                  <a:pt x="1736619" y="80783"/>
                </a:lnTo>
                <a:lnTo>
                  <a:pt x="1731648" y="86133"/>
                </a:lnTo>
                <a:lnTo>
                  <a:pt x="1729045" y="92957"/>
                </a:lnTo>
                <a:lnTo>
                  <a:pt x="1729268" y="100519"/>
                </a:lnTo>
                <a:lnTo>
                  <a:pt x="1732408" y="107401"/>
                </a:lnTo>
                <a:lnTo>
                  <a:pt x="1737758" y="112372"/>
                </a:lnTo>
                <a:lnTo>
                  <a:pt x="1744581" y="114975"/>
                </a:lnTo>
                <a:lnTo>
                  <a:pt x="1752142" y="114752"/>
                </a:lnTo>
                <a:lnTo>
                  <a:pt x="1759062" y="111603"/>
                </a:lnTo>
                <a:lnTo>
                  <a:pt x="1764033" y="106253"/>
                </a:lnTo>
                <a:lnTo>
                  <a:pt x="1766636" y="99430"/>
                </a:lnTo>
                <a:lnTo>
                  <a:pt x="1766412" y="91869"/>
                </a:lnTo>
                <a:lnTo>
                  <a:pt x="1763272" y="84986"/>
                </a:lnTo>
                <a:lnTo>
                  <a:pt x="1757923" y="80015"/>
                </a:lnTo>
                <a:lnTo>
                  <a:pt x="1751100" y="77412"/>
                </a:lnTo>
                <a:close/>
              </a:path>
              <a:path w="3718560" h="2296160">
                <a:moveTo>
                  <a:pt x="1826226" y="61801"/>
                </a:moveTo>
                <a:lnTo>
                  <a:pt x="1803749" y="84281"/>
                </a:lnTo>
                <a:lnTo>
                  <a:pt x="1806693" y="91249"/>
                </a:lnTo>
                <a:lnTo>
                  <a:pt x="1811900" y="96370"/>
                </a:lnTo>
                <a:lnTo>
                  <a:pt x="1818647" y="99165"/>
                </a:lnTo>
                <a:lnTo>
                  <a:pt x="1826211" y="99155"/>
                </a:lnTo>
                <a:lnTo>
                  <a:pt x="1833218" y="96203"/>
                </a:lnTo>
                <a:lnTo>
                  <a:pt x="1838338" y="90996"/>
                </a:lnTo>
                <a:lnTo>
                  <a:pt x="1841120" y="84281"/>
                </a:lnTo>
                <a:lnTo>
                  <a:pt x="1841124" y="76685"/>
                </a:lnTo>
                <a:lnTo>
                  <a:pt x="1838180" y="69716"/>
                </a:lnTo>
                <a:lnTo>
                  <a:pt x="1832973" y="64596"/>
                </a:lnTo>
                <a:lnTo>
                  <a:pt x="1826226" y="61801"/>
                </a:lnTo>
                <a:close/>
              </a:path>
              <a:path w="3718560" h="2296160">
                <a:moveTo>
                  <a:pt x="1894065" y="47613"/>
                </a:moveTo>
                <a:lnTo>
                  <a:pt x="1887017" y="50360"/>
                </a:lnTo>
                <a:lnTo>
                  <a:pt x="1881751" y="55420"/>
                </a:lnTo>
                <a:lnTo>
                  <a:pt x="1878768" y="62085"/>
                </a:lnTo>
                <a:lnTo>
                  <a:pt x="1878564" y="69648"/>
                </a:lnTo>
                <a:lnTo>
                  <a:pt x="1881310" y="76696"/>
                </a:lnTo>
                <a:lnTo>
                  <a:pt x="1886371" y="81962"/>
                </a:lnTo>
                <a:lnTo>
                  <a:pt x="1893037" y="84946"/>
                </a:lnTo>
                <a:lnTo>
                  <a:pt x="1900599" y="85149"/>
                </a:lnTo>
                <a:lnTo>
                  <a:pt x="1907685" y="82396"/>
                </a:lnTo>
                <a:lnTo>
                  <a:pt x="1912950" y="77336"/>
                </a:lnTo>
                <a:lnTo>
                  <a:pt x="1915934" y="70670"/>
                </a:lnTo>
                <a:lnTo>
                  <a:pt x="1916137" y="63108"/>
                </a:lnTo>
                <a:lnTo>
                  <a:pt x="1913391" y="56059"/>
                </a:lnTo>
                <a:lnTo>
                  <a:pt x="1908330" y="50794"/>
                </a:lnTo>
                <a:lnTo>
                  <a:pt x="1901665" y="47810"/>
                </a:lnTo>
                <a:lnTo>
                  <a:pt x="1894065" y="47613"/>
                </a:lnTo>
                <a:close/>
              </a:path>
              <a:path w="3718560" h="2296160">
                <a:moveTo>
                  <a:pt x="1969818" y="35077"/>
                </a:moveTo>
                <a:lnTo>
                  <a:pt x="1962693" y="37618"/>
                </a:lnTo>
                <a:lnTo>
                  <a:pt x="1957283" y="42524"/>
                </a:lnTo>
                <a:lnTo>
                  <a:pt x="1954108" y="49100"/>
                </a:lnTo>
                <a:lnTo>
                  <a:pt x="1953685" y="56653"/>
                </a:lnTo>
                <a:lnTo>
                  <a:pt x="1956226" y="63778"/>
                </a:lnTo>
                <a:lnTo>
                  <a:pt x="1961132" y="69188"/>
                </a:lnTo>
                <a:lnTo>
                  <a:pt x="1967709" y="72364"/>
                </a:lnTo>
                <a:lnTo>
                  <a:pt x="1975262" y="72786"/>
                </a:lnTo>
                <a:lnTo>
                  <a:pt x="1982424" y="70239"/>
                </a:lnTo>
                <a:lnTo>
                  <a:pt x="1987834" y="65334"/>
                </a:lnTo>
                <a:lnTo>
                  <a:pt x="1991010" y="58757"/>
                </a:lnTo>
                <a:lnTo>
                  <a:pt x="1991432" y="51205"/>
                </a:lnTo>
                <a:lnTo>
                  <a:pt x="1988891" y="44079"/>
                </a:lnTo>
                <a:lnTo>
                  <a:pt x="1983985" y="38669"/>
                </a:lnTo>
                <a:lnTo>
                  <a:pt x="1977409" y="35493"/>
                </a:lnTo>
                <a:lnTo>
                  <a:pt x="1969818" y="35077"/>
                </a:lnTo>
                <a:close/>
              </a:path>
              <a:path w="3718560" h="2296160">
                <a:moveTo>
                  <a:pt x="2045830" y="24267"/>
                </a:moveTo>
                <a:lnTo>
                  <a:pt x="2038635" y="26605"/>
                </a:lnTo>
                <a:lnTo>
                  <a:pt x="2033089" y="31355"/>
                </a:lnTo>
                <a:lnTo>
                  <a:pt x="2029728" y="37839"/>
                </a:lnTo>
                <a:lnTo>
                  <a:pt x="2029091" y="45377"/>
                </a:lnTo>
                <a:lnTo>
                  <a:pt x="2031430" y="52571"/>
                </a:lnTo>
                <a:lnTo>
                  <a:pt x="2036180" y="58118"/>
                </a:lnTo>
                <a:lnTo>
                  <a:pt x="2042664" y="61479"/>
                </a:lnTo>
                <a:lnTo>
                  <a:pt x="2050202" y="62115"/>
                </a:lnTo>
                <a:lnTo>
                  <a:pt x="2057434" y="59772"/>
                </a:lnTo>
                <a:lnTo>
                  <a:pt x="2062981" y="55021"/>
                </a:lnTo>
                <a:lnTo>
                  <a:pt x="2066342" y="48538"/>
                </a:lnTo>
                <a:lnTo>
                  <a:pt x="2066978" y="41000"/>
                </a:lnTo>
                <a:lnTo>
                  <a:pt x="2064640" y="33806"/>
                </a:lnTo>
                <a:lnTo>
                  <a:pt x="2059889" y="28259"/>
                </a:lnTo>
                <a:lnTo>
                  <a:pt x="2053405" y="24898"/>
                </a:lnTo>
                <a:lnTo>
                  <a:pt x="2045830" y="24267"/>
                </a:lnTo>
                <a:close/>
              </a:path>
              <a:path w="3718560" h="2296160">
                <a:moveTo>
                  <a:pt x="2121568" y="15551"/>
                </a:moveTo>
                <a:lnTo>
                  <a:pt x="2114373" y="17888"/>
                </a:lnTo>
                <a:lnTo>
                  <a:pt x="2108826" y="22639"/>
                </a:lnTo>
                <a:lnTo>
                  <a:pt x="2105466" y="29122"/>
                </a:lnTo>
                <a:lnTo>
                  <a:pt x="2104830" y="36661"/>
                </a:lnTo>
                <a:lnTo>
                  <a:pt x="2107168" y="43855"/>
                </a:lnTo>
                <a:lnTo>
                  <a:pt x="2111918" y="49402"/>
                </a:lnTo>
                <a:lnTo>
                  <a:pt x="2118402" y="52762"/>
                </a:lnTo>
                <a:lnTo>
                  <a:pt x="2125940" y="53398"/>
                </a:lnTo>
                <a:lnTo>
                  <a:pt x="2133172" y="51056"/>
                </a:lnTo>
                <a:lnTo>
                  <a:pt x="2138719" y="46305"/>
                </a:lnTo>
                <a:lnTo>
                  <a:pt x="2142080" y="39822"/>
                </a:lnTo>
                <a:lnTo>
                  <a:pt x="2142716" y="32284"/>
                </a:lnTo>
                <a:lnTo>
                  <a:pt x="2140377" y="25089"/>
                </a:lnTo>
                <a:lnTo>
                  <a:pt x="2135627" y="19542"/>
                </a:lnTo>
                <a:lnTo>
                  <a:pt x="2129144" y="16182"/>
                </a:lnTo>
                <a:lnTo>
                  <a:pt x="2121568" y="15551"/>
                </a:lnTo>
                <a:close/>
              </a:path>
              <a:path w="3718560" h="2296160">
                <a:moveTo>
                  <a:pt x="2198061" y="8746"/>
                </a:moveTo>
                <a:lnTo>
                  <a:pt x="2190801" y="10871"/>
                </a:lnTo>
                <a:lnTo>
                  <a:pt x="2185117" y="15456"/>
                </a:lnTo>
                <a:lnTo>
                  <a:pt x="2181567" y="21838"/>
                </a:lnTo>
                <a:lnTo>
                  <a:pt x="2180709" y="29354"/>
                </a:lnTo>
                <a:lnTo>
                  <a:pt x="2182834" y="36614"/>
                </a:lnTo>
                <a:lnTo>
                  <a:pt x="2187419" y="42298"/>
                </a:lnTo>
                <a:lnTo>
                  <a:pt x="2193801" y="45848"/>
                </a:lnTo>
                <a:lnTo>
                  <a:pt x="2201317" y="46706"/>
                </a:lnTo>
                <a:lnTo>
                  <a:pt x="2208615" y="44577"/>
                </a:lnTo>
                <a:lnTo>
                  <a:pt x="2214299" y="39992"/>
                </a:lnTo>
                <a:lnTo>
                  <a:pt x="2217849" y="33610"/>
                </a:lnTo>
                <a:lnTo>
                  <a:pt x="2218707" y="26094"/>
                </a:lnTo>
                <a:lnTo>
                  <a:pt x="2216582" y="18834"/>
                </a:lnTo>
                <a:lnTo>
                  <a:pt x="2211997" y="13150"/>
                </a:lnTo>
                <a:lnTo>
                  <a:pt x="2205615" y="9600"/>
                </a:lnTo>
                <a:lnTo>
                  <a:pt x="2198061" y="8746"/>
                </a:lnTo>
                <a:close/>
              </a:path>
              <a:path w="3718560" h="2296160">
                <a:moveTo>
                  <a:pt x="2274707" y="3832"/>
                </a:moveTo>
                <a:lnTo>
                  <a:pt x="2267386" y="5739"/>
                </a:lnTo>
                <a:lnTo>
                  <a:pt x="2261567" y="10151"/>
                </a:lnTo>
                <a:lnTo>
                  <a:pt x="2257827" y="16424"/>
                </a:lnTo>
                <a:lnTo>
                  <a:pt x="2256744" y="23911"/>
                </a:lnTo>
                <a:lnTo>
                  <a:pt x="2258650" y="31231"/>
                </a:lnTo>
                <a:lnTo>
                  <a:pt x="2263063" y="37051"/>
                </a:lnTo>
                <a:lnTo>
                  <a:pt x="2269335" y="40791"/>
                </a:lnTo>
                <a:lnTo>
                  <a:pt x="2276822" y="41874"/>
                </a:lnTo>
                <a:lnTo>
                  <a:pt x="2284181" y="39965"/>
                </a:lnTo>
                <a:lnTo>
                  <a:pt x="2290000" y="35552"/>
                </a:lnTo>
                <a:lnTo>
                  <a:pt x="2293740" y="29279"/>
                </a:lnTo>
                <a:lnTo>
                  <a:pt x="2294823" y="21793"/>
                </a:lnTo>
                <a:lnTo>
                  <a:pt x="2292917" y="14472"/>
                </a:lnTo>
                <a:lnTo>
                  <a:pt x="2288504" y="8653"/>
                </a:lnTo>
                <a:lnTo>
                  <a:pt x="2282231" y="4913"/>
                </a:lnTo>
                <a:lnTo>
                  <a:pt x="2274707" y="3832"/>
                </a:lnTo>
                <a:close/>
              </a:path>
              <a:path w="3718560" h="2296160">
                <a:moveTo>
                  <a:pt x="2351455" y="888"/>
                </a:moveTo>
                <a:lnTo>
                  <a:pt x="2344080" y="2573"/>
                </a:lnTo>
                <a:lnTo>
                  <a:pt x="2338130" y="6808"/>
                </a:lnTo>
                <a:lnTo>
                  <a:pt x="2334203" y="12964"/>
                </a:lnTo>
                <a:lnTo>
                  <a:pt x="2332894" y="20415"/>
                </a:lnTo>
                <a:lnTo>
                  <a:pt x="2334579" y="27790"/>
                </a:lnTo>
                <a:lnTo>
                  <a:pt x="2338813" y="33740"/>
                </a:lnTo>
                <a:lnTo>
                  <a:pt x="2344970" y="37667"/>
                </a:lnTo>
                <a:lnTo>
                  <a:pt x="2352420" y="38976"/>
                </a:lnTo>
                <a:lnTo>
                  <a:pt x="2359834" y="37291"/>
                </a:lnTo>
                <a:lnTo>
                  <a:pt x="2365783" y="33056"/>
                </a:lnTo>
                <a:lnTo>
                  <a:pt x="2369711" y="26899"/>
                </a:lnTo>
                <a:lnTo>
                  <a:pt x="2371020" y="19448"/>
                </a:lnTo>
                <a:lnTo>
                  <a:pt x="2369335" y="12074"/>
                </a:lnTo>
                <a:lnTo>
                  <a:pt x="2365101" y="6124"/>
                </a:lnTo>
                <a:lnTo>
                  <a:pt x="2358944" y="2196"/>
                </a:lnTo>
                <a:lnTo>
                  <a:pt x="2351455" y="888"/>
                </a:lnTo>
                <a:close/>
              </a:path>
              <a:path w="3718560" h="2296160">
                <a:moveTo>
                  <a:pt x="2428265" y="0"/>
                </a:moveTo>
                <a:lnTo>
                  <a:pt x="2420842" y="1456"/>
                </a:lnTo>
                <a:lnTo>
                  <a:pt x="2414765" y="5506"/>
                </a:lnTo>
                <a:lnTo>
                  <a:pt x="2410649" y="11539"/>
                </a:lnTo>
                <a:lnTo>
                  <a:pt x="2409112" y="18947"/>
                </a:lnTo>
                <a:lnTo>
                  <a:pt x="2410569" y="26370"/>
                </a:lnTo>
                <a:lnTo>
                  <a:pt x="2414619" y="32447"/>
                </a:lnTo>
                <a:lnTo>
                  <a:pt x="2420652" y="36562"/>
                </a:lnTo>
                <a:lnTo>
                  <a:pt x="2428097" y="38100"/>
                </a:lnTo>
                <a:lnTo>
                  <a:pt x="2435520" y="36643"/>
                </a:lnTo>
                <a:lnTo>
                  <a:pt x="2441598" y="32593"/>
                </a:lnTo>
                <a:lnTo>
                  <a:pt x="2445713" y="26559"/>
                </a:lnTo>
                <a:lnTo>
                  <a:pt x="2447250" y="19152"/>
                </a:lnTo>
                <a:lnTo>
                  <a:pt x="2445793" y="11729"/>
                </a:lnTo>
                <a:lnTo>
                  <a:pt x="2441743" y="5652"/>
                </a:lnTo>
                <a:lnTo>
                  <a:pt x="2435710" y="1537"/>
                </a:lnTo>
                <a:lnTo>
                  <a:pt x="2428265" y="0"/>
                </a:lnTo>
                <a:close/>
              </a:path>
              <a:path w="3718560" h="2296160">
                <a:moveTo>
                  <a:pt x="2505110" y="1262"/>
                </a:moveTo>
                <a:lnTo>
                  <a:pt x="2497643" y="2475"/>
                </a:lnTo>
                <a:lnTo>
                  <a:pt x="2491436" y="6323"/>
                </a:lnTo>
                <a:lnTo>
                  <a:pt x="2487125" y="12218"/>
                </a:lnTo>
                <a:lnTo>
                  <a:pt x="2485345" y="19570"/>
                </a:lnTo>
                <a:lnTo>
                  <a:pt x="2486557" y="27037"/>
                </a:lnTo>
                <a:lnTo>
                  <a:pt x="2490406" y="33244"/>
                </a:lnTo>
                <a:lnTo>
                  <a:pt x="2496301" y="37555"/>
                </a:lnTo>
                <a:lnTo>
                  <a:pt x="2503653" y="39334"/>
                </a:lnTo>
                <a:lnTo>
                  <a:pt x="2511158" y="38124"/>
                </a:lnTo>
                <a:lnTo>
                  <a:pt x="2517365" y="34275"/>
                </a:lnTo>
                <a:lnTo>
                  <a:pt x="2521676" y="28380"/>
                </a:lnTo>
                <a:lnTo>
                  <a:pt x="2523455" y="21028"/>
                </a:lnTo>
                <a:lnTo>
                  <a:pt x="2522243" y="13561"/>
                </a:lnTo>
                <a:lnTo>
                  <a:pt x="2518395" y="7354"/>
                </a:lnTo>
                <a:lnTo>
                  <a:pt x="2512500" y="3043"/>
                </a:lnTo>
                <a:lnTo>
                  <a:pt x="2505110" y="1262"/>
                </a:lnTo>
                <a:close/>
              </a:path>
              <a:path w="3718560" h="2296160">
                <a:moveTo>
                  <a:pt x="2581869" y="4782"/>
                </a:moveTo>
                <a:lnTo>
                  <a:pt x="2574367" y="5755"/>
                </a:lnTo>
                <a:lnTo>
                  <a:pt x="2568040" y="9402"/>
                </a:lnTo>
                <a:lnTo>
                  <a:pt x="2563543" y="15156"/>
                </a:lnTo>
                <a:lnTo>
                  <a:pt x="2561529" y="22448"/>
                </a:lnTo>
                <a:lnTo>
                  <a:pt x="2562502" y="29950"/>
                </a:lnTo>
                <a:lnTo>
                  <a:pt x="2566150" y="36277"/>
                </a:lnTo>
                <a:lnTo>
                  <a:pt x="2571904" y="40774"/>
                </a:lnTo>
                <a:lnTo>
                  <a:pt x="2579196" y="42788"/>
                </a:lnTo>
                <a:lnTo>
                  <a:pt x="2586736" y="41818"/>
                </a:lnTo>
                <a:lnTo>
                  <a:pt x="2593062" y="38170"/>
                </a:lnTo>
                <a:lnTo>
                  <a:pt x="2597560" y="32416"/>
                </a:lnTo>
                <a:lnTo>
                  <a:pt x="2599574" y="25124"/>
                </a:lnTo>
                <a:lnTo>
                  <a:pt x="2598601" y="17623"/>
                </a:lnTo>
                <a:lnTo>
                  <a:pt x="2594953" y="11296"/>
                </a:lnTo>
                <a:lnTo>
                  <a:pt x="2589199" y="6798"/>
                </a:lnTo>
                <a:lnTo>
                  <a:pt x="2581869" y="4782"/>
                </a:lnTo>
                <a:close/>
              </a:path>
              <a:path w="3718560" h="2296160">
                <a:moveTo>
                  <a:pt x="2658524" y="10680"/>
                </a:moveTo>
                <a:lnTo>
                  <a:pt x="2650993" y="11397"/>
                </a:lnTo>
                <a:lnTo>
                  <a:pt x="2644545" y="14826"/>
                </a:lnTo>
                <a:lnTo>
                  <a:pt x="2639855" y="20424"/>
                </a:lnTo>
                <a:lnTo>
                  <a:pt x="2637594" y="27642"/>
                </a:lnTo>
                <a:lnTo>
                  <a:pt x="2638310" y="35173"/>
                </a:lnTo>
                <a:lnTo>
                  <a:pt x="2641740" y="41620"/>
                </a:lnTo>
                <a:lnTo>
                  <a:pt x="2647337" y="46311"/>
                </a:lnTo>
                <a:lnTo>
                  <a:pt x="2654556" y="48572"/>
                </a:lnTo>
                <a:lnTo>
                  <a:pt x="2662125" y="47860"/>
                </a:lnTo>
                <a:lnTo>
                  <a:pt x="2668572" y="44430"/>
                </a:lnTo>
                <a:lnTo>
                  <a:pt x="2673263" y="38833"/>
                </a:lnTo>
                <a:lnTo>
                  <a:pt x="2675524" y="31614"/>
                </a:lnTo>
                <a:lnTo>
                  <a:pt x="2674807" y="24083"/>
                </a:lnTo>
                <a:lnTo>
                  <a:pt x="2671378" y="17636"/>
                </a:lnTo>
                <a:lnTo>
                  <a:pt x="2665780" y="12945"/>
                </a:lnTo>
                <a:lnTo>
                  <a:pt x="2658524" y="10680"/>
                </a:lnTo>
                <a:close/>
              </a:path>
              <a:path w="3718560" h="2296160">
                <a:moveTo>
                  <a:pt x="2734967" y="19088"/>
                </a:moveTo>
                <a:lnTo>
                  <a:pt x="2727417" y="19539"/>
                </a:lnTo>
                <a:lnTo>
                  <a:pt x="2720852" y="22739"/>
                </a:lnTo>
                <a:lnTo>
                  <a:pt x="2715967" y="28167"/>
                </a:lnTo>
                <a:lnTo>
                  <a:pt x="2713452" y="35302"/>
                </a:lnTo>
                <a:lnTo>
                  <a:pt x="2713903" y="42853"/>
                </a:lnTo>
                <a:lnTo>
                  <a:pt x="2717103" y="49418"/>
                </a:lnTo>
                <a:lnTo>
                  <a:pt x="2722531" y="54304"/>
                </a:lnTo>
                <a:lnTo>
                  <a:pt x="2729666" y="56818"/>
                </a:lnTo>
                <a:lnTo>
                  <a:pt x="2737255" y="56373"/>
                </a:lnTo>
                <a:lnTo>
                  <a:pt x="2743819" y="53172"/>
                </a:lnTo>
                <a:lnTo>
                  <a:pt x="2748705" y="47744"/>
                </a:lnTo>
                <a:lnTo>
                  <a:pt x="2751220" y="40609"/>
                </a:lnTo>
                <a:lnTo>
                  <a:pt x="2750769" y="33057"/>
                </a:lnTo>
                <a:lnTo>
                  <a:pt x="2747569" y="26493"/>
                </a:lnTo>
                <a:lnTo>
                  <a:pt x="2742140" y="21608"/>
                </a:lnTo>
                <a:lnTo>
                  <a:pt x="2734967" y="19088"/>
                </a:lnTo>
                <a:close/>
              </a:path>
              <a:path w="3718560" h="2296160">
                <a:moveTo>
                  <a:pt x="2811138" y="30165"/>
                </a:moveTo>
                <a:lnTo>
                  <a:pt x="2803576" y="30322"/>
                </a:lnTo>
                <a:lnTo>
                  <a:pt x="2796892" y="33265"/>
                </a:lnTo>
                <a:lnTo>
                  <a:pt x="2791800" y="38500"/>
                </a:lnTo>
                <a:lnTo>
                  <a:pt x="2789011" y="45532"/>
                </a:lnTo>
                <a:lnTo>
                  <a:pt x="2789168" y="53095"/>
                </a:lnTo>
                <a:lnTo>
                  <a:pt x="2792111" y="59778"/>
                </a:lnTo>
                <a:lnTo>
                  <a:pt x="2797346" y="64870"/>
                </a:lnTo>
                <a:lnTo>
                  <a:pt x="2804378" y="67659"/>
                </a:lnTo>
                <a:lnTo>
                  <a:pt x="2811979" y="67509"/>
                </a:lnTo>
                <a:lnTo>
                  <a:pt x="2818662" y="64565"/>
                </a:lnTo>
                <a:lnTo>
                  <a:pt x="2823754" y="59331"/>
                </a:lnTo>
                <a:lnTo>
                  <a:pt x="2826543" y="52299"/>
                </a:lnTo>
                <a:lnTo>
                  <a:pt x="2826386" y="44736"/>
                </a:lnTo>
                <a:lnTo>
                  <a:pt x="2823443" y="38052"/>
                </a:lnTo>
                <a:lnTo>
                  <a:pt x="2818208" y="32960"/>
                </a:lnTo>
                <a:lnTo>
                  <a:pt x="2811138" y="30165"/>
                </a:lnTo>
                <a:close/>
              </a:path>
              <a:path w="3718560" h="2296160">
                <a:moveTo>
                  <a:pt x="2879235" y="43936"/>
                </a:moveTo>
                <a:lnTo>
                  <a:pt x="2872449" y="46635"/>
                </a:lnTo>
                <a:lnTo>
                  <a:pt x="2867170" y="51682"/>
                </a:lnTo>
                <a:lnTo>
                  <a:pt x="2864128" y="58607"/>
                </a:lnTo>
                <a:lnTo>
                  <a:pt x="2864010" y="66171"/>
                </a:lnTo>
                <a:lnTo>
                  <a:pt x="2866709" y="72957"/>
                </a:lnTo>
                <a:lnTo>
                  <a:pt x="2871755" y="78236"/>
                </a:lnTo>
                <a:lnTo>
                  <a:pt x="2878681" y="81278"/>
                </a:lnTo>
                <a:lnTo>
                  <a:pt x="2886282" y="81404"/>
                </a:lnTo>
                <a:lnTo>
                  <a:pt x="2893068" y="78705"/>
                </a:lnTo>
                <a:lnTo>
                  <a:pt x="2898347" y="73659"/>
                </a:lnTo>
                <a:lnTo>
                  <a:pt x="2901389" y="66733"/>
                </a:lnTo>
                <a:lnTo>
                  <a:pt x="2901507" y="59169"/>
                </a:lnTo>
                <a:lnTo>
                  <a:pt x="2898808" y="52383"/>
                </a:lnTo>
                <a:lnTo>
                  <a:pt x="2893761" y="47104"/>
                </a:lnTo>
                <a:lnTo>
                  <a:pt x="2886798" y="44053"/>
                </a:lnTo>
                <a:lnTo>
                  <a:pt x="2879235" y="43936"/>
                </a:lnTo>
                <a:close/>
              </a:path>
              <a:path w="3718560" h="2296160">
                <a:moveTo>
                  <a:pt x="2954365" y="60541"/>
                </a:moveTo>
                <a:lnTo>
                  <a:pt x="2947476" y="62965"/>
                </a:lnTo>
                <a:lnTo>
                  <a:pt x="2941997" y="67794"/>
                </a:lnTo>
                <a:lnTo>
                  <a:pt x="2938678" y="74592"/>
                </a:lnTo>
                <a:lnTo>
                  <a:pt x="2938256" y="82144"/>
                </a:lnTo>
                <a:lnTo>
                  <a:pt x="2940679" y="89034"/>
                </a:lnTo>
                <a:lnTo>
                  <a:pt x="2945509" y="94512"/>
                </a:lnTo>
                <a:lnTo>
                  <a:pt x="2952306" y="97831"/>
                </a:lnTo>
                <a:lnTo>
                  <a:pt x="2959896" y="98262"/>
                </a:lnTo>
                <a:lnTo>
                  <a:pt x="2966785" y="95840"/>
                </a:lnTo>
                <a:lnTo>
                  <a:pt x="2972263" y="91011"/>
                </a:lnTo>
                <a:lnTo>
                  <a:pt x="2975583" y="84213"/>
                </a:lnTo>
                <a:lnTo>
                  <a:pt x="2976005" y="76660"/>
                </a:lnTo>
                <a:lnTo>
                  <a:pt x="2973582" y="69771"/>
                </a:lnTo>
                <a:lnTo>
                  <a:pt x="2968752" y="64293"/>
                </a:lnTo>
                <a:lnTo>
                  <a:pt x="2961918" y="60963"/>
                </a:lnTo>
                <a:lnTo>
                  <a:pt x="2954365" y="60541"/>
                </a:lnTo>
                <a:close/>
              </a:path>
              <a:path w="3718560" h="2296160">
                <a:moveTo>
                  <a:pt x="3028801" y="80346"/>
                </a:moveTo>
                <a:lnTo>
                  <a:pt x="3021809" y="82456"/>
                </a:lnTo>
                <a:lnTo>
                  <a:pt x="3016118" y="87033"/>
                </a:lnTo>
                <a:lnTo>
                  <a:pt x="3012495" y="93673"/>
                </a:lnTo>
                <a:lnTo>
                  <a:pt x="3011732" y="101200"/>
                </a:lnTo>
                <a:lnTo>
                  <a:pt x="3013842" y="108191"/>
                </a:lnTo>
                <a:lnTo>
                  <a:pt x="3018419" y="113882"/>
                </a:lnTo>
                <a:lnTo>
                  <a:pt x="3025059" y="117505"/>
                </a:lnTo>
                <a:lnTo>
                  <a:pt x="3032623" y="118279"/>
                </a:lnTo>
                <a:lnTo>
                  <a:pt x="3039614" y="116170"/>
                </a:lnTo>
                <a:lnTo>
                  <a:pt x="3045305" y="111593"/>
                </a:lnTo>
                <a:lnTo>
                  <a:pt x="3048928" y="104952"/>
                </a:lnTo>
                <a:lnTo>
                  <a:pt x="3049691" y="97426"/>
                </a:lnTo>
                <a:lnTo>
                  <a:pt x="3047582" y="90434"/>
                </a:lnTo>
                <a:lnTo>
                  <a:pt x="3043005" y="84744"/>
                </a:lnTo>
                <a:lnTo>
                  <a:pt x="3036327" y="81109"/>
                </a:lnTo>
                <a:lnTo>
                  <a:pt x="3028801" y="80346"/>
                </a:lnTo>
                <a:close/>
              </a:path>
              <a:path w="3718560" h="2296160">
                <a:moveTo>
                  <a:pt x="3102235" y="103589"/>
                </a:moveTo>
                <a:lnTo>
                  <a:pt x="3095155" y="105379"/>
                </a:lnTo>
                <a:lnTo>
                  <a:pt x="3089262" y="109693"/>
                </a:lnTo>
                <a:lnTo>
                  <a:pt x="3085341" y="116163"/>
                </a:lnTo>
                <a:lnTo>
                  <a:pt x="3084238" y="123646"/>
                </a:lnTo>
                <a:lnTo>
                  <a:pt x="3086028" y="130726"/>
                </a:lnTo>
                <a:lnTo>
                  <a:pt x="3090342" y="136619"/>
                </a:lnTo>
                <a:lnTo>
                  <a:pt x="3096812" y="140539"/>
                </a:lnTo>
                <a:lnTo>
                  <a:pt x="3104331" y="141655"/>
                </a:lnTo>
                <a:lnTo>
                  <a:pt x="3111411" y="139866"/>
                </a:lnTo>
                <a:lnTo>
                  <a:pt x="3117304" y="135552"/>
                </a:lnTo>
                <a:lnTo>
                  <a:pt x="3121224" y="129082"/>
                </a:lnTo>
                <a:lnTo>
                  <a:pt x="3122328" y="121598"/>
                </a:lnTo>
                <a:lnTo>
                  <a:pt x="3120538" y="114518"/>
                </a:lnTo>
                <a:lnTo>
                  <a:pt x="3116224" y="108625"/>
                </a:lnTo>
                <a:lnTo>
                  <a:pt x="3109719" y="104692"/>
                </a:lnTo>
                <a:lnTo>
                  <a:pt x="3102235" y="103589"/>
                </a:lnTo>
                <a:close/>
              </a:path>
              <a:path w="3718560" h="2296160">
                <a:moveTo>
                  <a:pt x="3174419" y="130509"/>
                </a:moveTo>
                <a:lnTo>
                  <a:pt x="3167263" y="131966"/>
                </a:lnTo>
                <a:lnTo>
                  <a:pt x="3161176" y="136001"/>
                </a:lnTo>
                <a:lnTo>
                  <a:pt x="3156958" y="142280"/>
                </a:lnTo>
                <a:lnTo>
                  <a:pt x="3155506" y="149704"/>
                </a:lnTo>
                <a:lnTo>
                  <a:pt x="3156964" y="156860"/>
                </a:lnTo>
                <a:lnTo>
                  <a:pt x="3160998" y="162948"/>
                </a:lnTo>
                <a:lnTo>
                  <a:pt x="3167278" y="167166"/>
                </a:lnTo>
                <a:lnTo>
                  <a:pt x="3174738" y="168631"/>
                </a:lnTo>
                <a:lnTo>
                  <a:pt x="3181906" y="167166"/>
                </a:lnTo>
                <a:lnTo>
                  <a:pt x="3187981" y="163139"/>
                </a:lnTo>
                <a:lnTo>
                  <a:pt x="3192199" y="156860"/>
                </a:lnTo>
                <a:lnTo>
                  <a:pt x="3193651" y="149436"/>
                </a:lnTo>
                <a:lnTo>
                  <a:pt x="3192193" y="142280"/>
                </a:lnTo>
                <a:lnTo>
                  <a:pt x="3188159" y="136192"/>
                </a:lnTo>
                <a:lnTo>
                  <a:pt x="3181844" y="131960"/>
                </a:lnTo>
                <a:lnTo>
                  <a:pt x="3174419" y="130509"/>
                </a:lnTo>
                <a:close/>
              </a:path>
              <a:path w="3718560" h="2296160">
                <a:moveTo>
                  <a:pt x="3245092" y="161366"/>
                </a:moveTo>
                <a:lnTo>
                  <a:pt x="3237871" y="162454"/>
                </a:lnTo>
                <a:lnTo>
                  <a:pt x="3231584" y="166171"/>
                </a:lnTo>
                <a:lnTo>
                  <a:pt x="3227049" y="172227"/>
                </a:lnTo>
                <a:lnTo>
                  <a:pt x="3225219" y="179566"/>
                </a:lnTo>
                <a:lnTo>
                  <a:pt x="3226308" y="186788"/>
                </a:lnTo>
                <a:lnTo>
                  <a:pt x="3230025" y="193074"/>
                </a:lnTo>
                <a:lnTo>
                  <a:pt x="3236080" y="197609"/>
                </a:lnTo>
                <a:lnTo>
                  <a:pt x="3243455" y="199455"/>
                </a:lnTo>
                <a:lnTo>
                  <a:pt x="3250676" y="198366"/>
                </a:lnTo>
                <a:lnTo>
                  <a:pt x="3256962" y="194649"/>
                </a:lnTo>
                <a:lnTo>
                  <a:pt x="3261497" y="188595"/>
                </a:lnTo>
                <a:lnTo>
                  <a:pt x="3263327" y="181254"/>
                </a:lnTo>
                <a:lnTo>
                  <a:pt x="3262238" y="174033"/>
                </a:lnTo>
                <a:lnTo>
                  <a:pt x="3258521" y="167747"/>
                </a:lnTo>
                <a:lnTo>
                  <a:pt x="3252431" y="163196"/>
                </a:lnTo>
                <a:lnTo>
                  <a:pt x="3245092" y="161366"/>
                </a:lnTo>
                <a:close/>
              </a:path>
              <a:path w="3718560" h="2296160">
                <a:moveTo>
                  <a:pt x="3313767" y="196428"/>
                </a:moveTo>
                <a:lnTo>
                  <a:pt x="3306500" y="197146"/>
                </a:lnTo>
                <a:lnTo>
                  <a:pt x="3300032" y="200537"/>
                </a:lnTo>
                <a:lnTo>
                  <a:pt x="3295194" y="206352"/>
                </a:lnTo>
                <a:lnTo>
                  <a:pt x="3292990" y="213588"/>
                </a:lnTo>
                <a:lnTo>
                  <a:pt x="3293707" y="220856"/>
                </a:lnTo>
                <a:lnTo>
                  <a:pt x="3297098" y="227324"/>
                </a:lnTo>
                <a:lnTo>
                  <a:pt x="3302913" y="232163"/>
                </a:lnTo>
                <a:lnTo>
                  <a:pt x="3310183" y="234384"/>
                </a:lnTo>
                <a:lnTo>
                  <a:pt x="3317451" y="233667"/>
                </a:lnTo>
                <a:lnTo>
                  <a:pt x="3323919" y="230276"/>
                </a:lnTo>
                <a:lnTo>
                  <a:pt x="3328757" y="224461"/>
                </a:lnTo>
                <a:lnTo>
                  <a:pt x="3330961" y="217224"/>
                </a:lnTo>
                <a:lnTo>
                  <a:pt x="3330243" y="209957"/>
                </a:lnTo>
                <a:lnTo>
                  <a:pt x="3326853" y="203488"/>
                </a:lnTo>
                <a:lnTo>
                  <a:pt x="3321004" y="198631"/>
                </a:lnTo>
                <a:lnTo>
                  <a:pt x="3313767" y="196428"/>
                </a:lnTo>
                <a:close/>
              </a:path>
              <a:path w="3718560" h="2296160">
                <a:moveTo>
                  <a:pt x="3380125" y="235980"/>
                </a:moveTo>
                <a:lnTo>
                  <a:pt x="3372828" y="236266"/>
                </a:lnTo>
                <a:lnTo>
                  <a:pt x="3366170" y="239268"/>
                </a:lnTo>
                <a:lnTo>
                  <a:pt x="3360996" y="244786"/>
                </a:lnTo>
                <a:lnTo>
                  <a:pt x="3358368" y="251879"/>
                </a:lnTo>
                <a:lnTo>
                  <a:pt x="3358654" y="259177"/>
                </a:lnTo>
                <a:lnTo>
                  <a:pt x="3361655" y="265835"/>
                </a:lnTo>
                <a:lnTo>
                  <a:pt x="3366858" y="270705"/>
                </a:lnTo>
                <a:lnTo>
                  <a:pt x="3373384" y="273492"/>
                </a:lnTo>
                <a:lnTo>
                  <a:pt x="3380686" y="273562"/>
                </a:lnTo>
                <a:lnTo>
                  <a:pt x="3387483" y="270889"/>
                </a:lnTo>
                <a:lnTo>
                  <a:pt x="3392920" y="265630"/>
                </a:lnTo>
                <a:lnTo>
                  <a:pt x="3395891" y="258673"/>
                </a:lnTo>
                <a:lnTo>
                  <a:pt x="3395962" y="251371"/>
                </a:lnTo>
                <a:lnTo>
                  <a:pt x="3393289" y="244575"/>
                </a:lnTo>
                <a:lnTo>
                  <a:pt x="3388029" y="239138"/>
                </a:lnTo>
                <a:lnTo>
                  <a:pt x="3387219" y="238608"/>
                </a:lnTo>
                <a:lnTo>
                  <a:pt x="3380125" y="235980"/>
                </a:lnTo>
                <a:close/>
              </a:path>
              <a:path w="3718560" h="2296160">
                <a:moveTo>
                  <a:pt x="3366427" y="270521"/>
                </a:moveTo>
                <a:lnTo>
                  <a:pt x="3367203" y="271028"/>
                </a:lnTo>
                <a:lnTo>
                  <a:pt x="3366858" y="270705"/>
                </a:lnTo>
                <a:lnTo>
                  <a:pt x="3366427" y="270521"/>
                </a:lnTo>
                <a:close/>
              </a:path>
              <a:path w="3718560" h="2296160">
                <a:moveTo>
                  <a:pt x="3436819" y="280786"/>
                </a:moveTo>
                <a:lnTo>
                  <a:pt x="3429829" y="282902"/>
                </a:lnTo>
                <a:lnTo>
                  <a:pt x="3423986" y="287705"/>
                </a:lnTo>
                <a:lnTo>
                  <a:pt x="3420462" y="294399"/>
                </a:lnTo>
                <a:lnTo>
                  <a:pt x="3419803" y="301672"/>
                </a:lnTo>
                <a:lnTo>
                  <a:pt x="3421919" y="308662"/>
                </a:lnTo>
                <a:lnTo>
                  <a:pt x="3426722" y="314506"/>
                </a:lnTo>
                <a:lnTo>
                  <a:pt x="3433446" y="318053"/>
                </a:lnTo>
                <a:lnTo>
                  <a:pt x="3440719" y="318713"/>
                </a:lnTo>
                <a:lnTo>
                  <a:pt x="3447709" y="316597"/>
                </a:lnTo>
                <a:lnTo>
                  <a:pt x="3453552" y="311793"/>
                </a:lnTo>
                <a:lnTo>
                  <a:pt x="3457076" y="305099"/>
                </a:lnTo>
                <a:lnTo>
                  <a:pt x="3457735" y="297826"/>
                </a:lnTo>
                <a:lnTo>
                  <a:pt x="3455620" y="290836"/>
                </a:lnTo>
                <a:lnTo>
                  <a:pt x="3450786" y="284968"/>
                </a:lnTo>
                <a:lnTo>
                  <a:pt x="3444092" y="281445"/>
                </a:lnTo>
                <a:lnTo>
                  <a:pt x="3436819" y="280786"/>
                </a:lnTo>
                <a:close/>
              </a:path>
              <a:path w="3718560" h="2296160">
                <a:moveTo>
                  <a:pt x="3495763" y="330578"/>
                </a:moveTo>
                <a:lnTo>
                  <a:pt x="3488641" y="332192"/>
                </a:lnTo>
                <a:lnTo>
                  <a:pt x="3482470" y="336569"/>
                </a:lnTo>
                <a:lnTo>
                  <a:pt x="3478481" y="342996"/>
                </a:lnTo>
                <a:lnTo>
                  <a:pt x="3477306" y="350204"/>
                </a:lnTo>
                <a:lnTo>
                  <a:pt x="3478921" y="357326"/>
                </a:lnTo>
                <a:lnTo>
                  <a:pt x="3483297" y="363496"/>
                </a:lnTo>
                <a:lnTo>
                  <a:pt x="3489752" y="367512"/>
                </a:lnTo>
                <a:lnTo>
                  <a:pt x="3496960" y="368686"/>
                </a:lnTo>
                <a:lnTo>
                  <a:pt x="3504083" y="367071"/>
                </a:lnTo>
                <a:lnTo>
                  <a:pt x="3510253" y="362695"/>
                </a:lnTo>
                <a:lnTo>
                  <a:pt x="3514243" y="356268"/>
                </a:lnTo>
                <a:lnTo>
                  <a:pt x="3515417" y="349060"/>
                </a:lnTo>
                <a:lnTo>
                  <a:pt x="3513802" y="341937"/>
                </a:lnTo>
                <a:lnTo>
                  <a:pt x="3509398" y="335741"/>
                </a:lnTo>
                <a:lnTo>
                  <a:pt x="3502971" y="331752"/>
                </a:lnTo>
                <a:lnTo>
                  <a:pt x="3495763" y="330578"/>
                </a:lnTo>
                <a:close/>
              </a:path>
              <a:path w="3718560" h="2296160">
                <a:moveTo>
                  <a:pt x="3550016" y="385495"/>
                </a:moveTo>
                <a:lnTo>
                  <a:pt x="3542793" y="386572"/>
                </a:lnTo>
                <a:lnTo>
                  <a:pt x="3536312" y="390475"/>
                </a:lnTo>
                <a:lnTo>
                  <a:pt x="3531853" y="396585"/>
                </a:lnTo>
                <a:lnTo>
                  <a:pt x="3530142" y="403685"/>
                </a:lnTo>
                <a:lnTo>
                  <a:pt x="3531219" y="410908"/>
                </a:lnTo>
                <a:lnTo>
                  <a:pt x="3535121" y="417389"/>
                </a:lnTo>
                <a:lnTo>
                  <a:pt x="3541257" y="421876"/>
                </a:lnTo>
                <a:lnTo>
                  <a:pt x="3548356" y="423586"/>
                </a:lnTo>
                <a:lnTo>
                  <a:pt x="3555580" y="422510"/>
                </a:lnTo>
                <a:lnTo>
                  <a:pt x="3562061" y="418608"/>
                </a:lnTo>
                <a:lnTo>
                  <a:pt x="3566520" y="412497"/>
                </a:lnTo>
                <a:lnTo>
                  <a:pt x="3568231" y="405398"/>
                </a:lnTo>
                <a:lnTo>
                  <a:pt x="3567154" y="398174"/>
                </a:lnTo>
                <a:lnTo>
                  <a:pt x="3563226" y="391665"/>
                </a:lnTo>
                <a:lnTo>
                  <a:pt x="3557115" y="387206"/>
                </a:lnTo>
                <a:lnTo>
                  <a:pt x="3550016" y="385495"/>
                </a:lnTo>
                <a:close/>
              </a:path>
              <a:path w="3718560" h="2296160">
                <a:moveTo>
                  <a:pt x="3598833" y="446350"/>
                </a:moveTo>
                <a:lnTo>
                  <a:pt x="3576764" y="468978"/>
                </a:lnTo>
                <a:lnTo>
                  <a:pt x="3579751" y="475928"/>
                </a:lnTo>
                <a:lnTo>
                  <a:pt x="3585222" y="481207"/>
                </a:lnTo>
                <a:lnTo>
                  <a:pt x="3592024" y="483864"/>
                </a:lnTo>
                <a:lnTo>
                  <a:pt x="3599326" y="483777"/>
                </a:lnTo>
                <a:lnTo>
                  <a:pt x="3606276" y="480790"/>
                </a:lnTo>
                <a:lnTo>
                  <a:pt x="3611523" y="475341"/>
                </a:lnTo>
                <a:lnTo>
                  <a:pt x="3614181" y="468539"/>
                </a:lnTo>
                <a:lnTo>
                  <a:pt x="3614094" y="461236"/>
                </a:lnTo>
                <a:lnTo>
                  <a:pt x="3611086" y="454254"/>
                </a:lnTo>
                <a:lnTo>
                  <a:pt x="3605636" y="449008"/>
                </a:lnTo>
                <a:lnTo>
                  <a:pt x="3598833" y="446350"/>
                </a:lnTo>
                <a:close/>
              </a:path>
              <a:path w="3718560" h="2296160">
                <a:moveTo>
                  <a:pt x="3632765" y="511653"/>
                </a:moveTo>
                <a:lnTo>
                  <a:pt x="3625488" y="513718"/>
                </a:lnTo>
                <a:lnTo>
                  <a:pt x="3619582" y="518445"/>
                </a:lnTo>
                <a:lnTo>
                  <a:pt x="3616068" y="524848"/>
                </a:lnTo>
                <a:lnTo>
                  <a:pt x="3615212" y="532100"/>
                </a:lnTo>
                <a:lnTo>
                  <a:pt x="3617277" y="539377"/>
                </a:lnTo>
                <a:lnTo>
                  <a:pt x="3622022" y="545318"/>
                </a:lnTo>
                <a:lnTo>
                  <a:pt x="3628424" y="548831"/>
                </a:lnTo>
                <a:lnTo>
                  <a:pt x="3635677" y="549687"/>
                </a:lnTo>
                <a:lnTo>
                  <a:pt x="3642954" y="547622"/>
                </a:lnTo>
                <a:lnTo>
                  <a:pt x="3648860" y="542895"/>
                </a:lnTo>
                <a:lnTo>
                  <a:pt x="3652373" y="536493"/>
                </a:lnTo>
                <a:lnTo>
                  <a:pt x="3653229" y="529240"/>
                </a:lnTo>
                <a:lnTo>
                  <a:pt x="3651147" y="521929"/>
                </a:lnTo>
                <a:lnTo>
                  <a:pt x="3646420" y="516023"/>
                </a:lnTo>
                <a:lnTo>
                  <a:pt x="3640017" y="512510"/>
                </a:lnTo>
                <a:lnTo>
                  <a:pt x="3632765" y="511653"/>
                </a:lnTo>
                <a:close/>
              </a:path>
              <a:path w="3718560" h="2296160">
                <a:moveTo>
                  <a:pt x="3665758" y="581505"/>
                </a:moveTo>
                <a:lnTo>
                  <a:pt x="3658265" y="582541"/>
                </a:lnTo>
                <a:lnTo>
                  <a:pt x="3651761" y="586403"/>
                </a:lnTo>
                <a:lnTo>
                  <a:pt x="3647394" y="592256"/>
                </a:lnTo>
                <a:lnTo>
                  <a:pt x="3645540" y="599320"/>
                </a:lnTo>
                <a:lnTo>
                  <a:pt x="3646576" y="606814"/>
                </a:lnTo>
                <a:lnTo>
                  <a:pt x="3650451" y="613354"/>
                </a:lnTo>
                <a:lnTo>
                  <a:pt x="3656305" y="617721"/>
                </a:lnTo>
                <a:lnTo>
                  <a:pt x="3663369" y="619575"/>
                </a:lnTo>
                <a:lnTo>
                  <a:pt x="3670862" y="618539"/>
                </a:lnTo>
                <a:lnTo>
                  <a:pt x="3677366" y="614676"/>
                </a:lnTo>
                <a:lnTo>
                  <a:pt x="3681733" y="608823"/>
                </a:lnTo>
                <a:lnTo>
                  <a:pt x="3683587" y="601759"/>
                </a:lnTo>
                <a:lnTo>
                  <a:pt x="3682538" y="594230"/>
                </a:lnTo>
                <a:lnTo>
                  <a:pt x="3678676" y="587725"/>
                </a:lnTo>
                <a:lnTo>
                  <a:pt x="3672822" y="583358"/>
                </a:lnTo>
                <a:lnTo>
                  <a:pt x="3665758" y="581505"/>
                </a:lnTo>
                <a:close/>
              </a:path>
              <a:path w="3718560" h="2296160">
                <a:moveTo>
                  <a:pt x="3689439" y="654993"/>
                </a:moveTo>
                <a:lnTo>
                  <a:pt x="3667107" y="677571"/>
                </a:lnTo>
                <a:lnTo>
                  <a:pt x="3670091" y="684563"/>
                </a:lnTo>
                <a:lnTo>
                  <a:pt x="3675322" y="689659"/>
                </a:lnTo>
                <a:lnTo>
                  <a:pt x="3682082" y="692422"/>
                </a:lnTo>
                <a:lnTo>
                  <a:pt x="3689647" y="692377"/>
                </a:lnTo>
                <a:lnTo>
                  <a:pt x="3696601" y="689400"/>
                </a:lnTo>
                <a:lnTo>
                  <a:pt x="3701698" y="684170"/>
                </a:lnTo>
                <a:lnTo>
                  <a:pt x="3704395" y="677571"/>
                </a:lnTo>
                <a:lnTo>
                  <a:pt x="3704407" y="669808"/>
                </a:lnTo>
                <a:lnTo>
                  <a:pt x="3701430" y="662853"/>
                </a:lnTo>
                <a:lnTo>
                  <a:pt x="3696199" y="657756"/>
                </a:lnTo>
                <a:lnTo>
                  <a:pt x="3689439" y="654993"/>
                </a:lnTo>
                <a:close/>
              </a:path>
              <a:path w="3718560" h="2296160">
                <a:moveTo>
                  <a:pt x="3696177" y="729966"/>
                </a:moveTo>
                <a:lnTo>
                  <a:pt x="3688878" y="731953"/>
                </a:lnTo>
                <a:lnTo>
                  <a:pt x="3683107" y="736429"/>
                </a:lnTo>
                <a:lnTo>
                  <a:pt x="3679436" y="742742"/>
                </a:lnTo>
                <a:lnTo>
                  <a:pt x="3678435" y="750241"/>
                </a:lnTo>
                <a:lnTo>
                  <a:pt x="3680424" y="757578"/>
                </a:lnTo>
                <a:lnTo>
                  <a:pt x="3684899" y="763348"/>
                </a:lnTo>
                <a:lnTo>
                  <a:pt x="3691212" y="767019"/>
                </a:lnTo>
                <a:lnTo>
                  <a:pt x="3698711" y="768021"/>
                </a:lnTo>
                <a:lnTo>
                  <a:pt x="3706010" y="766034"/>
                </a:lnTo>
                <a:lnTo>
                  <a:pt x="3711781" y="761559"/>
                </a:lnTo>
                <a:lnTo>
                  <a:pt x="3715452" y="755246"/>
                </a:lnTo>
                <a:lnTo>
                  <a:pt x="3716451" y="747709"/>
                </a:lnTo>
                <a:lnTo>
                  <a:pt x="3714464" y="740410"/>
                </a:lnTo>
                <a:lnTo>
                  <a:pt x="3709988" y="734639"/>
                </a:lnTo>
                <a:lnTo>
                  <a:pt x="3703675" y="730968"/>
                </a:lnTo>
                <a:lnTo>
                  <a:pt x="3696177" y="729966"/>
                </a:lnTo>
                <a:close/>
              </a:path>
              <a:path w="3718560" h="2296160">
                <a:moveTo>
                  <a:pt x="3699856" y="806095"/>
                </a:moveTo>
                <a:lnTo>
                  <a:pt x="3692410" y="807430"/>
                </a:lnTo>
                <a:lnTo>
                  <a:pt x="3686267" y="811379"/>
                </a:lnTo>
                <a:lnTo>
                  <a:pt x="3682053" y="817344"/>
                </a:lnTo>
                <a:lnTo>
                  <a:pt x="3680395" y="824763"/>
                </a:lnTo>
                <a:lnTo>
                  <a:pt x="3681730" y="832209"/>
                </a:lnTo>
                <a:lnTo>
                  <a:pt x="3685679" y="838352"/>
                </a:lnTo>
                <a:lnTo>
                  <a:pt x="3691644" y="842566"/>
                </a:lnTo>
                <a:lnTo>
                  <a:pt x="3699024" y="844224"/>
                </a:lnTo>
                <a:lnTo>
                  <a:pt x="3706471" y="842889"/>
                </a:lnTo>
                <a:lnTo>
                  <a:pt x="3712614" y="838939"/>
                </a:lnTo>
                <a:lnTo>
                  <a:pt x="3716827" y="832974"/>
                </a:lnTo>
                <a:lnTo>
                  <a:pt x="3718486" y="825555"/>
                </a:lnTo>
                <a:lnTo>
                  <a:pt x="3717151" y="818110"/>
                </a:lnTo>
                <a:lnTo>
                  <a:pt x="3713202" y="811967"/>
                </a:lnTo>
                <a:lnTo>
                  <a:pt x="3707237" y="807753"/>
                </a:lnTo>
                <a:lnTo>
                  <a:pt x="3699856" y="806095"/>
                </a:lnTo>
                <a:close/>
              </a:path>
              <a:path w="3718560" h="2296160">
                <a:moveTo>
                  <a:pt x="3694583" y="882089"/>
                </a:moveTo>
                <a:lnTo>
                  <a:pt x="3687038" y="882637"/>
                </a:lnTo>
                <a:lnTo>
                  <a:pt x="3680515" y="885922"/>
                </a:lnTo>
                <a:lnTo>
                  <a:pt x="3675700" y="891414"/>
                </a:lnTo>
                <a:lnTo>
                  <a:pt x="3673279" y="898580"/>
                </a:lnTo>
                <a:lnTo>
                  <a:pt x="3673822" y="906163"/>
                </a:lnTo>
                <a:lnTo>
                  <a:pt x="3677107" y="912686"/>
                </a:lnTo>
                <a:lnTo>
                  <a:pt x="3682598" y="917500"/>
                </a:lnTo>
                <a:lnTo>
                  <a:pt x="3689765" y="919921"/>
                </a:lnTo>
                <a:lnTo>
                  <a:pt x="3697310" y="919373"/>
                </a:lnTo>
                <a:lnTo>
                  <a:pt x="3703833" y="916088"/>
                </a:lnTo>
                <a:lnTo>
                  <a:pt x="3708648" y="910597"/>
                </a:lnTo>
                <a:lnTo>
                  <a:pt x="3711074" y="903392"/>
                </a:lnTo>
                <a:lnTo>
                  <a:pt x="3710525" y="895848"/>
                </a:lnTo>
                <a:lnTo>
                  <a:pt x="3707240" y="889325"/>
                </a:lnTo>
                <a:lnTo>
                  <a:pt x="3701749" y="884511"/>
                </a:lnTo>
                <a:lnTo>
                  <a:pt x="3694583" y="882089"/>
                </a:lnTo>
                <a:close/>
              </a:path>
              <a:path w="3718560" h="2296160">
                <a:moveTo>
                  <a:pt x="3674540" y="956711"/>
                </a:moveTo>
                <a:lnTo>
                  <a:pt x="3667603" y="958995"/>
                </a:lnTo>
                <a:lnTo>
                  <a:pt x="3662029" y="963714"/>
                </a:lnTo>
                <a:lnTo>
                  <a:pt x="3658574" y="970443"/>
                </a:lnTo>
                <a:lnTo>
                  <a:pt x="3657989" y="978023"/>
                </a:lnTo>
                <a:lnTo>
                  <a:pt x="3660273" y="984959"/>
                </a:lnTo>
                <a:lnTo>
                  <a:pt x="3664992" y="990534"/>
                </a:lnTo>
                <a:lnTo>
                  <a:pt x="3671722" y="993989"/>
                </a:lnTo>
                <a:lnTo>
                  <a:pt x="3679264" y="994563"/>
                </a:lnTo>
                <a:lnTo>
                  <a:pt x="3686201" y="992279"/>
                </a:lnTo>
                <a:lnTo>
                  <a:pt x="3691775" y="987560"/>
                </a:lnTo>
                <a:lnTo>
                  <a:pt x="3695241" y="980794"/>
                </a:lnTo>
                <a:lnTo>
                  <a:pt x="3695814" y="973251"/>
                </a:lnTo>
                <a:lnTo>
                  <a:pt x="3693530" y="966315"/>
                </a:lnTo>
                <a:lnTo>
                  <a:pt x="3688812" y="960740"/>
                </a:lnTo>
                <a:lnTo>
                  <a:pt x="3682083" y="957285"/>
                </a:lnTo>
                <a:lnTo>
                  <a:pt x="3674540" y="956711"/>
                </a:lnTo>
                <a:close/>
              </a:path>
              <a:path w="3718560" h="2296160">
                <a:moveTo>
                  <a:pt x="3653098" y="1029296"/>
                </a:moveTo>
                <a:lnTo>
                  <a:pt x="3646016" y="1031081"/>
                </a:lnTo>
                <a:lnTo>
                  <a:pt x="3640121" y="1035391"/>
                </a:lnTo>
                <a:lnTo>
                  <a:pt x="3636196" y="1041858"/>
                </a:lnTo>
                <a:lnTo>
                  <a:pt x="3635075" y="1049377"/>
                </a:lnTo>
                <a:lnTo>
                  <a:pt x="3636860" y="1056458"/>
                </a:lnTo>
                <a:lnTo>
                  <a:pt x="3641170" y="1062354"/>
                </a:lnTo>
                <a:lnTo>
                  <a:pt x="3647636" y="1066279"/>
                </a:lnTo>
                <a:lnTo>
                  <a:pt x="3655120" y="1067387"/>
                </a:lnTo>
                <a:lnTo>
                  <a:pt x="3662202" y="1065601"/>
                </a:lnTo>
                <a:lnTo>
                  <a:pt x="3668097" y="1061291"/>
                </a:lnTo>
                <a:lnTo>
                  <a:pt x="3672034" y="1054789"/>
                </a:lnTo>
                <a:lnTo>
                  <a:pt x="3673143" y="1047306"/>
                </a:lnTo>
                <a:lnTo>
                  <a:pt x="3671358" y="1040224"/>
                </a:lnTo>
                <a:lnTo>
                  <a:pt x="3667048" y="1034329"/>
                </a:lnTo>
                <a:lnTo>
                  <a:pt x="3660581" y="1030404"/>
                </a:lnTo>
                <a:lnTo>
                  <a:pt x="3653098" y="1029296"/>
                </a:lnTo>
                <a:close/>
              </a:path>
              <a:path w="3718560" h="2296160">
                <a:moveTo>
                  <a:pt x="3625539" y="1099813"/>
                </a:moveTo>
                <a:lnTo>
                  <a:pt x="3618356" y="1101128"/>
                </a:lnTo>
                <a:lnTo>
                  <a:pt x="3612190" y="1105042"/>
                </a:lnTo>
                <a:lnTo>
                  <a:pt x="3607849" y="1111237"/>
                </a:lnTo>
                <a:lnTo>
                  <a:pt x="3606235" y="1118666"/>
                </a:lnTo>
                <a:lnTo>
                  <a:pt x="3607551" y="1125850"/>
                </a:lnTo>
                <a:lnTo>
                  <a:pt x="3611464" y="1132015"/>
                </a:lnTo>
                <a:lnTo>
                  <a:pt x="3617659" y="1136356"/>
                </a:lnTo>
                <a:lnTo>
                  <a:pt x="3625053" y="1137954"/>
                </a:lnTo>
                <a:lnTo>
                  <a:pt x="3632237" y="1136639"/>
                </a:lnTo>
                <a:lnTo>
                  <a:pt x="3638403" y="1132725"/>
                </a:lnTo>
                <a:lnTo>
                  <a:pt x="3642760" y="1126495"/>
                </a:lnTo>
                <a:lnTo>
                  <a:pt x="3644358" y="1119101"/>
                </a:lnTo>
                <a:lnTo>
                  <a:pt x="3643042" y="1111917"/>
                </a:lnTo>
                <a:lnTo>
                  <a:pt x="3639129" y="1105752"/>
                </a:lnTo>
                <a:lnTo>
                  <a:pt x="3632934" y="1101411"/>
                </a:lnTo>
                <a:lnTo>
                  <a:pt x="3625539" y="1099813"/>
                </a:lnTo>
                <a:close/>
              </a:path>
              <a:path w="3718560" h="2296160">
                <a:moveTo>
                  <a:pt x="3593584" y="1168062"/>
                </a:moveTo>
                <a:lnTo>
                  <a:pt x="3586294" y="1168502"/>
                </a:lnTo>
                <a:lnTo>
                  <a:pt x="3579701" y="1171643"/>
                </a:lnTo>
                <a:lnTo>
                  <a:pt x="3574644" y="1177269"/>
                </a:lnTo>
                <a:lnTo>
                  <a:pt x="3572146" y="1184449"/>
                </a:lnTo>
                <a:lnTo>
                  <a:pt x="3572586" y="1191738"/>
                </a:lnTo>
                <a:lnTo>
                  <a:pt x="3575727" y="1198331"/>
                </a:lnTo>
                <a:lnTo>
                  <a:pt x="3581353" y="1203388"/>
                </a:lnTo>
                <a:lnTo>
                  <a:pt x="3588500" y="1205867"/>
                </a:lnTo>
                <a:lnTo>
                  <a:pt x="3595790" y="1205427"/>
                </a:lnTo>
                <a:lnTo>
                  <a:pt x="3602383" y="1202287"/>
                </a:lnTo>
                <a:lnTo>
                  <a:pt x="3607459" y="1196628"/>
                </a:lnTo>
                <a:lnTo>
                  <a:pt x="3609937" y="1189481"/>
                </a:lnTo>
                <a:lnTo>
                  <a:pt x="3609498" y="1182191"/>
                </a:lnTo>
                <a:lnTo>
                  <a:pt x="3606357" y="1175598"/>
                </a:lnTo>
                <a:lnTo>
                  <a:pt x="3600731" y="1170541"/>
                </a:lnTo>
                <a:lnTo>
                  <a:pt x="3593584" y="1168062"/>
                </a:lnTo>
                <a:close/>
              </a:path>
              <a:path w="3718560" h="2296160">
                <a:moveTo>
                  <a:pt x="3555157" y="1233470"/>
                </a:moveTo>
                <a:lnTo>
                  <a:pt x="3532976" y="1256041"/>
                </a:lnTo>
                <a:lnTo>
                  <a:pt x="3535776" y="1262787"/>
                </a:lnTo>
                <a:lnTo>
                  <a:pt x="3541135" y="1268125"/>
                </a:lnTo>
                <a:lnTo>
                  <a:pt x="3548147" y="1270965"/>
                </a:lnTo>
                <a:lnTo>
                  <a:pt x="3555450" y="1270899"/>
                </a:lnTo>
                <a:lnTo>
                  <a:pt x="3562195" y="1268099"/>
                </a:lnTo>
                <a:lnTo>
                  <a:pt x="3567554" y="1262707"/>
                </a:lnTo>
                <a:lnTo>
                  <a:pt x="3570395" y="1255696"/>
                </a:lnTo>
                <a:lnTo>
                  <a:pt x="3570328" y="1248393"/>
                </a:lnTo>
                <a:lnTo>
                  <a:pt x="3567528" y="1241648"/>
                </a:lnTo>
                <a:lnTo>
                  <a:pt x="3562168" y="1236310"/>
                </a:lnTo>
                <a:lnTo>
                  <a:pt x="3555157" y="1233470"/>
                </a:lnTo>
                <a:close/>
              </a:path>
              <a:path w="3718560" h="2296160">
                <a:moveTo>
                  <a:pt x="3505523" y="1296092"/>
                </a:moveTo>
                <a:lnTo>
                  <a:pt x="3498643" y="1298542"/>
                </a:lnTo>
                <a:lnTo>
                  <a:pt x="3493038" y="1303621"/>
                </a:lnTo>
                <a:lnTo>
                  <a:pt x="3489819" y="1310509"/>
                </a:lnTo>
                <a:lnTo>
                  <a:pt x="3489511" y="1317805"/>
                </a:lnTo>
                <a:lnTo>
                  <a:pt x="3491962" y="1324685"/>
                </a:lnTo>
                <a:lnTo>
                  <a:pt x="3497041" y="1330290"/>
                </a:lnTo>
                <a:lnTo>
                  <a:pt x="3503898" y="1333486"/>
                </a:lnTo>
                <a:lnTo>
                  <a:pt x="3511195" y="1333795"/>
                </a:lnTo>
                <a:lnTo>
                  <a:pt x="3518074" y="1331344"/>
                </a:lnTo>
                <a:lnTo>
                  <a:pt x="3523702" y="1326234"/>
                </a:lnTo>
                <a:lnTo>
                  <a:pt x="3526898" y="1319377"/>
                </a:lnTo>
                <a:lnTo>
                  <a:pt x="3527206" y="1312080"/>
                </a:lnTo>
                <a:lnTo>
                  <a:pt x="3524755" y="1305201"/>
                </a:lnTo>
                <a:lnTo>
                  <a:pt x="3519676" y="1299596"/>
                </a:lnTo>
                <a:lnTo>
                  <a:pt x="3512819" y="1296400"/>
                </a:lnTo>
                <a:lnTo>
                  <a:pt x="3505523" y="1296092"/>
                </a:lnTo>
                <a:close/>
              </a:path>
              <a:path w="3718560" h="2296160">
                <a:moveTo>
                  <a:pt x="3459698" y="1356197"/>
                </a:moveTo>
                <a:lnTo>
                  <a:pt x="3452710" y="1358319"/>
                </a:lnTo>
                <a:lnTo>
                  <a:pt x="3446871" y="1363129"/>
                </a:lnTo>
                <a:lnTo>
                  <a:pt x="3443330" y="1369855"/>
                </a:lnTo>
                <a:lnTo>
                  <a:pt x="3442678" y="1377129"/>
                </a:lnTo>
                <a:lnTo>
                  <a:pt x="3444800" y="1384117"/>
                </a:lnTo>
                <a:lnTo>
                  <a:pt x="3449609" y="1389956"/>
                </a:lnTo>
                <a:lnTo>
                  <a:pt x="3456307" y="1393473"/>
                </a:lnTo>
                <a:lnTo>
                  <a:pt x="3463581" y="1394126"/>
                </a:lnTo>
                <a:lnTo>
                  <a:pt x="3470569" y="1392003"/>
                </a:lnTo>
                <a:lnTo>
                  <a:pt x="3476431" y="1387165"/>
                </a:lnTo>
                <a:lnTo>
                  <a:pt x="3479948" y="1380467"/>
                </a:lnTo>
                <a:lnTo>
                  <a:pt x="3480601" y="1373193"/>
                </a:lnTo>
                <a:lnTo>
                  <a:pt x="3478478" y="1366206"/>
                </a:lnTo>
                <a:lnTo>
                  <a:pt x="3473669" y="1360366"/>
                </a:lnTo>
                <a:lnTo>
                  <a:pt x="3466972" y="1356849"/>
                </a:lnTo>
                <a:lnTo>
                  <a:pt x="3459698" y="1356197"/>
                </a:lnTo>
                <a:close/>
              </a:path>
              <a:path w="3718560" h="2296160">
                <a:moveTo>
                  <a:pt x="3410867" y="1413885"/>
                </a:moveTo>
                <a:lnTo>
                  <a:pt x="3403787" y="1415674"/>
                </a:lnTo>
                <a:lnTo>
                  <a:pt x="3397726" y="1420200"/>
                </a:lnTo>
                <a:lnTo>
                  <a:pt x="3393870" y="1426752"/>
                </a:lnTo>
                <a:lnTo>
                  <a:pt x="3392873" y="1433986"/>
                </a:lnTo>
                <a:lnTo>
                  <a:pt x="3394662" y="1441067"/>
                </a:lnTo>
                <a:lnTo>
                  <a:pt x="3399189" y="1447128"/>
                </a:lnTo>
                <a:lnTo>
                  <a:pt x="3405712" y="1450958"/>
                </a:lnTo>
                <a:lnTo>
                  <a:pt x="3412946" y="1451955"/>
                </a:lnTo>
                <a:lnTo>
                  <a:pt x="3420027" y="1450166"/>
                </a:lnTo>
                <a:lnTo>
                  <a:pt x="3426114" y="1445611"/>
                </a:lnTo>
                <a:lnTo>
                  <a:pt x="3429944" y="1439088"/>
                </a:lnTo>
                <a:lnTo>
                  <a:pt x="3430941" y="1431853"/>
                </a:lnTo>
                <a:lnTo>
                  <a:pt x="3429152" y="1424772"/>
                </a:lnTo>
                <a:lnTo>
                  <a:pt x="3424626" y="1418711"/>
                </a:lnTo>
                <a:lnTo>
                  <a:pt x="3418102" y="1414882"/>
                </a:lnTo>
                <a:lnTo>
                  <a:pt x="3410867" y="1413885"/>
                </a:lnTo>
                <a:close/>
              </a:path>
              <a:path w="3718560" h="2296160">
                <a:moveTo>
                  <a:pt x="3359326" y="1469222"/>
                </a:moveTo>
                <a:lnTo>
                  <a:pt x="3352173" y="1470694"/>
                </a:lnTo>
                <a:lnTo>
                  <a:pt x="3345917" y="1474947"/>
                </a:lnTo>
                <a:lnTo>
                  <a:pt x="3341774" y="1481321"/>
                </a:lnTo>
                <a:lnTo>
                  <a:pt x="3340456" y="1488504"/>
                </a:lnTo>
                <a:lnTo>
                  <a:pt x="3341928" y="1495657"/>
                </a:lnTo>
                <a:lnTo>
                  <a:pt x="3346180" y="1501913"/>
                </a:lnTo>
                <a:lnTo>
                  <a:pt x="3352527" y="1506029"/>
                </a:lnTo>
                <a:lnTo>
                  <a:pt x="3359710" y="1507347"/>
                </a:lnTo>
                <a:lnTo>
                  <a:pt x="3366863" y="1505875"/>
                </a:lnTo>
                <a:lnTo>
                  <a:pt x="3373146" y="1501595"/>
                </a:lnTo>
                <a:lnTo>
                  <a:pt x="3377262" y="1495249"/>
                </a:lnTo>
                <a:lnTo>
                  <a:pt x="3378580" y="1488066"/>
                </a:lnTo>
                <a:lnTo>
                  <a:pt x="3377108" y="1480913"/>
                </a:lnTo>
                <a:lnTo>
                  <a:pt x="3372855" y="1474656"/>
                </a:lnTo>
                <a:lnTo>
                  <a:pt x="3366509" y="1470540"/>
                </a:lnTo>
                <a:lnTo>
                  <a:pt x="3359326" y="1469222"/>
                </a:lnTo>
                <a:close/>
              </a:path>
              <a:path w="3718560" h="2296160">
                <a:moveTo>
                  <a:pt x="3305315" y="1522275"/>
                </a:moveTo>
                <a:lnTo>
                  <a:pt x="3298111" y="1523473"/>
                </a:lnTo>
                <a:lnTo>
                  <a:pt x="3291696" y="1527483"/>
                </a:lnTo>
                <a:lnTo>
                  <a:pt x="3287313" y="1533695"/>
                </a:lnTo>
                <a:lnTo>
                  <a:pt x="3285722" y="1540822"/>
                </a:lnTo>
                <a:lnTo>
                  <a:pt x="3286920" y="1548026"/>
                </a:lnTo>
                <a:lnTo>
                  <a:pt x="3290930" y="1554440"/>
                </a:lnTo>
                <a:lnTo>
                  <a:pt x="3297115" y="1558796"/>
                </a:lnTo>
                <a:lnTo>
                  <a:pt x="3304243" y="1560386"/>
                </a:lnTo>
                <a:lnTo>
                  <a:pt x="3311447" y="1559188"/>
                </a:lnTo>
                <a:lnTo>
                  <a:pt x="3317890" y="1555153"/>
                </a:lnTo>
                <a:lnTo>
                  <a:pt x="3322245" y="1548967"/>
                </a:lnTo>
                <a:lnTo>
                  <a:pt x="3323836" y="1541840"/>
                </a:lnTo>
                <a:lnTo>
                  <a:pt x="3322638" y="1534636"/>
                </a:lnTo>
                <a:lnTo>
                  <a:pt x="3318628" y="1528221"/>
                </a:lnTo>
                <a:lnTo>
                  <a:pt x="3312443" y="1523865"/>
                </a:lnTo>
                <a:lnTo>
                  <a:pt x="3305315" y="1522275"/>
                </a:lnTo>
                <a:close/>
              </a:path>
              <a:path w="3718560" h="2296160">
                <a:moveTo>
                  <a:pt x="3249214" y="1573115"/>
                </a:moveTo>
                <a:lnTo>
                  <a:pt x="3241969" y="1574037"/>
                </a:lnTo>
                <a:lnTo>
                  <a:pt x="3235407" y="1577801"/>
                </a:lnTo>
                <a:lnTo>
                  <a:pt x="3230790" y="1583840"/>
                </a:lnTo>
                <a:lnTo>
                  <a:pt x="3228928" y="1590901"/>
                </a:lnTo>
                <a:lnTo>
                  <a:pt x="3229851" y="1598146"/>
                </a:lnTo>
                <a:lnTo>
                  <a:pt x="3233614" y="1604708"/>
                </a:lnTo>
                <a:lnTo>
                  <a:pt x="3239628" y="1609296"/>
                </a:lnTo>
                <a:lnTo>
                  <a:pt x="3246690" y="1611158"/>
                </a:lnTo>
                <a:lnTo>
                  <a:pt x="3253935" y="1610235"/>
                </a:lnTo>
                <a:lnTo>
                  <a:pt x="3260525" y="1606448"/>
                </a:lnTo>
                <a:lnTo>
                  <a:pt x="3265114" y="1600433"/>
                </a:lnTo>
                <a:lnTo>
                  <a:pt x="3266975" y="1593372"/>
                </a:lnTo>
                <a:lnTo>
                  <a:pt x="3266053" y="1586127"/>
                </a:lnTo>
                <a:lnTo>
                  <a:pt x="3262290" y="1579565"/>
                </a:lnTo>
                <a:lnTo>
                  <a:pt x="3256276" y="1574976"/>
                </a:lnTo>
                <a:lnTo>
                  <a:pt x="3249214" y="1573115"/>
                </a:lnTo>
                <a:close/>
              </a:path>
              <a:path w="3718560" h="2296160">
                <a:moveTo>
                  <a:pt x="3191247" y="1621821"/>
                </a:moveTo>
                <a:lnTo>
                  <a:pt x="3183972" y="1622467"/>
                </a:lnTo>
                <a:lnTo>
                  <a:pt x="3177272" y="1625978"/>
                </a:lnTo>
                <a:lnTo>
                  <a:pt x="3172428" y="1631838"/>
                </a:lnTo>
                <a:lnTo>
                  <a:pt x="3170300" y="1638823"/>
                </a:lnTo>
                <a:lnTo>
                  <a:pt x="3170946" y="1646097"/>
                </a:lnTo>
                <a:lnTo>
                  <a:pt x="3174457" y="1652798"/>
                </a:lnTo>
                <a:lnTo>
                  <a:pt x="3180292" y="1657612"/>
                </a:lnTo>
                <a:lnTo>
                  <a:pt x="3187278" y="1659740"/>
                </a:lnTo>
                <a:lnTo>
                  <a:pt x="3194552" y="1659094"/>
                </a:lnTo>
                <a:lnTo>
                  <a:pt x="3201282" y="1655559"/>
                </a:lnTo>
                <a:lnTo>
                  <a:pt x="3206096" y="1649723"/>
                </a:lnTo>
                <a:lnTo>
                  <a:pt x="3208225" y="1642738"/>
                </a:lnTo>
                <a:lnTo>
                  <a:pt x="3207578" y="1635464"/>
                </a:lnTo>
                <a:lnTo>
                  <a:pt x="3204067" y="1628763"/>
                </a:lnTo>
                <a:lnTo>
                  <a:pt x="3198232" y="1623949"/>
                </a:lnTo>
                <a:lnTo>
                  <a:pt x="3191247" y="1621821"/>
                </a:lnTo>
                <a:close/>
              </a:path>
              <a:path w="3718560" h="2296160">
                <a:moveTo>
                  <a:pt x="3131555" y="1668460"/>
                </a:moveTo>
                <a:lnTo>
                  <a:pt x="3124262" y="1668849"/>
                </a:lnTo>
                <a:lnTo>
                  <a:pt x="3117442" y="1672121"/>
                </a:lnTo>
                <a:lnTo>
                  <a:pt x="3112395" y="1677806"/>
                </a:lnTo>
                <a:lnTo>
                  <a:pt x="3110022" y="1684713"/>
                </a:lnTo>
                <a:lnTo>
                  <a:pt x="3110411" y="1692005"/>
                </a:lnTo>
                <a:lnTo>
                  <a:pt x="3113684" y="1698826"/>
                </a:lnTo>
                <a:lnTo>
                  <a:pt x="3119346" y="1703843"/>
                </a:lnTo>
                <a:lnTo>
                  <a:pt x="3126253" y="1706216"/>
                </a:lnTo>
                <a:lnTo>
                  <a:pt x="3133545" y="1705826"/>
                </a:lnTo>
                <a:lnTo>
                  <a:pt x="3140396" y="1702531"/>
                </a:lnTo>
                <a:lnTo>
                  <a:pt x="3145412" y="1696869"/>
                </a:lnTo>
                <a:lnTo>
                  <a:pt x="3147785" y="1689962"/>
                </a:lnTo>
                <a:lnTo>
                  <a:pt x="3147396" y="1682670"/>
                </a:lnTo>
                <a:lnTo>
                  <a:pt x="3144123" y="1675850"/>
                </a:lnTo>
                <a:lnTo>
                  <a:pt x="3138461" y="1670833"/>
                </a:lnTo>
                <a:lnTo>
                  <a:pt x="3131555" y="1668460"/>
                </a:lnTo>
                <a:close/>
              </a:path>
              <a:path w="3718560" h="2296160">
                <a:moveTo>
                  <a:pt x="3070359" y="1713109"/>
                </a:moveTo>
                <a:lnTo>
                  <a:pt x="3063058" y="1713240"/>
                </a:lnTo>
                <a:lnTo>
                  <a:pt x="3056126" y="1716270"/>
                </a:lnTo>
                <a:lnTo>
                  <a:pt x="3050881" y="1721773"/>
                </a:lnTo>
                <a:lnTo>
                  <a:pt x="3048266" y="1728592"/>
                </a:lnTo>
                <a:lnTo>
                  <a:pt x="3048398" y="1735894"/>
                </a:lnTo>
                <a:lnTo>
                  <a:pt x="3051429" y="1742826"/>
                </a:lnTo>
                <a:lnTo>
                  <a:pt x="3056910" y="1748039"/>
                </a:lnTo>
                <a:lnTo>
                  <a:pt x="3063728" y="1750654"/>
                </a:lnTo>
                <a:lnTo>
                  <a:pt x="3071030" y="1750522"/>
                </a:lnTo>
                <a:lnTo>
                  <a:pt x="3077993" y="1747470"/>
                </a:lnTo>
                <a:lnTo>
                  <a:pt x="3083206" y="1741989"/>
                </a:lnTo>
                <a:lnTo>
                  <a:pt x="3085822" y="1735170"/>
                </a:lnTo>
                <a:lnTo>
                  <a:pt x="3085689" y="1727869"/>
                </a:lnTo>
                <a:lnTo>
                  <a:pt x="3082659" y="1720937"/>
                </a:lnTo>
                <a:lnTo>
                  <a:pt x="3077178" y="1715724"/>
                </a:lnTo>
                <a:lnTo>
                  <a:pt x="3070359" y="1713109"/>
                </a:lnTo>
                <a:close/>
              </a:path>
              <a:path w="3718560" h="2296160">
                <a:moveTo>
                  <a:pt x="3000403" y="1755725"/>
                </a:moveTo>
                <a:lnTo>
                  <a:pt x="2993383" y="1758546"/>
                </a:lnTo>
                <a:lnTo>
                  <a:pt x="2987976" y="1763889"/>
                </a:lnTo>
                <a:lnTo>
                  <a:pt x="2985157" y="1770626"/>
                </a:lnTo>
                <a:lnTo>
                  <a:pt x="2985070" y="1777928"/>
                </a:lnTo>
                <a:lnTo>
                  <a:pt x="2987890" y="1784948"/>
                </a:lnTo>
                <a:lnTo>
                  <a:pt x="2993213" y="1790323"/>
                </a:lnTo>
                <a:lnTo>
                  <a:pt x="2999950" y="1793142"/>
                </a:lnTo>
                <a:lnTo>
                  <a:pt x="3007252" y="1793230"/>
                </a:lnTo>
                <a:lnTo>
                  <a:pt x="3014303" y="1790388"/>
                </a:lnTo>
                <a:lnTo>
                  <a:pt x="3019678" y="1785066"/>
                </a:lnTo>
                <a:lnTo>
                  <a:pt x="3022498" y="1778329"/>
                </a:lnTo>
                <a:lnTo>
                  <a:pt x="3022585" y="1771026"/>
                </a:lnTo>
                <a:lnTo>
                  <a:pt x="3019765" y="1764007"/>
                </a:lnTo>
                <a:lnTo>
                  <a:pt x="3014442" y="1758632"/>
                </a:lnTo>
                <a:lnTo>
                  <a:pt x="3007705" y="1755813"/>
                </a:lnTo>
                <a:lnTo>
                  <a:pt x="3000403" y="1755725"/>
                </a:lnTo>
                <a:close/>
              </a:path>
              <a:path w="3718560" h="2296160">
                <a:moveTo>
                  <a:pt x="2936618" y="1796328"/>
                </a:moveTo>
                <a:lnTo>
                  <a:pt x="2929503" y="1798900"/>
                </a:lnTo>
                <a:lnTo>
                  <a:pt x="2923912" y="1804050"/>
                </a:lnTo>
                <a:lnTo>
                  <a:pt x="2920858" y="1810683"/>
                </a:lnTo>
                <a:lnTo>
                  <a:pt x="2920513" y="1817978"/>
                </a:lnTo>
                <a:lnTo>
                  <a:pt x="2923085" y="1825092"/>
                </a:lnTo>
                <a:lnTo>
                  <a:pt x="2928215" y="1830651"/>
                </a:lnTo>
                <a:lnTo>
                  <a:pt x="2934849" y="1833706"/>
                </a:lnTo>
                <a:lnTo>
                  <a:pt x="2942144" y="1834050"/>
                </a:lnTo>
                <a:lnTo>
                  <a:pt x="2949291" y="1831459"/>
                </a:lnTo>
                <a:lnTo>
                  <a:pt x="2954850" y="1826328"/>
                </a:lnTo>
                <a:lnTo>
                  <a:pt x="2957904" y="1819695"/>
                </a:lnTo>
                <a:lnTo>
                  <a:pt x="2958248" y="1812400"/>
                </a:lnTo>
                <a:lnTo>
                  <a:pt x="2955677" y="1805285"/>
                </a:lnTo>
                <a:lnTo>
                  <a:pt x="2950547" y="1799726"/>
                </a:lnTo>
                <a:lnTo>
                  <a:pt x="2943913" y="1796672"/>
                </a:lnTo>
                <a:lnTo>
                  <a:pt x="2936618" y="1796328"/>
                </a:lnTo>
                <a:close/>
              </a:path>
              <a:path w="3718560" h="2296160">
                <a:moveTo>
                  <a:pt x="2871623" y="1835138"/>
                </a:moveTo>
                <a:lnTo>
                  <a:pt x="2864435" y="1837494"/>
                </a:lnTo>
                <a:lnTo>
                  <a:pt x="2858689" y="1842473"/>
                </a:lnTo>
                <a:lnTo>
                  <a:pt x="2855436" y="1849011"/>
                </a:lnTo>
                <a:lnTo>
                  <a:pt x="2854872" y="1856292"/>
                </a:lnTo>
                <a:lnTo>
                  <a:pt x="2857228" y="1863481"/>
                </a:lnTo>
                <a:lnTo>
                  <a:pt x="2862188" y="1869192"/>
                </a:lnTo>
                <a:lnTo>
                  <a:pt x="2868727" y="1872445"/>
                </a:lnTo>
                <a:lnTo>
                  <a:pt x="2876008" y="1873010"/>
                </a:lnTo>
                <a:lnTo>
                  <a:pt x="2883230" y="1870635"/>
                </a:lnTo>
                <a:lnTo>
                  <a:pt x="2888941" y="1865675"/>
                </a:lnTo>
                <a:lnTo>
                  <a:pt x="2892194" y="1859137"/>
                </a:lnTo>
                <a:lnTo>
                  <a:pt x="2892759" y="1851855"/>
                </a:lnTo>
                <a:lnTo>
                  <a:pt x="2890403" y="1844667"/>
                </a:lnTo>
                <a:lnTo>
                  <a:pt x="2885442" y="1838955"/>
                </a:lnTo>
                <a:lnTo>
                  <a:pt x="2878904" y="1835702"/>
                </a:lnTo>
                <a:lnTo>
                  <a:pt x="2871623" y="1835138"/>
                </a:lnTo>
                <a:close/>
              </a:path>
              <a:path w="3718560" h="2296160">
                <a:moveTo>
                  <a:pt x="2805608" y="1872192"/>
                </a:moveTo>
                <a:lnTo>
                  <a:pt x="2798352" y="1874329"/>
                </a:lnTo>
                <a:lnTo>
                  <a:pt x="2792459" y="1879132"/>
                </a:lnTo>
                <a:lnTo>
                  <a:pt x="2789010" y="1885569"/>
                </a:lnTo>
                <a:lnTo>
                  <a:pt x="2788226" y="1892830"/>
                </a:lnTo>
                <a:lnTo>
                  <a:pt x="2790363" y="1900087"/>
                </a:lnTo>
                <a:lnTo>
                  <a:pt x="2795149" y="1905946"/>
                </a:lnTo>
                <a:lnTo>
                  <a:pt x="2801586" y="1909395"/>
                </a:lnTo>
                <a:lnTo>
                  <a:pt x="2808847" y="1910179"/>
                </a:lnTo>
                <a:lnTo>
                  <a:pt x="2816137" y="1908023"/>
                </a:lnTo>
                <a:lnTo>
                  <a:pt x="2821996" y="1903238"/>
                </a:lnTo>
                <a:lnTo>
                  <a:pt x="2825445" y="1896801"/>
                </a:lnTo>
                <a:lnTo>
                  <a:pt x="2826229" y="1889540"/>
                </a:lnTo>
                <a:lnTo>
                  <a:pt x="2824091" y="1882283"/>
                </a:lnTo>
                <a:lnTo>
                  <a:pt x="2819306" y="1876424"/>
                </a:lnTo>
                <a:lnTo>
                  <a:pt x="2812869" y="1872975"/>
                </a:lnTo>
                <a:lnTo>
                  <a:pt x="2805608" y="1872192"/>
                </a:lnTo>
                <a:close/>
              </a:path>
              <a:path w="3718560" h="2296160">
                <a:moveTo>
                  <a:pt x="2738659" y="1907537"/>
                </a:moveTo>
                <a:lnTo>
                  <a:pt x="2731342" y="1909455"/>
                </a:lnTo>
                <a:lnTo>
                  <a:pt x="2725306" y="1914078"/>
                </a:lnTo>
                <a:lnTo>
                  <a:pt x="2721664" y="1920408"/>
                </a:lnTo>
                <a:lnTo>
                  <a:pt x="2720661" y="1927642"/>
                </a:lnTo>
                <a:lnTo>
                  <a:pt x="2722579" y="1934960"/>
                </a:lnTo>
                <a:lnTo>
                  <a:pt x="2727185" y="1940960"/>
                </a:lnTo>
                <a:lnTo>
                  <a:pt x="2733514" y="1944602"/>
                </a:lnTo>
                <a:lnTo>
                  <a:pt x="2740748" y="1945605"/>
                </a:lnTo>
                <a:lnTo>
                  <a:pt x="2748100" y="1943671"/>
                </a:lnTo>
                <a:lnTo>
                  <a:pt x="2754101" y="1939065"/>
                </a:lnTo>
                <a:lnTo>
                  <a:pt x="2757744" y="1932735"/>
                </a:lnTo>
                <a:lnTo>
                  <a:pt x="2758746" y="1925501"/>
                </a:lnTo>
                <a:lnTo>
                  <a:pt x="2756829" y="1918183"/>
                </a:lnTo>
                <a:lnTo>
                  <a:pt x="2752223" y="1912183"/>
                </a:lnTo>
                <a:lnTo>
                  <a:pt x="2745893" y="1908540"/>
                </a:lnTo>
                <a:lnTo>
                  <a:pt x="2738659" y="1907537"/>
                </a:lnTo>
                <a:close/>
              </a:path>
              <a:path w="3718560" h="2296160">
                <a:moveTo>
                  <a:pt x="2670230" y="1941149"/>
                </a:moveTo>
                <a:lnTo>
                  <a:pt x="2662913" y="1943066"/>
                </a:lnTo>
                <a:lnTo>
                  <a:pt x="2656877" y="1947690"/>
                </a:lnTo>
                <a:lnTo>
                  <a:pt x="2653235" y="1954020"/>
                </a:lnTo>
                <a:lnTo>
                  <a:pt x="2652232" y="1961254"/>
                </a:lnTo>
                <a:lnTo>
                  <a:pt x="2654150" y="1968572"/>
                </a:lnTo>
                <a:lnTo>
                  <a:pt x="2658756" y="1974572"/>
                </a:lnTo>
                <a:lnTo>
                  <a:pt x="2665086" y="1978214"/>
                </a:lnTo>
                <a:lnTo>
                  <a:pt x="2672319" y="1979217"/>
                </a:lnTo>
                <a:lnTo>
                  <a:pt x="2679672" y="1977283"/>
                </a:lnTo>
                <a:lnTo>
                  <a:pt x="2685672" y="1972677"/>
                </a:lnTo>
                <a:lnTo>
                  <a:pt x="2689315" y="1966347"/>
                </a:lnTo>
                <a:lnTo>
                  <a:pt x="2690318" y="1959113"/>
                </a:lnTo>
                <a:lnTo>
                  <a:pt x="2688400" y="1951795"/>
                </a:lnTo>
                <a:lnTo>
                  <a:pt x="2683794" y="1945794"/>
                </a:lnTo>
                <a:lnTo>
                  <a:pt x="2677464" y="1942152"/>
                </a:lnTo>
                <a:lnTo>
                  <a:pt x="2670230" y="1941149"/>
                </a:lnTo>
                <a:close/>
              </a:path>
              <a:path w="3718560" h="2296160">
                <a:moveTo>
                  <a:pt x="2601465" y="1972813"/>
                </a:moveTo>
                <a:lnTo>
                  <a:pt x="2594093" y="1974509"/>
                </a:lnTo>
                <a:lnTo>
                  <a:pt x="2587920" y="1978948"/>
                </a:lnTo>
                <a:lnTo>
                  <a:pt x="2584089" y="1985166"/>
                </a:lnTo>
                <a:lnTo>
                  <a:pt x="2582869" y="1992366"/>
                </a:lnTo>
                <a:lnTo>
                  <a:pt x="2584565" y="1999738"/>
                </a:lnTo>
                <a:lnTo>
                  <a:pt x="2588988" y="2005874"/>
                </a:lnTo>
                <a:lnTo>
                  <a:pt x="2595205" y="2009706"/>
                </a:lnTo>
                <a:lnTo>
                  <a:pt x="2602406" y="2010927"/>
                </a:lnTo>
                <a:lnTo>
                  <a:pt x="2609813" y="2009214"/>
                </a:lnTo>
                <a:lnTo>
                  <a:pt x="2615949" y="2004791"/>
                </a:lnTo>
                <a:lnTo>
                  <a:pt x="2619781" y="1998574"/>
                </a:lnTo>
                <a:lnTo>
                  <a:pt x="2621002" y="1991374"/>
                </a:lnTo>
                <a:lnTo>
                  <a:pt x="2619306" y="1984002"/>
                </a:lnTo>
                <a:lnTo>
                  <a:pt x="2614882" y="1977865"/>
                </a:lnTo>
                <a:lnTo>
                  <a:pt x="2608665" y="1974034"/>
                </a:lnTo>
                <a:lnTo>
                  <a:pt x="2601465" y="1972813"/>
                </a:lnTo>
                <a:close/>
              </a:path>
              <a:path w="3718560" h="2296160">
                <a:moveTo>
                  <a:pt x="2531900" y="2002857"/>
                </a:moveTo>
                <a:lnTo>
                  <a:pt x="2524486" y="2004360"/>
                </a:lnTo>
                <a:lnTo>
                  <a:pt x="2518201" y="2008638"/>
                </a:lnTo>
                <a:lnTo>
                  <a:pt x="2514209" y="2014754"/>
                </a:lnTo>
                <a:lnTo>
                  <a:pt x="2512803" y="2021920"/>
                </a:lnTo>
                <a:lnTo>
                  <a:pt x="2514307" y="2029334"/>
                </a:lnTo>
                <a:lnTo>
                  <a:pt x="2518569" y="2035584"/>
                </a:lnTo>
                <a:lnTo>
                  <a:pt x="2524685" y="2039575"/>
                </a:lnTo>
                <a:lnTo>
                  <a:pt x="2531851" y="2040982"/>
                </a:lnTo>
                <a:lnTo>
                  <a:pt x="2539300" y="2039463"/>
                </a:lnTo>
                <a:lnTo>
                  <a:pt x="2545549" y="2035201"/>
                </a:lnTo>
                <a:lnTo>
                  <a:pt x="2549540" y="2029085"/>
                </a:lnTo>
                <a:lnTo>
                  <a:pt x="2550947" y="2021919"/>
                </a:lnTo>
                <a:lnTo>
                  <a:pt x="2549443" y="2014505"/>
                </a:lnTo>
                <a:lnTo>
                  <a:pt x="2545181" y="2008255"/>
                </a:lnTo>
                <a:lnTo>
                  <a:pt x="2539066" y="2004264"/>
                </a:lnTo>
                <a:lnTo>
                  <a:pt x="2531900" y="2002857"/>
                </a:lnTo>
                <a:close/>
              </a:path>
              <a:path w="3718560" h="2296160">
                <a:moveTo>
                  <a:pt x="2461749" y="2031314"/>
                </a:moveTo>
                <a:lnTo>
                  <a:pt x="2454294" y="2032594"/>
                </a:lnTo>
                <a:lnTo>
                  <a:pt x="2447883" y="2036680"/>
                </a:lnTo>
                <a:lnTo>
                  <a:pt x="2443709" y="2042673"/>
                </a:lnTo>
                <a:lnTo>
                  <a:pt x="2442088" y="2049794"/>
                </a:lnTo>
                <a:lnTo>
                  <a:pt x="2443368" y="2057250"/>
                </a:lnTo>
                <a:lnTo>
                  <a:pt x="2447441" y="2063625"/>
                </a:lnTo>
                <a:lnTo>
                  <a:pt x="2453434" y="2067798"/>
                </a:lnTo>
                <a:lnTo>
                  <a:pt x="2460555" y="2069420"/>
                </a:lnTo>
                <a:lnTo>
                  <a:pt x="2468045" y="2068126"/>
                </a:lnTo>
                <a:lnTo>
                  <a:pt x="2474420" y="2064053"/>
                </a:lnTo>
                <a:lnTo>
                  <a:pt x="2478594" y="2058060"/>
                </a:lnTo>
                <a:lnTo>
                  <a:pt x="2480216" y="2050940"/>
                </a:lnTo>
                <a:lnTo>
                  <a:pt x="2478935" y="2043484"/>
                </a:lnTo>
                <a:lnTo>
                  <a:pt x="2474863" y="2037109"/>
                </a:lnTo>
                <a:lnTo>
                  <a:pt x="2468870" y="2032935"/>
                </a:lnTo>
                <a:lnTo>
                  <a:pt x="2461749" y="2031314"/>
                </a:lnTo>
                <a:close/>
              </a:path>
              <a:path w="3718560" h="2296160">
                <a:moveTo>
                  <a:pt x="2390973" y="2058218"/>
                </a:moveTo>
                <a:lnTo>
                  <a:pt x="2383483" y="2059279"/>
                </a:lnTo>
                <a:lnTo>
                  <a:pt x="2376956" y="2063175"/>
                </a:lnTo>
                <a:lnTo>
                  <a:pt x="2372608" y="2069043"/>
                </a:lnTo>
                <a:lnTo>
                  <a:pt x="2370777" y="2076113"/>
                </a:lnTo>
                <a:lnTo>
                  <a:pt x="2371838" y="2083603"/>
                </a:lnTo>
                <a:lnTo>
                  <a:pt x="2375721" y="2090094"/>
                </a:lnTo>
                <a:lnTo>
                  <a:pt x="2381589" y="2094442"/>
                </a:lnTo>
                <a:lnTo>
                  <a:pt x="2388659" y="2096272"/>
                </a:lnTo>
                <a:lnTo>
                  <a:pt x="2396185" y="2095199"/>
                </a:lnTo>
                <a:lnTo>
                  <a:pt x="2402677" y="2091316"/>
                </a:lnTo>
                <a:lnTo>
                  <a:pt x="2407025" y="2085448"/>
                </a:lnTo>
                <a:lnTo>
                  <a:pt x="2408855" y="2078378"/>
                </a:lnTo>
                <a:lnTo>
                  <a:pt x="2407794" y="2070888"/>
                </a:lnTo>
                <a:lnTo>
                  <a:pt x="2403911" y="2064396"/>
                </a:lnTo>
                <a:lnTo>
                  <a:pt x="2398043" y="2060048"/>
                </a:lnTo>
                <a:lnTo>
                  <a:pt x="2390973" y="2058218"/>
                </a:lnTo>
                <a:close/>
              </a:path>
              <a:path w="3718560" h="2296160">
                <a:moveTo>
                  <a:pt x="2319574" y="2083595"/>
                </a:moveTo>
                <a:lnTo>
                  <a:pt x="2312059" y="2084458"/>
                </a:lnTo>
                <a:lnTo>
                  <a:pt x="2305430" y="2088181"/>
                </a:lnTo>
                <a:lnTo>
                  <a:pt x="2300929" y="2093932"/>
                </a:lnTo>
                <a:lnTo>
                  <a:pt x="2298912" y="2100951"/>
                </a:lnTo>
                <a:lnTo>
                  <a:pt x="2299775" y="2108466"/>
                </a:lnTo>
                <a:lnTo>
                  <a:pt x="2303486" y="2115058"/>
                </a:lnTo>
                <a:lnTo>
                  <a:pt x="2309237" y="2119559"/>
                </a:lnTo>
                <a:lnTo>
                  <a:pt x="2316257" y="2121575"/>
                </a:lnTo>
                <a:lnTo>
                  <a:pt x="2323809" y="2120701"/>
                </a:lnTo>
                <a:lnTo>
                  <a:pt x="2330400" y="2116990"/>
                </a:lnTo>
                <a:lnTo>
                  <a:pt x="2334902" y="2111239"/>
                </a:lnTo>
                <a:lnTo>
                  <a:pt x="2336918" y="2104220"/>
                </a:lnTo>
                <a:lnTo>
                  <a:pt x="2336055" y="2096704"/>
                </a:lnTo>
                <a:lnTo>
                  <a:pt x="2332344" y="2090112"/>
                </a:lnTo>
                <a:lnTo>
                  <a:pt x="2326593" y="2085611"/>
                </a:lnTo>
                <a:lnTo>
                  <a:pt x="2319574" y="2083595"/>
                </a:lnTo>
                <a:close/>
              </a:path>
              <a:path w="3718560" h="2296160">
                <a:moveTo>
                  <a:pt x="2247042" y="2107078"/>
                </a:moveTo>
                <a:lnTo>
                  <a:pt x="2239526" y="2107941"/>
                </a:lnTo>
                <a:lnTo>
                  <a:pt x="2232898" y="2111663"/>
                </a:lnTo>
                <a:lnTo>
                  <a:pt x="2228397" y="2117414"/>
                </a:lnTo>
                <a:lnTo>
                  <a:pt x="2226381" y="2124434"/>
                </a:lnTo>
                <a:lnTo>
                  <a:pt x="2227244" y="2131949"/>
                </a:lnTo>
                <a:lnTo>
                  <a:pt x="2230955" y="2138541"/>
                </a:lnTo>
                <a:lnTo>
                  <a:pt x="2236706" y="2143042"/>
                </a:lnTo>
                <a:lnTo>
                  <a:pt x="2243725" y="2145058"/>
                </a:lnTo>
                <a:lnTo>
                  <a:pt x="2251276" y="2144183"/>
                </a:lnTo>
                <a:lnTo>
                  <a:pt x="2257869" y="2140472"/>
                </a:lnTo>
                <a:lnTo>
                  <a:pt x="2262370" y="2134721"/>
                </a:lnTo>
                <a:lnTo>
                  <a:pt x="2264386" y="2127702"/>
                </a:lnTo>
                <a:lnTo>
                  <a:pt x="2263523" y="2120187"/>
                </a:lnTo>
                <a:lnTo>
                  <a:pt x="2259812" y="2113595"/>
                </a:lnTo>
                <a:lnTo>
                  <a:pt x="2254061" y="2109094"/>
                </a:lnTo>
                <a:lnTo>
                  <a:pt x="2247042" y="2107078"/>
                </a:lnTo>
                <a:close/>
              </a:path>
              <a:path w="3718560" h="2296160">
                <a:moveTo>
                  <a:pt x="2174545" y="2128915"/>
                </a:moveTo>
                <a:lnTo>
                  <a:pt x="2167007" y="2129556"/>
                </a:lnTo>
                <a:lnTo>
                  <a:pt x="2160272" y="2133082"/>
                </a:lnTo>
                <a:lnTo>
                  <a:pt x="2155603" y="2138697"/>
                </a:lnTo>
                <a:lnTo>
                  <a:pt x="2153381" y="2145654"/>
                </a:lnTo>
                <a:lnTo>
                  <a:pt x="2154022" y="2153192"/>
                </a:lnTo>
                <a:lnTo>
                  <a:pt x="2157537" y="2159890"/>
                </a:lnTo>
                <a:lnTo>
                  <a:pt x="2163153" y="2164559"/>
                </a:lnTo>
                <a:lnTo>
                  <a:pt x="2170110" y="2166781"/>
                </a:lnTo>
                <a:lnTo>
                  <a:pt x="2177684" y="2166129"/>
                </a:lnTo>
                <a:lnTo>
                  <a:pt x="2184383" y="2162614"/>
                </a:lnTo>
                <a:lnTo>
                  <a:pt x="2189051" y="2156998"/>
                </a:lnTo>
                <a:lnTo>
                  <a:pt x="2191273" y="2150042"/>
                </a:lnTo>
                <a:lnTo>
                  <a:pt x="2190633" y="2142504"/>
                </a:lnTo>
                <a:lnTo>
                  <a:pt x="2187117" y="2135806"/>
                </a:lnTo>
                <a:lnTo>
                  <a:pt x="2181502" y="2131137"/>
                </a:lnTo>
                <a:lnTo>
                  <a:pt x="2174545" y="2128915"/>
                </a:lnTo>
                <a:close/>
              </a:path>
              <a:path w="3718560" h="2296160">
                <a:moveTo>
                  <a:pt x="2101559" y="2149265"/>
                </a:moveTo>
                <a:lnTo>
                  <a:pt x="2094007" y="2149708"/>
                </a:lnTo>
                <a:lnTo>
                  <a:pt x="2087182" y="2153056"/>
                </a:lnTo>
                <a:lnTo>
                  <a:pt x="2082367" y="2158547"/>
                </a:lnTo>
                <a:lnTo>
                  <a:pt x="2079963" y="2165443"/>
                </a:lnTo>
                <a:lnTo>
                  <a:pt x="2080407" y="2172995"/>
                </a:lnTo>
                <a:lnTo>
                  <a:pt x="2083745" y="2179784"/>
                </a:lnTo>
                <a:lnTo>
                  <a:pt x="2089236" y="2184598"/>
                </a:lnTo>
                <a:lnTo>
                  <a:pt x="2096132" y="2187002"/>
                </a:lnTo>
                <a:lnTo>
                  <a:pt x="2103720" y="2186549"/>
                </a:lnTo>
                <a:lnTo>
                  <a:pt x="2110509" y="2183211"/>
                </a:lnTo>
                <a:lnTo>
                  <a:pt x="2115323" y="2177719"/>
                </a:lnTo>
                <a:lnTo>
                  <a:pt x="2117727" y="2170823"/>
                </a:lnTo>
                <a:lnTo>
                  <a:pt x="2117284" y="2163271"/>
                </a:lnTo>
                <a:lnTo>
                  <a:pt x="2113946" y="2156483"/>
                </a:lnTo>
                <a:lnTo>
                  <a:pt x="2108454" y="2151669"/>
                </a:lnTo>
                <a:lnTo>
                  <a:pt x="2101559" y="2149265"/>
                </a:lnTo>
                <a:close/>
              </a:path>
              <a:path w="3718560" h="2296160">
                <a:moveTo>
                  <a:pt x="2028231" y="2168136"/>
                </a:moveTo>
                <a:lnTo>
                  <a:pt x="2020670" y="2168356"/>
                </a:lnTo>
                <a:lnTo>
                  <a:pt x="2013749" y="2171501"/>
                </a:lnTo>
                <a:lnTo>
                  <a:pt x="2008775" y="2176849"/>
                </a:lnTo>
                <a:lnTo>
                  <a:pt x="2006169" y="2183671"/>
                </a:lnTo>
                <a:lnTo>
                  <a:pt x="2006389" y="2191232"/>
                </a:lnTo>
                <a:lnTo>
                  <a:pt x="2009525" y="2198116"/>
                </a:lnTo>
                <a:lnTo>
                  <a:pt x="2014873" y="2203090"/>
                </a:lnTo>
                <a:lnTo>
                  <a:pt x="2021695" y="2205696"/>
                </a:lnTo>
                <a:lnTo>
                  <a:pt x="2029294" y="2205468"/>
                </a:lnTo>
                <a:lnTo>
                  <a:pt x="2036178" y="2202331"/>
                </a:lnTo>
                <a:lnTo>
                  <a:pt x="2041152" y="2196984"/>
                </a:lnTo>
                <a:lnTo>
                  <a:pt x="2043758" y="2190162"/>
                </a:lnTo>
                <a:lnTo>
                  <a:pt x="2043537" y="2182600"/>
                </a:lnTo>
                <a:lnTo>
                  <a:pt x="2040401" y="2175716"/>
                </a:lnTo>
                <a:lnTo>
                  <a:pt x="2035054" y="2170742"/>
                </a:lnTo>
                <a:lnTo>
                  <a:pt x="2028231" y="2168136"/>
                </a:lnTo>
                <a:close/>
              </a:path>
              <a:path w="3718560" h="2296160">
                <a:moveTo>
                  <a:pt x="1954463" y="2185466"/>
                </a:moveTo>
                <a:lnTo>
                  <a:pt x="1932019" y="2207979"/>
                </a:lnTo>
                <a:lnTo>
                  <a:pt x="1934973" y="2214943"/>
                </a:lnTo>
                <a:lnTo>
                  <a:pt x="1940187" y="2220056"/>
                </a:lnTo>
                <a:lnTo>
                  <a:pt x="1946938" y="2222841"/>
                </a:lnTo>
                <a:lnTo>
                  <a:pt x="1954540" y="2222813"/>
                </a:lnTo>
                <a:lnTo>
                  <a:pt x="1961504" y="2219859"/>
                </a:lnTo>
                <a:lnTo>
                  <a:pt x="1966617" y="2214645"/>
                </a:lnTo>
                <a:lnTo>
                  <a:pt x="1969367" y="2207979"/>
                </a:lnTo>
                <a:lnTo>
                  <a:pt x="1969382" y="2200329"/>
                </a:lnTo>
                <a:lnTo>
                  <a:pt x="1966428" y="2193365"/>
                </a:lnTo>
                <a:lnTo>
                  <a:pt x="1961214" y="2188251"/>
                </a:lnTo>
                <a:lnTo>
                  <a:pt x="1954463" y="2185466"/>
                </a:lnTo>
                <a:close/>
              </a:path>
              <a:path w="3718560" h="2296160">
                <a:moveTo>
                  <a:pt x="1879752" y="2200650"/>
                </a:moveTo>
                <a:lnTo>
                  <a:pt x="1857308" y="2223163"/>
                </a:lnTo>
                <a:lnTo>
                  <a:pt x="1860262" y="2230127"/>
                </a:lnTo>
                <a:lnTo>
                  <a:pt x="1865476" y="2235240"/>
                </a:lnTo>
                <a:lnTo>
                  <a:pt x="1872228" y="2238025"/>
                </a:lnTo>
                <a:lnTo>
                  <a:pt x="1879829" y="2237997"/>
                </a:lnTo>
                <a:lnTo>
                  <a:pt x="1886794" y="2235043"/>
                </a:lnTo>
                <a:lnTo>
                  <a:pt x="1891907" y="2229829"/>
                </a:lnTo>
                <a:lnTo>
                  <a:pt x="1894657" y="2223163"/>
                </a:lnTo>
                <a:lnTo>
                  <a:pt x="1894672" y="2215513"/>
                </a:lnTo>
                <a:lnTo>
                  <a:pt x="1891718" y="2208549"/>
                </a:lnTo>
                <a:lnTo>
                  <a:pt x="1886504" y="2203435"/>
                </a:lnTo>
                <a:lnTo>
                  <a:pt x="1879752" y="2200650"/>
                </a:lnTo>
                <a:close/>
              </a:path>
              <a:path w="3718560" h="2296160">
                <a:moveTo>
                  <a:pt x="1797720" y="2214089"/>
                </a:moveTo>
                <a:lnTo>
                  <a:pt x="1790633" y="2216841"/>
                </a:lnTo>
                <a:lnTo>
                  <a:pt x="1785367" y="2221901"/>
                </a:lnTo>
                <a:lnTo>
                  <a:pt x="1782383" y="2228566"/>
                </a:lnTo>
                <a:lnTo>
                  <a:pt x="1782179" y="2236128"/>
                </a:lnTo>
                <a:lnTo>
                  <a:pt x="1784925" y="2243177"/>
                </a:lnTo>
                <a:lnTo>
                  <a:pt x="1789985" y="2248443"/>
                </a:lnTo>
                <a:lnTo>
                  <a:pt x="1796650" y="2251427"/>
                </a:lnTo>
                <a:lnTo>
                  <a:pt x="1804249" y="2251625"/>
                </a:lnTo>
                <a:lnTo>
                  <a:pt x="1811298" y="2248879"/>
                </a:lnTo>
                <a:lnTo>
                  <a:pt x="1816564" y="2243819"/>
                </a:lnTo>
                <a:lnTo>
                  <a:pt x="1819548" y="2237154"/>
                </a:lnTo>
                <a:lnTo>
                  <a:pt x="1819752" y="2229592"/>
                </a:lnTo>
                <a:lnTo>
                  <a:pt x="1817007" y="2222543"/>
                </a:lnTo>
                <a:lnTo>
                  <a:pt x="1811947" y="2217277"/>
                </a:lnTo>
                <a:lnTo>
                  <a:pt x="1805282" y="2214293"/>
                </a:lnTo>
                <a:lnTo>
                  <a:pt x="1797720" y="2214089"/>
                </a:lnTo>
                <a:close/>
              </a:path>
              <a:path w="3718560" h="2296160">
                <a:moveTo>
                  <a:pt x="1722977" y="2225860"/>
                </a:moveTo>
                <a:lnTo>
                  <a:pt x="1715812" y="2228400"/>
                </a:lnTo>
                <a:lnTo>
                  <a:pt x="1710398" y="2233301"/>
                </a:lnTo>
                <a:lnTo>
                  <a:pt x="1707217" y="2239875"/>
                </a:lnTo>
                <a:lnTo>
                  <a:pt x="1706788" y="2247427"/>
                </a:lnTo>
                <a:lnTo>
                  <a:pt x="1709323" y="2254555"/>
                </a:lnTo>
                <a:lnTo>
                  <a:pt x="1714223" y="2259969"/>
                </a:lnTo>
                <a:lnTo>
                  <a:pt x="1720797" y="2263150"/>
                </a:lnTo>
                <a:lnTo>
                  <a:pt x="1728387" y="2263574"/>
                </a:lnTo>
                <a:lnTo>
                  <a:pt x="1735515" y="2261039"/>
                </a:lnTo>
                <a:lnTo>
                  <a:pt x="1740929" y="2256138"/>
                </a:lnTo>
                <a:lnTo>
                  <a:pt x="1744110" y="2249564"/>
                </a:lnTo>
                <a:lnTo>
                  <a:pt x="1744539" y="2242011"/>
                </a:lnTo>
                <a:lnTo>
                  <a:pt x="1742004" y="2234884"/>
                </a:lnTo>
                <a:lnTo>
                  <a:pt x="1737103" y="2229470"/>
                </a:lnTo>
                <a:lnTo>
                  <a:pt x="1730529" y="2226289"/>
                </a:lnTo>
                <a:lnTo>
                  <a:pt x="1722977" y="2225860"/>
                </a:lnTo>
                <a:close/>
              </a:path>
              <a:path w="3718560" h="2296160">
                <a:moveTo>
                  <a:pt x="1647924" y="2235936"/>
                </a:moveTo>
                <a:lnTo>
                  <a:pt x="1640694" y="2238286"/>
                </a:lnTo>
                <a:lnTo>
                  <a:pt x="1635152" y="2243042"/>
                </a:lnTo>
                <a:lnTo>
                  <a:pt x="1631798" y="2249529"/>
                </a:lnTo>
                <a:lnTo>
                  <a:pt x="1631170" y="2257068"/>
                </a:lnTo>
                <a:lnTo>
                  <a:pt x="1633515" y="2264260"/>
                </a:lnTo>
                <a:lnTo>
                  <a:pt x="1638271" y="2269802"/>
                </a:lnTo>
                <a:lnTo>
                  <a:pt x="1644758" y="2273156"/>
                </a:lnTo>
                <a:lnTo>
                  <a:pt x="1652334" y="2273780"/>
                </a:lnTo>
                <a:lnTo>
                  <a:pt x="1659527" y="2271435"/>
                </a:lnTo>
                <a:lnTo>
                  <a:pt x="1665069" y="2266679"/>
                </a:lnTo>
                <a:lnTo>
                  <a:pt x="1668423" y="2260192"/>
                </a:lnTo>
                <a:lnTo>
                  <a:pt x="1669051" y="2252653"/>
                </a:lnTo>
                <a:lnTo>
                  <a:pt x="1666706" y="2245461"/>
                </a:lnTo>
                <a:lnTo>
                  <a:pt x="1661950" y="2239919"/>
                </a:lnTo>
                <a:lnTo>
                  <a:pt x="1655462" y="2236565"/>
                </a:lnTo>
                <a:lnTo>
                  <a:pt x="1647924" y="2235936"/>
                </a:lnTo>
                <a:close/>
              </a:path>
              <a:path w="3718560" h="2296160">
                <a:moveTo>
                  <a:pt x="1572712" y="2244243"/>
                </a:moveTo>
                <a:lnTo>
                  <a:pt x="1565416" y="2246377"/>
                </a:lnTo>
                <a:lnTo>
                  <a:pt x="1559735" y="2250967"/>
                </a:lnTo>
                <a:lnTo>
                  <a:pt x="1556190" y="2257352"/>
                </a:lnTo>
                <a:lnTo>
                  <a:pt x="1555338" y="2264868"/>
                </a:lnTo>
                <a:lnTo>
                  <a:pt x="1557469" y="2272127"/>
                </a:lnTo>
                <a:lnTo>
                  <a:pt x="1562059" y="2277807"/>
                </a:lnTo>
                <a:lnTo>
                  <a:pt x="1568444" y="2281352"/>
                </a:lnTo>
                <a:lnTo>
                  <a:pt x="1575998" y="2282201"/>
                </a:lnTo>
                <a:lnTo>
                  <a:pt x="1583257" y="2280069"/>
                </a:lnTo>
                <a:lnTo>
                  <a:pt x="1588938" y="2275480"/>
                </a:lnTo>
                <a:lnTo>
                  <a:pt x="1592482" y="2269095"/>
                </a:lnTo>
                <a:lnTo>
                  <a:pt x="1593334" y="2261578"/>
                </a:lnTo>
                <a:lnTo>
                  <a:pt x="1591203" y="2254320"/>
                </a:lnTo>
                <a:lnTo>
                  <a:pt x="1586614" y="2248639"/>
                </a:lnTo>
                <a:lnTo>
                  <a:pt x="1580229" y="2245094"/>
                </a:lnTo>
                <a:lnTo>
                  <a:pt x="1572712" y="2244243"/>
                </a:lnTo>
                <a:close/>
              </a:path>
              <a:path w="3718560" h="2296160">
                <a:moveTo>
                  <a:pt x="1496750" y="2250735"/>
                </a:moveTo>
                <a:lnTo>
                  <a:pt x="1489454" y="2252870"/>
                </a:lnTo>
                <a:lnTo>
                  <a:pt x="1483774" y="2257459"/>
                </a:lnTo>
                <a:lnTo>
                  <a:pt x="1480229" y="2263844"/>
                </a:lnTo>
                <a:lnTo>
                  <a:pt x="1479377" y="2271361"/>
                </a:lnTo>
                <a:lnTo>
                  <a:pt x="1481508" y="2278619"/>
                </a:lnTo>
                <a:lnTo>
                  <a:pt x="1486098" y="2284300"/>
                </a:lnTo>
                <a:lnTo>
                  <a:pt x="1492483" y="2287845"/>
                </a:lnTo>
                <a:lnTo>
                  <a:pt x="1500037" y="2288693"/>
                </a:lnTo>
                <a:lnTo>
                  <a:pt x="1507296" y="2286562"/>
                </a:lnTo>
                <a:lnTo>
                  <a:pt x="1512976" y="2281972"/>
                </a:lnTo>
                <a:lnTo>
                  <a:pt x="1516521" y="2275587"/>
                </a:lnTo>
                <a:lnTo>
                  <a:pt x="1517373" y="2268071"/>
                </a:lnTo>
                <a:lnTo>
                  <a:pt x="1515242" y="2260812"/>
                </a:lnTo>
                <a:lnTo>
                  <a:pt x="1510652" y="2255132"/>
                </a:lnTo>
                <a:lnTo>
                  <a:pt x="1504267" y="2251587"/>
                </a:lnTo>
                <a:lnTo>
                  <a:pt x="1496750" y="2250735"/>
                </a:lnTo>
                <a:close/>
              </a:path>
              <a:path w="3718560" h="2296160">
                <a:moveTo>
                  <a:pt x="1421206" y="2254946"/>
                </a:moveTo>
                <a:lnTo>
                  <a:pt x="1413848" y="2256859"/>
                </a:lnTo>
                <a:lnTo>
                  <a:pt x="1408032" y="2261275"/>
                </a:lnTo>
                <a:lnTo>
                  <a:pt x="1404296" y="2267550"/>
                </a:lnTo>
                <a:lnTo>
                  <a:pt x="1403217" y="2275038"/>
                </a:lnTo>
                <a:lnTo>
                  <a:pt x="1405128" y="2282357"/>
                </a:lnTo>
                <a:lnTo>
                  <a:pt x="1409544" y="2288174"/>
                </a:lnTo>
                <a:lnTo>
                  <a:pt x="1415819" y="2291910"/>
                </a:lnTo>
                <a:lnTo>
                  <a:pt x="1423344" y="2292986"/>
                </a:lnTo>
                <a:lnTo>
                  <a:pt x="1430664" y="2291075"/>
                </a:lnTo>
                <a:lnTo>
                  <a:pt x="1436481" y="2286659"/>
                </a:lnTo>
                <a:lnTo>
                  <a:pt x="1440217" y="2280384"/>
                </a:lnTo>
                <a:lnTo>
                  <a:pt x="1441296" y="2272897"/>
                </a:lnTo>
                <a:lnTo>
                  <a:pt x="1439384" y="2265578"/>
                </a:lnTo>
                <a:lnTo>
                  <a:pt x="1434968" y="2259761"/>
                </a:lnTo>
                <a:lnTo>
                  <a:pt x="1428693" y="2256025"/>
                </a:lnTo>
                <a:lnTo>
                  <a:pt x="1421206" y="2254946"/>
                </a:lnTo>
                <a:close/>
              </a:path>
              <a:path w="3718560" h="2296160">
                <a:moveTo>
                  <a:pt x="1345582" y="2257209"/>
                </a:moveTo>
                <a:lnTo>
                  <a:pt x="1338170" y="2258899"/>
                </a:lnTo>
                <a:lnTo>
                  <a:pt x="1332223" y="2263137"/>
                </a:lnTo>
                <a:lnTo>
                  <a:pt x="1328299" y="2269296"/>
                </a:lnTo>
                <a:lnTo>
                  <a:pt x="1326995" y="2276748"/>
                </a:lnTo>
                <a:lnTo>
                  <a:pt x="1328684" y="2284122"/>
                </a:lnTo>
                <a:lnTo>
                  <a:pt x="1332922" y="2290069"/>
                </a:lnTo>
                <a:lnTo>
                  <a:pt x="1339081" y="2293993"/>
                </a:lnTo>
                <a:lnTo>
                  <a:pt x="1346570" y="2295296"/>
                </a:lnTo>
                <a:lnTo>
                  <a:pt x="1353944" y="2293607"/>
                </a:lnTo>
                <a:lnTo>
                  <a:pt x="1359892" y="2289369"/>
                </a:lnTo>
                <a:lnTo>
                  <a:pt x="1363816" y="2283210"/>
                </a:lnTo>
                <a:lnTo>
                  <a:pt x="1365120" y="2275758"/>
                </a:lnTo>
                <a:lnTo>
                  <a:pt x="1363431" y="2268385"/>
                </a:lnTo>
                <a:lnTo>
                  <a:pt x="1359193" y="2262437"/>
                </a:lnTo>
                <a:lnTo>
                  <a:pt x="1353033" y="2258513"/>
                </a:lnTo>
                <a:lnTo>
                  <a:pt x="1345582" y="2257209"/>
                </a:lnTo>
                <a:close/>
              </a:path>
              <a:path w="3718560" h="2296160">
                <a:moveTo>
                  <a:pt x="1269944" y="2257436"/>
                </a:moveTo>
                <a:lnTo>
                  <a:pt x="1262483" y="2258895"/>
                </a:lnTo>
                <a:lnTo>
                  <a:pt x="1256407" y="2262947"/>
                </a:lnTo>
                <a:lnTo>
                  <a:pt x="1252293" y="2268981"/>
                </a:lnTo>
                <a:lnTo>
                  <a:pt x="1250758" y="2276388"/>
                </a:lnTo>
                <a:lnTo>
                  <a:pt x="1252217" y="2283811"/>
                </a:lnTo>
                <a:lnTo>
                  <a:pt x="1256269" y="2289887"/>
                </a:lnTo>
                <a:lnTo>
                  <a:pt x="1262303" y="2294000"/>
                </a:lnTo>
                <a:lnTo>
                  <a:pt x="1269748" y="2295536"/>
                </a:lnTo>
                <a:lnTo>
                  <a:pt x="1277171" y="2294077"/>
                </a:lnTo>
                <a:lnTo>
                  <a:pt x="1283248" y="2290025"/>
                </a:lnTo>
                <a:lnTo>
                  <a:pt x="1287361" y="2283991"/>
                </a:lnTo>
                <a:lnTo>
                  <a:pt x="1288896" y="2276584"/>
                </a:lnTo>
                <a:lnTo>
                  <a:pt x="1287437" y="2269161"/>
                </a:lnTo>
                <a:lnTo>
                  <a:pt x="1283385" y="2263085"/>
                </a:lnTo>
                <a:lnTo>
                  <a:pt x="1277351" y="2258971"/>
                </a:lnTo>
                <a:lnTo>
                  <a:pt x="1269944" y="2257436"/>
                </a:lnTo>
                <a:close/>
              </a:path>
              <a:path w="3718560" h="2296160">
                <a:moveTo>
                  <a:pt x="1194382" y="2255534"/>
                </a:moveTo>
                <a:lnTo>
                  <a:pt x="1186877" y="2256740"/>
                </a:lnTo>
                <a:lnTo>
                  <a:pt x="1180667" y="2260584"/>
                </a:lnTo>
                <a:lnTo>
                  <a:pt x="1176352" y="2266476"/>
                </a:lnTo>
                <a:lnTo>
                  <a:pt x="1174568" y="2273827"/>
                </a:lnTo>
                <a:lnTo>
                  <a:pt x="1175775" y="2281295"/>
                </a:lnTo>
                <a:lnTo>
                  <a:pt x="1179619" y="2287505"/>
                </a:lnTo>
                <a:lnTo>
                  <a:pt x="1185511" y="2291820"/>
                </a:lnTo>
                <a:lnTo>
                  <a:pt x="1192900" y="2293605"/>
                </a:lnTo>
                <a:lnTo>
                  <a:pt x="1200368" y="2292398"/>
                </a:lnTo>
                <a:lnTo>
                  <a:pt x="1206578" y="2288554"/>
                </a:lnTo>
                <a:lnTo>
                  <a:pt x="1210893" y="2282662"/>
                </a:lnTo>
                <a:lnTo>
                  <a:pt x="1212677" y="2275311"/>
                </a:lnTo>
                <a:lnTo>
                  <a:pt x="1211469" y="2267843"/>
                </a:lnTo>
                <a:lnTo>
                  <a:pt x="1207625" y="2261634"/>
                </a:lnTo>
                <a:lnTo>
                  <a:pt x="1201734" y="2257318"/>
                </a:lnTo>
                <a:lnTo>
                  <a:pt x="1194382" y="2255534"/>
                </a:lnTo>
                <a:close/>
              </a:path>
              <a:path w="3718560" h="2296160">
                <a:moveTo>
                  <a:pt x="1118871" y="2251394"/>
                </a:moveTo>
                <a:lnTo>
                  <a:pt x="1111331" y="2252362"/>
                </a:lnTo>
                <a:lnTo>
                  <a:pt x="1105003" y="2256007"/>
                </a:lnTo>
                <a:lnTo>
                  <a:pt x="1100503" y="2261760"/>
                </a:lnTo>
                <a:lnTo>
                  <a:pt x="1098487" y="2269051"/>
                </a:lnTo>
                <a:lnTo>
                  <a:pt x="1099458" y="2276553"/>
                </a:lnTo>
                <a:lnTo>
                  <a:pt x="1103104" y="2282881"/>
                </a:lnTo>
                <a:lnTo>
                  <a:pt x="1108856" y="2287381"/>
                </a:lnTo>
                <a:lnTo>
                  <a:pt x="1116185" y="2289399"/>
                </a:lnTo>
                <a:lnTo>
                  <a:pt x="1123687" y="2288429"/>
                </a:lnTo>
                <a:lnTo>
                  <a:pt x="1130015" y="2284783"/>
                </a:lnTo>
                <a:lnTo>
                  <a:pt x="1134514" y="2279031"/>
                </a:lnTo>
                <a:lnTo>
                  <a:pt x="1136530" y="2271740"/>
                </a:lnTo>
                <a:lnTo>
                  <a:pt x="1135560" y="2264237"/>
                </a:lnTo>
                <a:lnTo>
                  <a:pt x="1131914" y="2257909"/>
                </a:lnTo>
                <a:lnTo>
                  <a:pt x="1126162" y="2253410"/>
                </a:lnTo>
                <a:lnTo>
                  <a:pt x="1118871" y="2251394"/>
                </a:lnTo>
                <a:close/>
              </a:path>
              <a:path w="3718560" h="2296160">
                <a:moveTo>
                  <a:pt x="1043585" y="2244902"/>
                </a:moveTo>
                <a:lnTo>
                  <a:pt x="1036016" y="2245608"/>
                </a:lnTo>
                <a:lnTo>
                  <a:pt x="1029565" y="2249031"/>
                </a:lnTo>
                <a:lnTo>
                  <a:pt x="1024869" y="2254623"/>
                </a:lnTo>
                <a:lnTo>
                  <a:pt x="1022601" y="2261840"/>
                </a:lnTo>
                <a:lnTo>
                  <a:pt x="1023310" y="2269372"/>
                </a:lnTo>
                <a:lnTo>
                  <a:pt x="1026733" y="2275822"/>
                </a:lnTo>
                <a:lnTo>
                  <a:pt x="1032326" y="2280519"/>
                </a:lnTo>
                <a:lnTo>
                  <a:pt x="1039580" y="2282791"/>
                </a:lnTo>
                <a:lnTo>
                  <a:pt x="1047111" y="2282082"/>
                </a:lnTo>
                <a:lnTo>
                  <a:pt x="1053562" y="2278659"/>
                </a:lnTo>
                <a:lnTo>
                  <a:pt x="1058259" y="2273066"/>
                </a:lnTo>
                <a:lnTo>
                  <a:pt x="1060527" y="2265849"/>
                </a:lnTo>
                <a:lnTo>
                  <a:pt x="1059818" y="2258318"/>
                </a:lnTo>
                <a:lnTo>
                  <a:pt x="1056395" y="2251867"/>
                </a:lnTo>
                <a:lnTo>
                  <a:pt x="1050802" y="2247171"/>
                </a:lnTo>
                <a:lnTo>
                  <a:pt x="1043585" y="2244902"/>
                </a:lnTo>
                <a:close/>
              </a:path>
              <a:path w="3718560" h="2296160">
                <a:moveTo>
                  <a:pt x="968568" y="2235925"/>
                </a:moveTo>
                <a:lnTo>
                  <a:pt x="960977" y="2236363"/>
                </a:lnTo>
                <a:lnTo>
                  <a:pt x="954409" y="2239556"/>
                </a:lnTo>
                <a:lnTo>
                  <a:pt x="949518" y="2244979"/>
                </a:lnTo>
                <a:lnTo>
                  <a:pt x="946997" y="2252111"/>
                </a:lnTo>
                <a:lnTo>
                  <a:pt x="947440" y="2259663"/>
                </a:lnTo>
                <a:lnTo>
                  <a:pt x="950633" y="2266231"/>
                </a:lnTo>
                <a:lnTo>
                  <a:pt x="956056" y="2271122"/>
                </a:lnTo>
                <a:lnTo>
                  <a:pt x="963226" y="2273649"/>
                </a:lnTo>
                <a:lnTo>
                  <a:pt x="970778" y="2273206"/>
                </a:lnTo>
                <a:lnTo>
                  <a:pt x="977346" y="2270013"/>
                </a:lnTo>
                <a:lnTo>
                  <a:pt x="982237" y="2264590"/>
                </a:lnTo>
                <a:lnTo>
                  <a:pt x="984759" y="2257458"/>
                </a:lnTo>
                <a:lnTo>
                  <a:pt x="984316" y="2249906"/>
                </a:lnTo>
                <a:lnTo>
                  <a:pt x="981122" y="2243338"/>
                </a:lnTo>
                <a:lnTo>
                  <a:pt x="975699" y="2238447"/>
                </a:lnTo>
                <a:lnTo>
                  <a:pt x="968568" y="2235925"/>
                </a:lnTo>
                <a:close/>
              </a:path>
              <a:path w="3718560" h="2296160">
                <a:moveTo>
                  <a:pt x="893937" y="2224317"/>
                </a:moveTo>
                <a:lnTo>
                  <a:pt x="886337" y="2224476"/>
                </a:lnTo>
                <a:lnTo>
                  <a:pt x="879656" y="2227427"/>
                </a:lnTo>
                <a:lnTo>
                  <a:pt x="874570" y="2232667"/>
                </a:lnTo>
                <a:lnTo>
                  <a:pt x="871788" y="2239702"/>
                </a:lnTo>
                <a:lnTo>
                  <a:pt x="871954" y="2247264"/>
                </a:lnTo>
                <a:lnTo>
                  <a:pt x="874904" y="2253945"/>
                </a:lnTo>
                <a:lnTo>
                  <a:pt x="880144" y="2259032"/>
                </a:lnTo>
                <a:lnTo>
                  <a:pt x="887216" y="2261820"/>
                </a:lnTo>
                <a:lnTo>
                  <a:pt x="894780" y="2261654"/>
                </a:lnTo>
                <a:lnTo>
                  <a:pt x="901460" y="2258703"/>
                </a:lnTo>
                <a:lnTo>
                  <a:pt x="906547" y="2253463"/>
                </a:lnTo>
                <a:lnTo>
                  <a:pt x="909328" y="2246428"/>
                </a:lnTo>
                <a:lnTo>
                  <a:pt x="909163" y="2238865"/>
                </a:lnTo>
                <a:lnTo>
                  <a:pt x="906212" y="2232185"/>
                </a:lnTo>
                <a:lnTo>
                  <a:pt x="900972" y="2227098"/>
                </a:lnTo>
                <a:lnTo>
                  <a:pt x="893937" y="2224317"/>
                </a:lnTo>
                <a:close/>
              </a:path>
              <a:path w="3718560" h="2296160">
                <a:moveTo>
                  <a:pt x="812251" y="2209779"/>
                </a:moveTo>
                <a:lnTo>
                  <a:pt x="805459" y="2212463"/>
                </a:lnTo>
                <a:lnTo>
                  <a:pt x="800169" y="2217497"/>
                </a:lnTo>
                <a:lnTo>
                  <a:pt x="797111" y="2224416"/>
                </a:lnTo>
                <a:lnTo>
                  <a:pt x="796977" y="2231980"/>
                </a:lnTo>
                <a:lnTo>
                  <a:pt x="799661" y="2238772"/>
                </a:lnTo>
                <a:lnTo>
                  <a:pt x="804696" y="2244062"/>
                </a:lnTo>
                <a:lnTo>
                  <a:pt x="811653" y="2247128"/>
                </a:lnTo>
                <a:lnTo>
                  <a:pt x="819216" y="2247262"/>
                </a:lnTo>
                <a:lnTo>
                  <a:pt x="826008" y="2244578"/>
                </a:lnTo>
                <a:lnTo>
                  <a:pt x="831299" y="2239544"/>
                </a:lnTo>
                <a:lnTo>
                  <a:pt x="834356" y="2232624"/>
                </a:lnTo>
                <a:lnTo>
                  <a:pt x="834490" y="2225061"/>
                </a:lnTo>
                <a:lnTo>
                  <a:pt x="831806" y="2218269"/>
                </a:lnTo>
                <a:lnTo>
                  <a:pt x="826771" y="2212979"/>
                </a:lnTo>
                <a:lnTo>
                  <a:pt x="819852" y="2209921"/>
                </a:lnTo>
                <a:lnTo>
                  <a:pt x="812251" y="2209779"/>
                </a:lnTo>
                <a:close/>
              </a:path>
              <a:path w="3718560" h="2296160">
                <a:moveTo>
                  <a:pt x="738797" y="2192106"/>
                </a:moveTo>
                <a:lnTo>
                  <a:pt x="731907" y="2194528"/>
                </a:lnTo>
                <a:lnTo>
                  <a:pt x="726428" y="2199357"/>
                </a:lnTo>
                <a:lnTo>
                  <a:pt x="723108" y="2206154"/>
                </a:lnTo>
                <a:lnTo>
                  <a:pt x="722685" y="2213707"/>
                </a:lnTo>
                <a:lnTo>
                  <a:pt x="725107" y="2220596"/>
                </a:lnTo>
                <a:lnTo>
                  <a:pt x="729936" y="2226075"/>
                </a:lnTo>
                <a:lnTo>
                  <a:pt x="736770" y="2229405"/>
                </a:lnTo>
                <a:lnTo>
                  <a:pt x="744323" y="2229828"/>
                </a:lnTo>
                <a:lnTo>
                  <a:pt x="751212" y="2227405"/>
                </a:lnTo>
                <a:lnTo>
                  <a:pt x="756691" y="2222577"/>
                </a:lnTo>
                <a:lnTo>
                  <a:pt x="760011" y="2215779"/>
                </a:lnTo>
                <a:lnTo>
                  <a:pt x="760434" y="2208226"/>
                </a:lnTo>
                <a:lnTo>
                  <a:pt x="758012" y="2201337"/>
                </a:lnTo>
                <a:lnTo>
                  <a:pt x="753183" y="2195858"/>
                </a:lnTo>
                <a:lnTo>
                  <a:pt x="746386" y="2192538"/>
                </a:lnTo>
                <a:lnTo>
                  <a:pt x="738797" y="2192106"/>
                </a:lnTo>
                <a:close/>
              </a:path>
              <a:path w="3718560" h="2296160">
                <a:moveTo>
                  <a:pt x="666260" y="2171239"/>
                </a:moveTo>
                <a:lnTo>
                  <a:pt x="659274" y="2173367"/>
                </a:lnTo>
                <a:lnTo>
                  <a:pt x="653596" y="2177959"/>
                </a:lnTo>
                <a:lnTo>
                  <a:pt x="649991" y="2184610"/>
                </a:lnTo>
                <a:lnTo>
                  <a:pt x="649249" y="2192138"/>
                </a:lnTo>
                <a:lnTo>
                  <a:pt x="651377" y="2199124"/>
                </a:lnTo>
                <a:lnTo>
                  <a:pt x="655969" y="2204802"/>
                </a:lnTo>
                <a:lnTo>
                  <a:pt x="662656" y="2208419"/>
                </a:lnTo>
                <a:lnTo>
                  <a:pt x="670184" y="2209161"/>
                </a:lnTo>
                <a:lnTo>
                  <a:pt x="677170" y="2207033"/>
                </a:lnTo>
                <a:lnTo>
                  <a:pt x="682849" y="2202440"/>
                </a:lnTo>
                <a:lnTo>
                  <a:pt x="686454" y="2195789"/>
                </a:lnTo>
                <a:lnTo>
                  <a:pt x="687196" y="2188261"/>
                </a:lnTo>
                <a:lnTo>
                  <a:pt x="685067" y="2181275"/>
                </a:lnTo>
                <a:lnTo>
                  <a:pt x="680475" y="2175597"/>
                </a:lnTo>
                <a:lnTo>
                  <a:pt x="673825" y="2171992"/>
                </a:lnTo>
                <a:lnTo>
                  <a:pt x="666260" y="2171239"/>
                </a:lnTo>
                <a:close/>
              </a:path>
              <a:path w="3718560" h="2296160">
                <a:moveTo>
                  <a:pt x="594876" y="2146965"/>
                </a:moveTo>
                <a:lnTo>
                  <a:pt x="587798" y="2148763"/>
                </a:lnTo>
                <a:lnTo>
                  <a:pt x="581911" y="2153085"/>
                </a:lnTo>
                <a:lnTo>
                  <a:pt x="577999" y="2159559"/>
                </a:lnTo>
                <a:lnTo>
                  <a:pt x="576905" y="2167044"/>
                </a:lnTo>
                <a:lnTo>
                  <a:pt x="578703" y="2174122"/>
                </a:lnTo>
                <a:lnTo>
                  <a:pt x="583025" y="2180010"/>
                </a:lnTo>
                <a:lnTo>
                  <a:pt x="589535" y="2183935"/>
                </a:lnTo>
                <a:lnTo>
                  <a:pt x="597020" y="2185029"/>
                </a:lnTo>
                <a:lnTo>
                  <a:pt x="604098" y="2183231"/>
                </a:lnTo>
                <a:lnTo>
                  <a:pt x="609985" y="2178909"/>
                </a:lnTo>
                <a:lnTo>
                  <a:pt x="613897" y="2172435"/>
                </a:lnTo>
                <a:lnTo>
                  <a:pt x="614992" y="2164950"/>
                </a:lnTo>
                <a:lnTo>
                  <a:pt x="613193" y="2157872"/>
                </a:lnTo>
                <a:lnTo>
                  <a:pt x="608872" y="2151984"/>
                </a:lnTo>
                <a:lnTo>
                  <a:pt x="602397" y="2148072"/>
                </a:lnTo>
                <a:lnTo>
                  <a:pt x="594876" y="2146965"/>
                </a:lnTo>
                <a:close/>
              </a:path>
              <a:path w="3718560" h="2296160">
                <a:moveTo>
                  <a:pt x="524868" y="2119056"/>
                </a:moveTo>
                <a:lnTo>
                  <a:pt x="517711" y="2120508"/>
                </a:lnTo>
                <a:lnTo>
                  <a:pt x="511621" y="2124538"/>
                </a:lnTo>
                <a:lnTo>
                  <a:pt x="507392" y="2130842"/>
                </a:lnTo>
                <a:lnTo>
                  <a:pt x="505940" y="2138237"/>
                </a:lnTo>
                <a:lnTo>
                  <a:pt x="507410" y="2145422"/>
                </a:lnTo>
                <a:lnTo>
                  <a:pt x="511421" y="2151485"/>
                </a:lnTo>
                <a:lnTo>
                  <a:pt x="517760" y="2155728"/>
                </a:lnTo>
                <a:lnTo>
                  <a:pt x="525156" y="2157180"/>
                </a:lnTo>
                <a:lnTo>
                  <a:pt x="532322" y="2155722"/>
                </a:lnTo>
                <a:lnTo>
                  <a:pt x="538404" y="2151698"/>
                </a:lnTo>
                <a:lnTo>
                  <a:pt x="542633" y="2145394"/>
                </a:lnTo>
                <a:lnTo>
                  <a:pt x="544084" y="2137999"/>
                </a:lnTo>
                <a:lnTo>
                  <a:pt x="542614" y="2130814"/>
                </a:lnTo>
                <a:lnTo>
                  <a:pt x="538602" y="2124751"/>
                </a:lnTo>
                <a:lnTo>
                  <a:pt x="532326" y="2120528"/>
                </a:lnTo>
                <a:lnTo>
                  <a:pt x="524868" y="2119056"/>
                </a:lnTo>
                <a:close/>
              </a:path>
              <a:path w="3718560" h="2296160">
                <a:moveTo>
                  <a:pt x="456569" y="2087263"/>
                </a:moveTo>
                <a:lnTo>
                  <a:pt x="449347" y="2088350"/>
                </a:lnTo>
                <a:lnTo>
                  <a:pt x="443061" y="2092066"/>
                </a:lnTo>
                <a:lnTo>
                  <a:pt x="438525" y="2098121"/>
                </a:lnTo>
                <a:lnTo>
                  <a:pt x="436694" y="2105460"/>
                </a:lnTo>
                <a:lnTo>
                  <a:pt x="437781" y="2112682"/>
                </a:lnTo>
                <a:lnTo>
                  <a:pt x="441497" y="2118969"/>
                </a:lnTo>
                <a:lnTo>
                  <a:pt x="447586" y="2123521"/>
                </a:lnTo>
                <a:lnTo>
                  <a:pt x="454925" y="2125352"/>
                </a:lnTo>
                <a:lnTo>
                  <a:pt x="462147" y="2124265"/>
                </a:lnTo>
                <a:lnTo>
                  <a:pt x="468434" y="2120548"/>
                </a:lnTo>
                <a:lnTo>
                  <a:pt x="472969" y="2114494"/>
                </a:lnTo>
                <a:lnTo>
                  <a:pt x="474801" y="2107155"/>
                </a:lnTo>
                <a:lnTo>
                  <a:pt x="473713" y="2099933"/>
                </a:lnTo>
                <a:lnTo>
                  <a:pt x="469997" y="2093646"/>
                </a:lnTo>
                <a:lnTo>
                  <a:pt x="463943" y="2089111"/>
                </a:lnTo>
                <a:lnTo>
                  <a:pt x="456569" y="2087263"/>
                </a:lnTo>
                <a:close/>
              </a:path>
              <a:path w="3718560" h="2296160">
                <a:moveTo>
                  <a:pt x="391656" y="2051161"/>
                </a:moveTo>
                <a:lnTo>
                  <a:pt x="384358" y="2051444"/>
                </a:lnTo>
                <a:lnTo>
                  <a:pt x="377699" y="2054442"/>
                </a:lnTo>
                <a:lnTo>
                  <a:pt x="372522" y="2059958"/>
                </a:lnTo>
                <a:lnTo>
                  <a:pt x="369891" y="2067051"/>
                </a:lnTo>
                <a:lnTo>
                  <a:pt x="370174" y="2074348"/>
                </a:lnTo>
                <a:lnTo>
                  <a:pt x="373172" y="2081007"/>
                </a:lnTo>
                <a:lnTo>
                  <a:pt x="378720" y="2086204"/>
                </a:lnTo>
                <a:lnTo>
                  <a:pt x="385812" y="2088836"/>
                </a:lnTo>
                <a:lnTo>
                  <a:pt x="393109" y="2088553"/>
                </a:lnTo>
                <a:lnTo>
                  <a:pt x="399768" y="2085555"/>
                </a:lnTo>
                <a:lnTo>
                  <a:pt x="404945" y="2080039"/>
                </a:lnTo>
                <a:lnTo>
                  <a:pt x="407577" y="2072946"/>
                </a:lnTo>
                <a:lnTo>
                  <a:pt x="407295" y="2065649"/>
                </a:lnTo>
                <a:lnTo>
                  <a:pt x="404297" y="2058990"/>
                </a:lnTo>
                <a:lnTo>
                  <a:pt x="398781" y="2053813"/>
                </a:lnTo>
                <a:lnTo>
                  <a:pt x="391656" y="2051161"/>
                </a:lnTo>
                <a:close/>
              </a:path>
              <a:path w="3718560" h="2296160">
                <a:moveTo>
                  <a:pt x="321403" y="2009986"/>
                </a:moveTo>
                <a:lnTo>
                  <a:pt x="314574" y="2012572"/>
                </a:lnTo>
                <a:lnTo>
                  <a:pt x="309069" y="2017762"/>
                </a:lnTo>
                <a:lnTo>
                  <a:pt x="306009" y="2024680"/>
                </a:lnTo>
                <a:lnTo>
                  <a:pt x="305846" y="2031981"/>
                </a:lnTo>
                <a:lnTo>
                  <a:pt x="308432" y="2038810"/>
                </a:lnTo>
                <a:lnTo>
                  <a:pt x="313651" y="2044338"/>
                </a:lnTo>
                <a:lnTo>
                  <a:pt x="320570" y="2047397"/>
                </a:lnTo>
                <a:lnTo>
                  <a:pt x="327872" y="2047561"/>
                </a:lnTo>
                <a:lnTo>
                  <a:pt x="334702" y="2044975"/>
                </a:lnTo>
                <a:lnTo>
                  <a:pt x="340206" y="2039786"/>
                </a:lnTo>
                <a:lnTo>
                  <a:pt x="343266" y="2032868"/>
                </a:lnTo>
                <a:lnTo>
                  <a:pt x="343429" y="2025567"/>
                </a:lnTo>
                <a:lnTo>
                  <a:pt x="340843" y="2018737"/>
                </a:lnTo>
                <a:lnTo>
                  <a:pt x="335654" y="2013233"/>
                </a:lnTo>
                <a:lnTo>
                  <a:pt x="328704" y="2010150"/>
                </a:lnTo>
                <a:lnTo>
                  <a:pt x="321403" y="2009986"/>
                </a:lnTo>
                <a:close/>
              </a:path>
              <a:path w="3718560" h="2296160">
                <a:moveTo>
                  <a:pt x="261919" y="1963789"/>
                </a:moveTo>
                <a:lnTo>
                  <a:pt x="254934" y="1965920"/>
                </a:lnTo>
                <a:lnTo>
                  <a:pt x="249101" y="1970737"/>
                </a:lnTo>
                <a:lnTo>
                  <a:pt x="245593" y="1977440"/>
                </a:lnTo>
                <a:lnTo>
                  <a:pt x="244951" y="1984715"/>
                </a:lnTo>
                <a:lnTo>
                  <a:pt x="247083" y="1991699"/>
                </a:lnTo>
                <a:lnTo>
                  <a:pt x="251928" y="1997556"/>
                </a:lnTo>
                <a:lnTo>
                  <a:pt x="258631" y="2001064"/>
                </a:lnTo>
                <a:lnTo>
                  <a:pt x="265906" y="2001707"/>
                </a:lnTo>
                <a:lnTo>
                  <a:pt x="272891" y="1999575"/>
                </a:lnTo>
                <a:lnTo>
                  <a:pt x="278724" y="1994758"/>
                </a:lnTo>
                <a:lnTo>
                  <a:pt x="282231" y="1988055"/>
                </a:lnTo>
                <a:lnTo>
                  <a:pt x="282874" y="1980781"/>
                </a:lnTo>
                <a:lnTo>
                  <a:pt x="280742" y="1973796"/>
                </a:lnTo>
                <a:lnTo>
                  <a:pt x="275926" y="1967964"/>
                </a:lnTo>
                <a:lnTo>
                  <a:pt x="269194" y="1964432"/>
                </a:lnTo>
                <a:lnTo>
                  <a:pt x="261919" y="1963789"/>
                </a:lnTo>
                <a:close/>
              </a:path>
              <a:path w="3718560" h="2296160">
                <a:moveTo>
                  <a:pt x="206635" y="1912709"/>
                </a:moveTo>
                <a:lnTo>
                  <a:pt x="199516" y="1914342"/>
                </a:lnTo>
                <a:lnTo>
                  <a:pt x="193357" y="1918735"/>
                </a:lnTo>
                <a:lnTo>
                  <a:pt x="189385" y="1925172"/>
                </a:lnTo>
                <a:lnTo>
                  <a:pt x="188230" y="1932383"/>
                </a:lnTo>
                <a:lnTo>
                  <a:pt x="189862" y="1939501"/>
                </a:lnTo>
                <a:lnTo>
                  <a:pt x="194283" y="1945685"/>
                </a:lnTo>
                <a:lnTo>
                  <a:pt x="200721" y="1949658"/>
                </a:lnTo>
                <a:lnTo>
                  <a:pt x="207932" y="1950813"/>
                </a:lnTo>
                <a:lnTo>
                  <a:pt x="215050" y="1949180"/>
                </a:lnTo>
                <a:lnTo>
                  <a:pt x="221209" y="1944787"/>
                </a:lnTo>
                <a:lnTo>
                  <a:pt x="225181" y="1938350"/>
                </a:lnTo>
                <a:lnTo>
                  <a:pt x="226336" y="1931139"/>
                </a:lnTo>
                <a:lnTo>
                  <a:pt x="224703" y="1924021"/>
                </a:lnTo>
                <a:lnTo>
                  <a:pt x="220311" y="1917862"/>
                </a:lnTo>
                <a:lnTo>
                  <a:pt x="213846" y="1913864"/>
                </a:lnTo>
                <a:lnTo>
                  <a:pt x="206635" y="1912709"/>
                </a:lnTo>
                <a:close/>
              </a:path>
              <a:path w="3718560" h="2296160">
                <a:moveTo>
                  <a:pt x="158940" y="1855884"/>
                </a:moveTo>
                <a:lnTo>
                  <a:pt x="151656" y="1856411"/>
                </a:lnTo>
                <a:lnTo>
                  <a:pt x="144899" y="1859813"/>
                </a:lnTo>
                <a:lnTo>
                  <a:pt x="139991" y="1865569"/>
                </a:lnTo>
                <a:lnTo>
                  <a:pt x="137749" y="1872519"/>
                </a:lnTo>
                <a:lnTo>
                  <a:pt x="138277" y="1879803"/>
                </a:lnTo>
                <a:lnTo>
                  <a:pt x="141702" y="1886590"/>
                </a:lnTo>
                <a:lnTo>
                  <a:pt x="147458" y="1891498"/>
                </a:lnTo>
                <a:lnTo>
                  <a:pt x="154409" y="1893740"/>
                </a:lnTo>
                <a:lnTo>
                  <a:pt x="161693" y="1893213"/>
                </a:lnTo>
                <a:lnTo>
                  <a:pt x="168450" y="1889812"/>
                </a:lnTo>
                <a:lnTo>
                  <a:pt x="173358" y="1884055"/>
                </a:lnTo>
                <a:lnTo>
                  <a:pt x="175599" y="1877105"/>
                </a:lnTo>
                <a:lnTo>
                  <a:pt x="175071" y="1869821"/>
                </a:lnTo>
                <a:lnTo>
                  <a:pt x="171670" y="1863064"/>
                </a:lnTo>
                <a:lnTo>
                  <a:pt x="165890" y="1858126"/>
                </a:lnTo>
                <a:lnTo>
                  <a:pt x="158940" y="1855884"/>
                </a:lnTo>
                <a:close/>
              </a:path>
              <a:path w="3718560" h="2296160">
                <a:moveTo>
                  <a:pt x="108989" y="1794243"/>
                </a:moveTo>
                <a:lnTo>
                  <a:pt x="101914" y="1796921"/>
                </a:lnTo>
                <a:lnTo>
                  <a:pt x="96432" y="1802134"/>
                </a:lnTo>
                <a:lnTo>
                  <a:pt x="93477" y="1808813"/>
                </a:lnTo>
                <a:lnTo>
                  <a:pt x="93242" y="1816111"/>
                </a:lnTo>
                <a:lnTo>
                  <a:pt x="95940" y="1823219"/>
                </a:lnTo>
                <a:lnTo>
                  <a:pt x="101153" y="1828701"/>
                </a:lnTo>
                <a:lnTo>
                  <a:pt x="107832" y="1831656"/>
                </a:lnTo>
                <a:lnTo>
                  <a:pt x="115131" y="1831891"/>
                </a:lnTo>
                <a:lnTo>
                  <a:pt x="122205" y="1829214"/>
                </a:lnTo>
                <a:lnTo>
                  <a:pt x="127688" y="1824000"/>
                </a:lnTo>
                <a:lnTo>
                  <a:pt x="130643" y="1817322"/>
                </a:lnTo>
                <a:lnTo>
                  <a:pt x="130878" y="1810022"/>
                </a:lnTo>
                <a:lnTo>
                  <a:pt x="128200" y="1802947"/>
                </a:lnTo>
                <a:lnTo>
                  <a:pt x="122966" y="1797433"/>
                </a:lnTo>
                <a:lnTo>
                  <a:pt x="116288" y="1794478"/>
                </a:lnTo>
                <a:lnTo>
                  <a:pt x="108989" y="1794243"/>
                </a:lnTo>
                <a:close/>
              </a:path>
              <a:path w="3718560" h="2296160">
                <a:moveTo>
                  <a:pt x="74881" y="1727195"/>
                </a:moveTo>
                <a:lnTo>
                  <a:pt x="67517" y="1728922"/>
                </a:lnTo>
                <a:lnTo>
                  <a:pt x="61398" y="1733371"/>
                </a:lnTo>
                <a:lnTo>
                  <a:pt x="57593" y="1739604"/>
                </a:lnTo>
                <a:lnTo>
                  <a:pt x="56403" y="1746810"/>
                </a:lnTo>
                <a:lnTo>
                  <a:pt x="58146" y="1754209"/>
                </a:lnTo>
                <a:lnTo>
                  <a:pt x="62595" y="1760327"/>
                </a:lnTo>
                <a:lnTo>
                  <a:pt x="68829" y="1764132"/>
                </a:lnTo>
                <a:lnTo>
                  <a:pt x="76034" y="1765322"/>
                </a:lnTo>
                <a:lnTo>
                  <a:pt x="83399" y="1763595"/>
                </a:lnTo>
                <a:lnTo>
                  <a:pt x="89517" y="1759146"/>
                </a:lnTo>
                <a:lnTo>
                  <a:pt x="93322" y="1752913"/>
                </a:lnTo>
                <a:lnTo>
                  <a:pt x="94512" y="1745708"/>
                </a:lnTo>
                <a:lnTo>
                  <a:pt x="92784" y="1738342"/>
                </a:lnTo>
                <a:lnTo>
                  <a:pt x="88320" y="1732190"/>
                </a:lnTo>
                <a:lnTo>
                  <a:pt x="82086" y="1728385"/>
                </a:lnTo>
                <a:lnTo>
                  <a:pt x="74881" y="17271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2743200" y="4114800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600200" y="0"/>
                </a:moveTo>
                <a:lnTo>
                  <a:pt x="0" y="9144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3124200" y="4114800"/>
            <a:ext cx="1219200" cy="1371600"/>
          </a:xfrm>
          <a:custGeom>
            <a:avLst/>
            <a:gdLst/>
            <a:ahLst/>
            <a:cxnLst/>
            <a:rect l="l" t="t" r="r" b="b"/>
            <a:pathLst>
              <a:path w="1219200" h="1371600">
                <a:moveTo>
                  <a:pt x="1219200" y="0"/>
                </a:moveTo>
                <a:lnTo>
                  <a:pt x="0" y="13716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26"/>
          <p:cNvSpPr/>
          <p:nvPr/>
        </p:nvSpPr>
        <p:spPr>
          <a:xfrm>
            <a:off x="3124200" y="41148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121920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2362200" y="4419600"/>
            <a:ext cx="2057400" cy="76200"/>
          </a:xfrm>
          <a:custGeom>
            <a:avLst/>
            <a:gdLst/>
            <a:ahLst/>
            <a:cxnLst/>
            <a:rect l="l" t="t" r="r" b="b"/>
            <a:pathLst>
              <a:path w="2057400" h="76200">
                <a:moveTo>
                  <a:pt x="2057400" y="0"/>
                </a:moveTo>
                <a:lnTo>
                  <a:pt x="0" y="762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28"/>
          <p:cNvSpPr/>
          <p:nvPr/>
        </p:nvSpPr>
        <p:spPr>
          <a:xfrm>
            <a:off x="2895600" y="441960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152400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2362200" y="4114800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98120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30"/>
          <p:cNvSpPr/>
          <p:nvPr/>
        </p:nvSpPr>
        <p:spPr>
          <a:xfrm>
            <a:off x="3048000" y="44196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4572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31"/>
          <p:cNvSpPr/>
          <p:nvPr/>
        </p:nvSpPr>
        <p:spPr>
          <a:xfrm>
            <a:off x="2743200" y="4419600"/>
            <a:ext cx="1676400" cy="609600"/>
          </a:xfrm>
          <a:custGeom>
            <a:avLst/>
            <a:gdLst/>
            <a:ahLst/>
            <a:cxnLst/>
            <a:rect l="l" t="t" r="r" b="b"/>
            <a:pathLst>
              <a:path w="1676400" h="609600">
                <a:moveTo>
                  <a:pt x="1676400" y="0"/>
                </a:moveTo>
                <a:lnTo>
                  <a:pt x="0" y="6096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32"/>
          <p:cNvSpPr/>
          <p:nvPr/>
        </p:nvSpPr>
        <p:spPr>
          <a:xfrm>
            <a:off x="3124200" y="4419600"/>
            <a:ext cx="1295400" cy="1066800"/>
          </a:xfrm>
          <a:custGeom>
            <a:avLst/>
            <a:gdLst/>
            <a:ahLst/>
            <a:cxnLst/>
            <a:rect l="l" t="t" r="r" b="b"/>
            <a:pathLst>
              <a:path w="1295400" h="1066800">
                <a:moveTo>
                  <a:pt x="1295400" y="0"/>
                </a:moveTo>
                <a:lnTo>
                  <a:pt x="0" y="10668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4290" y="3571750"/>
            <a:ext cx="273091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00"/>
              </a:spcBef>
            </a:pP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the most</a:t>
            </a:r>
            <a:r>
              <a:rPr lang="en-US" altLang="zh-CN" sz="2400" spc="-8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widely  </a:t>
            </a:r>
            <a:r>
              <a:rPr lang="en-US" altLang="zh-CN" sz="2400" dirty="0">
                <a:solidFill>
                  <a:prstClr val="black"/>
                </a:solidFill>
                <a:cs typeface="Arial"/>
              </a:rPr>
              <a:t>used</a:t>
            </a:r>
            <a:r>
              <a:rPr lang="en-US" altLang="zh-CN" sz="2400" spc="-2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measure</a:t>
            </a:r>
            <a:endParaRPr lang="en-US" altLang="zh-CN" sz="2400" dirty="0">
              <a:solidFill>
                <a:prstClr val="black"/>
              </a:solidFill>
              <a:cs typeface="Arial"/>
            </a:endParaRPr>
          </a:p>
          <a:p>
            <a:pPr marL="12700" marR="72390" lvl="0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cs typeface="Arial"/>
              </a:rPr>
              <a:t>Robust</a:t>
            </a:r>
            <a:r>
              <a:rPr lang="en-US" altLang="zh-CN" sz="2400" spc="-9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against  noise</a:t>
            </a:r>
            <a:endParaRPr lang="en-US" altLang="zh-CN" sz="24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3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3700981"/>
            <a:ext cx="8416496" cy="24659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single link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8306" y="1443451"/>
            <a:ext cx="3474542" cy="2279881"/>
            <a:chOff x="206867" y="1264118"/>
            <a:chExt cx="3474542" cy="2279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28650" y="1674284"/>
                  <a:ext cx="3052759" cy="1748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 0</m:t>
                                              </m:r>
                                            </m:e>
                                            <m:e/>
                                          </m:mr>
                                        </m:m>
                                      </m:e>
                                      <m:e/>
                                    </m:mr>
                                  </m:m>
                                </m:e>
                                <m:e/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 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/>
                                    </m:mr>
                                  </m:m>
                                </m:e>
                                <m:e/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宋体" panose="02010600030101010101" pitchFamily="2" charset="-122"/>
                                                      </a:rPr>
                                                      <m:t>6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宋体" panose="02010600030101010101" pitchFamily="2" charset="-122"/>
                                                      </a:rPr>
                                                      <m:t> 3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CN" sz="240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sz="24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宋体" panose="02010600030101010101" pitchFamily="2" charset="-122"/>
                                                            </a:rPr>
                                                            <m:t>1</m:t>
                                                          </m:r>
                                                          <m:r>
                                                            <a:rPr lang="en-US" altLang="zh-CN" sz="24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宋体" panose="02010600030101010101" pitchFamily="2" charset="-122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CN" sz="24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宋体" panose="02010600030101010101" pitchFamily="2" charset="-122"/>
                                                            </a:rPr>
                                                            <m:t>9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CN" sz="240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sz="24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宋体" panose="02010600030101010101" pitchFamily="2" charset="-122"/>
                                                            </a:rPr>
                                                            <m:t>9</m:t>
                                                          </m:r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CN" sz="24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宋体" panose="02010600030101010101" pitchFamily="2" charset="-122"/>
                                                            </a:rPr>
                                                            <m:t>8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CN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宋体" panose="02010600030101010101" pitchFamily="2" charset="-122"/>
                                                      </a:rPr>
                                                      <m:t>7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宋体" panose="02010600030101010101" pitchFamily="2" charset="-122"/>
                                                      </a:rPr>
                                                      <m:t>5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mPr>
                                          <m:mr>
                                            <m:e/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chemeClr val="tx1"/>
                                </a:solidFill>
                                <a:ea typeface="宋体" panose="02010600030101010101" pitchFamily="2" charset="-12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1674284"/>
                  <a:ext cx="3052759" cy="17489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844826" y="1264118"/>
              <a:ext cx="275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1     2     3      4      5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6867" y="1605007"/>
              <a:ext cx="42178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</a:t>
              </a:r>
            </a:p>
            <a:p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72658" y="1443451"/>
            <a:ext cx="3329609" cy="2071400"/>
            <a:chOff x="4872658" y="1443451"/>
            <a:chExt cx="3329609" cy="2071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564688" y="2043615"/>
                  <a:ext cx="2404248" cy="1372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mr>
                                  </m:m>
                                </m:e>
                                <m:e/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/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9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7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chemeClr val="tx1"/>
                                </a:solidFill>
                                <a:ea typeface="宋体" panose="02010600030101010101" pitchFamily="2" charset="-12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688" y="2043615"/>
                  <a:ext cx="2404248" cy="13728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5425542" y="1443451"/>
              <a:ext cx="263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(1,2)   3      4      5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72658" y="1945191"/>
              <a:ext cx="33296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(1,2)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3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4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5</a:t>
              </a:r>
            </a:p>
          </p:txBody>
        </p:sp>
      </p:grpSp>
      <p:sp>
        <p:nvSpPr>
          <p:cNvPr id="18" name="右箭头 17"/>
          <p:cNvSpPr/>
          <p:nvPr/>
        </p:nvSpPr>
        <p:spPr>
          <a:xfrm>
            <a:off x="4058893" y="2451799"/>
            <a:ext cx="813766" cy="62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06265" y="2242159"/>
            <a:ext cx="359280" cy="3632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2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cs typeface="Calibri"/>
              </a:rPr>
              <a:t>What </a:t>
            </a:r>
            <a:r>
              <a:rPr lang="en-US" altLang="zh-CN" dirty="0">
                <a:cs typeface="Calibri"/>
              </a:rPr>
              <a:t>is</a:t>
            </a:r>
            <a:r>
              <a:rPr lang="en-US" altLang="zh-CN" spc="-7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clustering?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cs typeface="Arial"/>
              </a:rPr>
              <a:t>Find groups (clusters) of data points such that data points in </a:t>
            </a:r>
            <a:r>
              <a:rPr lang="en-US" altLang="zh-CN" sz="2400" dirty="0" smtClean="0">
                <a:cs typeface="Arial"/>
              </a:rPr>
              <a:t>a </a:t>
            </a:r>
            <a:r>
              <a:rPr lang="en-US" altLang="zh-CN" sz="2400" dirty="0">
                <a:cs typeface="Arial"/>
              </a:rPr>
              <a:t>group will be similar (or related) to one another and different </a:t>
            </a:r>
            <a:r>
              <a:rPr lang="en-US" altLang="zh-CN" sz="2400" dirty="0" smtClean="0">
                <a:cs typeface="Arial"/>
              </a:rPr>
              <a:t>from </a:t>
            </a:r>
            <a:r>
              <a:rPr lang="en-US" altLang="zh-CN" sz="2400" dirty="0">
                <a:cs typeface="Arial"/>
              </a:rPr>
              <a:t>(or unrelated to) the data points in other groups</a:t>
            </a: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57613" y="3001615"/>
            <a:ext cx="7010730" cy="3581717"/>
            <a:chOff x="1295400" y="2667000"/>
            <a:chExt cx="7010730" cy="3581717"/>
          </a:xfrm>
        </p:grpSpPr>
        <p:sp>
          <p:nvSpPr>
            <p:cNvPr id="108" name="object 3"/>
            <p:cNvSpPr/>
            <p:nvPr/>
          </p:nvSpPr>
          <p:spPr>
            <a:xfrm>
              <a:off x="4191000" y="357028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4"/>
            <p:cNvSpPr/>
            <p:nvPr/>
          </p:nvSpPr>
          <p:spPr>
            <a:xfrm>
              <a:off x="4191000" y="5399087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"/>
            <p:cNvSpPr/>
            <p:nvPr/>
          </p:nvSpPr>
          <p:spPr>
            <a:xfrm>
              <a:off x="3381375" y="5399087"/>
              <a:ext cx="809625" cy="849630"/>
            </a:xfrm>
            <a:custGeom>
              <a:avLst/>
              <a:gdLst/>
              <a:ahLst/>
              <a:cxnLst/>
              <a:rect l="l" t="t" r="r" b="b"/>
              <a:pathLst>
                <a:path w="809625" h="849629">
                  <a:moveTo>
                    <a:pt x="809625" y="0"/>
                  </a:moveTo>
                  <a:lnTo>
                    <a:pt x="0" y="849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6"/>
            <p:cNvSpPr/>
            <p:nvPr/>
          </p:nvSpPr>
          <p:spPr>
            <a:xfrm>
              <a:off x="50292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7"/>
            <p:cNvSpPr/>
            <p:nvPr/>
          </p:nvSpPr>
          <p:spPr>
            <a:xfrm>
              <a:off x="50292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8"/>
            <p:cNvSpPr/>
            <p:nvPr/>
          </p:nvSpPr>
          <p:spPr>
            <a:xfrm>
              <a:off x="52578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9"/>
            <p:cNvSpPr/>
            <p:nvPr/>
          </p:nvSpPr>
          <p:spPr>
            <a:xfrm>
              <a:off x="52578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0"/>
            <p:cNvSpPr/>
            <p:nvPr/>
          </p:nvSpPr>
          <p:spPr>
            <a:xfrm>
              <a:off x="5176837" y="387032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"/>
            <p:cNvSpPr/>
            <p:nvPr/>
          </p:nvSpPr>
          <p:spPr>
            <a:xfrm>
              <a:off x="5176837" y="432752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2"/>
            <p:cNvSpPr/>
            <p:nvPr/>
          </p:nvSpPr>
          <p:spPr>
            <a:xfrm>
              <a:off x="55626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3"/>
            <p:cNvSpPr/>
            <p:nvPr/>
          </p:nvSpPr>
          <p:spPr>
            <a:xfrm>
              <a:off x="5562600" y="4103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4"/>
            <p:cNvSpPr/>
            <p:nvPr/>
          </p:nvSpPr>
          <p:spPr>
            <a:xfrm>
              <a:off x="5410200" y="3951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5"/>
            <p:cNvSpPr/>
            <p:nvPr/>
          </p:nvSpPr>
          <p:spPr>
            <a:xfrm>
              <a:off x="5410200" y="3951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6"/>
            <p:cNvSpPr/>
            <p:nvPr/>
          </p:nvSpPr>
          <p:spPr>
            <a:xfrm>
              <a:off x="4872037" y="387032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7"/>
            <p:cNvSpPr/>
            <p:nvPr/>
          </p:nvSpPr>
          <p:spPr>
            <a:xfrm>
              <a:off x="54102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8"/>
            <p:cNvSpPr/>
            <p:nvPr/>
          </p:nvSpPr>
          <p:spPr>
            <a:xfrm>
              <a:off x="54102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9"/>
            <p:cNvSpPr/>
            <p:nvPr/>
          </p:nvSpPr>
          <p:spPr>
            <a:xfrm>
              <a:off x="48768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20"/>
            <p:cNvSpPr/>
            <p:nvPr/>
          </p:nvSpPr>
          <p:spPr>
            <a:xfrm>
              <a:off x="4876800" y="4256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21"/>
            <p:cNvSpPr/>
            <p:nvPr/>
          </p:nvSpPr>
          <p:spPr>
            <a:xfrm>
              <a:off x="3271837" y="47085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22"/>
            <p:cNvSpPr/>
            <p:nvPr/>
          </p:nvSpPr>
          <p:spPr>
            <a:xfrm>
              <a:off x="3500437" y="47847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23"/>
            <p:cNvSpPr/>
            <p:nvPr/>
          </p:nvSpPr>
          <p:spPr>
            <a:xfrm>
              <a:off x="3500437" y="50133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24"/>
            <p:cNvSpPr/>
            <p:nvPr/>
          </p:nvSpPr>
          <p:spPr>
            <a:xfrm>
              <a:off x="3729037" y="47847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25"/>
            <p:cNvSpPr/>
            <p:nvPr/>
          </p:nvSpPr>
          <p:spPr>
            <a:xfrm>
              <a:off x="3576637" y="45561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26"/>
            <p:cNvSpPr/>
            <p:nvPr/>
          </p:nvSpPr>
          <p:spPr>
            <a:xfrm>
              <a:off x="3729037" y="50133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7"/>
            <p:cNvSpPr/>
            <p:nvPr/>
          </p:nvSpPr>
          <p:spPr>
            <a:xfrm>
              <a:off x="3271837" y="4937125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28"/>
            <p:cNvSpPr/>
            <p:nvPr/>
          </p:nvSpPr>
          <p:spPr>
            <a:xfrm>
              <a:off x="5410200" y="5170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29"/>
            <p:cNvSpPr/>
            <p:nvPr/>
          </p:nvSpPr>
          <p:spPr>
            <a:xfrm>
              <a:off x="5410200" y="5170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30"/>
            <p:cNvSpPr/>
            <p:nvPr/>
          </p:nvSpPr>
          <p:spPr>
            <a:xfrm>
              <a:off x="5867400" y="5246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31"/>
            <p:cNvSpPr/>
            <p:nvPr/>
          </p:nvSpPr>
          <p:spPr>
            <a:xfrm>
              <a:off x="5867400" y="5246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32"/>
            <p:cNvSpPr/>
            <p:nvPr/>
          </p:nvSpPr>
          <p:spPr>
            <a:xfrm>
              <a:off x="5638800" y="5399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33"/>
            <p:cNvSpPr/>
            <p:nvPr/>
          </p:nvSpPr>
          <p:spPr>
            <a:xfrm>
              <a:off x="5638800" y="5399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34"/>
            <p:cNvSpPr/>
            <p:nvPr/>
          </p:nvSpPr>
          <p:spPr>
            <a:xfrm>
              <a:off x="5405437" y="5546725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35"/>
            <p:cNvSpPr/>
            <p:nvPr/>
          </p:nvSpPr>
          <p:spPr>
            <a:xfrm>
              <a:off x="5715000" y="5551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3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3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36"/>
            <p:cNvSpPr/>
            <p:nvPr/>
          </p:nvSpPr>
          <p:spPr>
            <a:xfrm>
              <a:off x="5715000" y="5551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37"/>
            <p:cNvSpPr/>
            <p:nvPr/>
          </p:nvSpPr>
          <p:spPr>
            <a:xfrm>
              <a:off x="5410200" y="5322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38"/>
            <p:cNvSpPr/>
            <p:nvPr/>
          </p:nvSpPr>
          <p:spPr>
            <a:xfrm>
              <a:off x="5410200" y="5322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07766"/>
                  </a:moveTo>
                  <a:lnTo>
                    <a:pt x="44633" y="152400"/>
                  </a:lnTo>
                  <a:lnTo>
                    <a:pt x="107766" y="152400"/>
                  </a:lnTo>
                  <a:lnTo>
                    <a:pt x="152400" y="107766"/>
                  </a:lnTo>
                  <a:lnTo>
                    <a:pt x="152400" y="44633"/>
                  </a:lnTo>
                  <a:lnTo>
                    <a:pt x="107766" y="0"/>
                  </a:lnTo>
                  <a:lnTo>
                    <a:pt x="44633" y="0"/>
                  </a:lnTo>
                  <a:lnTo>
                    <a:pt x="0" y="44633"/>
                  </a:lnTo>
                  <a:lnTo>
                    <a:pt x="0" y="1077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39"/>
            <p:cNvSpPr/>
            <p:nvPr/>
          </p:nvSpPr>
          <p:spPr>
            <a:xfrm>
              <a:off x="5715000" y="5094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767" y="0"/>
                  </a:moveTo>
                  <a:lnTo>
                    <a:pt x="44632" y="0"/>
                  </a:lnTo>
                  <a:lnTo>
                    <a:pt x="0" y="44634"/>
                  </a:lnTo>
                  <a:lnTo>
                    <a:pt x="0" y="107767"/>
                  </a:lnTo>
                  <a:lnTo>
                    <a:pt x="44632" y="152400"/>
                  </a:lnTo>
                  <a:lnTo>
                    <a:pt x="107767" y="152400"/>
                  </a:lnTo>
                  <a:lnTo>
                    <a:pt x="152400" y="107767"/>
                  </a:lnTo>
                  <a:lnTo>
                    <a:pt x="152400" y="44634"/>
                  </a:lnTo>
                  <a:lnTo>
                    <a:pt x="107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40"/>
            <p:cNvSpPr/>
            <p:nvPr/>
          </p:nvSpPr>
          <p:spPr>
            <a:xfrm>
              <a:off x="5715000" y="5094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33"/>
                  </a:moveTo>
                  <a:lnTo>
                    <a:pt x="44633" y="0"/>
                  </a:lnTo>
                  <a:lnTo>
                    <a:pt x="107766" y="0"/>
                  </a:lnTo>
                  <a:lnTo>
                    <a:pt x="152400" y="44633"/>
                  </a:lnTo>
                  <a:lnTo>
                    <a:pt x="152400" y="107766"/>
                  </a:lnTo>
                  <a:lnTo>
                    <a:pt x="107766" y="152400"/>
                  </a:lnTo>
                  <a:lnTo>
                    <a:pt x="44633" y="152400"/>
                  </a:lnTo>
                  <a:lnTo>
                    <a:pt x="0" y="107766"/>
                  </a:lnTo>
                  <a:lnTo>
                    <a:pt x="0" y="44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41"/>
            <p:cNvSpPr/>
            <p:nvPr/>
          </p:nvSpPr>
          <p:spPr>
            <a:xfrm>
              <a:off x="5245751" y="4495800"/>
              <a:ext cx="252729" cy="685800"/>
            </a:xfrm>
            <a:custGeom>
              <a:avLst/>
              <a:gdLst/>
              <a:ahLst/>
              <a:cxnLst/>
              <a:rect l="l" t="t" r="r" b="b"/>
              <a:pathLst>
                <a:path w="252729" h="685800">
                  <a:moveTo>
                    <a:pt x="204503" y="617526"/>
                  </a:moveTo>
                  <a:lnTo>
                    <a:pt x="180407" y="625558"/>
                  </a:lnTo>
                  <a:lnTo>
                    <a:pt x="240648" y="685800"/>
                  </a:lnTo>
                  <a:lnTo>
                    <a:pt x="248680" y="629574"/>
                  </a:lnTo>
                  <a:lnTo>
                    <a:pt x="208520" y="629574"/>
                  </a:lnTo>
                  <a:lnTo>
                    <a:pt x="204503" y="617526"/>
                  </a:lnTo>
                  <a:close/>
                </a:path>
                <a:path w="252729" h="685800">
                  <a:moveTo>
                    <a:pt x="228599" y="609494"/>
                  </a:moveTo>
                  <a:lnTo>
                    <a:pt x="204503" y="617526"/>
                  </a:lnTo>
                  <a:lnTo>
                    <a:pt x="208520" y="629574"/>
                  </a:lnTo>
                  <a:lnTo>
                    <a:pt x="232615" y="621541"/>
                  </a:lnTo>
                  <a:lnTo>
                    <a:pt x="228599" y="609494"/>
                  </a:lnTo>
                  <a:close/>
                </a:path>
                <a:path w="252729" h="685800">
                  <a:moveTo>
                    <a:pt x="252696" y="601461"/>
                  </a:moveTo>
                  <a:lnTo>
                    <a:pt x="228599" y="609494"/>
                  </a:lnTo>
                  <a:lnTo>
                    <a:pt x="232615" y="621541"/>
                  </a:lnTo>
                  <a:lnTo>
                    <a:pt x="208520" y="629574"/>
                  </a:lnTo>
                  <a:lnTo>
                    <a:pt x="248680" y="629574"/>
                  </a:lnTo>
                  <a:lnTo>
                    <a:pt x="252696" y="601461"/>
                  </a:lnTo>
                  <a:close/>
                </a:path>
                <a:path w="252729" h="685800">
                  <a:moveTo>
                    <a:pt x="48192" y="68273"/>
                  </a:moveTo>
                  <a:lnTo>
                    <a:pt x="24097" y="76305"/>
                  </a:lnTo>
                  <a:lnTo>
                    <a:pt x="204503" y="617526"/>
                  </a:lnTo>
                  <a:lnTo>
                    <a:pt x="228599" y="609494"/>
                  </a:lnTo>
                  <a:lnTo>
                    <a:pt x="48192" y="68273"/>
                  </a:lnTo>
                  <a:close/>
                </a:path>
                <a:path w="252729" h="685800">
                  <a:moveTo>
                    <a:pt x="12048" y="0"/>
                  </a:moveTo>
                  <a:lnTo>
                    <a:pt x="0" y="84338"/>
                  </a:lnTo>
                  <a:lnTo>
                    <a:pt x="24097" y="76305"/>
                  </a:lnTo>
                  <a:lnTo>
                    <a:pt x="20081" y="64258"/>
                  </a:lnTo>
                  <a:lnTo>
                    <a:pt x="44176" y="56225"/>
                  </a:lnTo>
                  <a:lnTo>
                    <a:pt x="68273" y="56225"/>
                  </a:lnTo>
                  <a:lnTo>
                    <a:pt x="12048" y="0"/>
                  </a:lnTo>
                  <a:close/>
                </a:path>
                <a:path w="252729" h="685800">
                  <a:moveTo>
                    <a:pt x="44176" y="56225"/>
                  </a:moveTo>
                  <a:lnTo>
                    <a:pt x="20081" y="64258"/>
                  </a:lnTo>
                  <a:lnTo>
                    <a:pt x="24097" y="76305"/>
                  </a:lnTo>
                  <a:lnTo>
                    <a:pt x="48192" y="68273"/>
                  </a:lnTo>
                  <a:lnTo>
                    <a:pt x="44176" y="56225"/>
                  </a:lnTo>
                  <a:close/>
                </a:path>
                <a:path w="252729" h="685800">
                  <a:moveTo>
                    <a:pt x="68273" y="56225"/>
                  </a:moveTo>
                  <a:lnTo>
                    <a:pt x="44176" y="56225"/>
                  </a:lnTo>
                  <a:lnTo>
                    <a:pt x="48192" y="68273"/>
                  </a:lnTo>
                  <a:lnTo>
                    <a:pt x="72289" y="60241"/>
                  </a:lnTo>
                  <a:lnTo>
                    <a:pt x="68273" y="56225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42"/>
            <p:cNvSpPr/>
            <p:nvPr/>
          </p:nvSpPr>
          <p:spPr>
            <a:xfrm>
              <a:off x="5462600" y="2667000"/>
              <a:ext cx="2843530" cy="2143760"/>
            </a:xfrm>
            <a:custGeom>
              <a:avLst/>
              <a:gdLst/>
              <a:ahLst/>
              <a:cxnLst/>
              <a:rect l="l" t="t" r="r" b="b"/>
              <a:pathLst>
                <a:path w="2843529" h="2143760">
                  <a:moveTo>
                    <a:pt x="1687499" y="1066800"/>
                  </a:moveTo>
                  <a:lnTo>
                    <a:pt x="1192199" y="1066800"/>
                  </a:lnTo>
                  <a:lnTo>
                    <a:pt x="0" y="2143137"/>
                  </a:lnTo>
                  <a:lnTo>
                    <a:pt x="1687499" y="1066800"/>
                  </a:lnTo>
                  <a:close/>
                </a:path>
                <a:path w="2843529" h="2143760">
                  <a:moveTo>
                    <a:pt x="2843199" y="0"/>
                  </a:moveTo>
                  <a:lnTo>
                    <a:pt x="861999" y="0"/>
                  </a:lnTo>
                  <a:lnTo>
                    <a:pt x="861999" y="1066800"/>
                  </a:lnTo>
                  <a:lnTo>
                    <a:pt x="2843199" y="1066800"/>
                  </a:lnTo>
                  <a:lnTo>
                    <a:pt x="284319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43"/>
            <p:cNvSpPr/>
            <p:nvPr/>
          </p:nvSpPr>
          <p:spPr>
            <a:xfrm>
              <a:off x="5462600" y="2667000"/>
              <a:ext cx="2843530" cy="2143760"/>
            </a:xfrm>
            <a:custGeom>
              <a:avLst/>
              <a:gdLst/>
              <a:ahLst/>
              <a:cxnLst/>
              <a:rect l="l" t="t" r="r" b="b"/>
              <a:pathLst>
                <a:path w="2843529" h="2143760">
                  <a:moveTo>
                    <a:pt x="861999" y="0"/>
                  </a:moveTo>
                  <a:lnTo>
                    <a:pt x="1192199" y="0"/>
                  </a:lnTo>
                  <a:lnTo>
                    <a:pt x="1687499" y="0"/>
                  </a:lnTo>
                  <a:lnTo>
                    <a:pt x="2843199" y="0"/>
                  </a:lnTo>
                  <a:lnTo>
                    <a:pt x="2843199" y="622299"/>
                  </a:lnTo>
                  <a:lnTo>
                    <a:pt x="2843199" y="889001"/>
                  </a:lnTo>
                  <a:lnTo>
                    <a:pt x="2843199" y="1066800"/>
                  </a:lnTo>
                  <a:lnTo>
                    <a:pt x="1687499" y="1066800"/>
                  </a:lnTo>
                  <a:lnTo>
                    <a:pt x="0" y="2143138"/>
                  </a:lnTo>
                  <a:lnTo>
                    <a:pt x="1192199" y="1066800"/>
                  </a:lnTo>
                  <a:lnTo>
                    <a:pt x="861999" y="1066800"/>
                  </a:lnTo>
                  <a:lnTo>
                    <a:pt x="861999" y="889001"/>
                  </a:lnTo>
                  <a:lnTo>
                    <a:pt x="861999" y="622299"/>
                  </a:lnTo>
                  <a:lnTo>
                    <a:pt x="86199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45"/>
            <p:cNvSpPr txBox="1"/>
            <p:nvPr/>
          </p:nvSpPr>
          <p:spPr>
            <a:xfrm>
              <a:off x="6605600" y="2708622"/>
              <a:ext cx="1497965" cy="9489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5575" marR="5080" indent="-142875">
                <a:spcBef>
                  <a:spcPts val="100"/>
                </a:spcBef>
              </a:pPr>
              <a:r>
                <a:rPr lang="en-US" altLang="zh-CN" sz="2000" spc="-10" dirty="0">
                  <a:cs typeface="Tahoma"/>
                </a:rPr>
                <a:t>I</a:t>
              </a:r>
              <a:r>
                <a:rPr lang="en-US" altLang="zh-CN" sz="2000" spc="-5" dirty="0">
                  <a:cs typeface="Tahoma"/>
                </a:rPr>
                <a:t>n</a:t>
              </a:r>
              <a:r>
                <a:rPr lang="en-US" altLang="zh-CN" sz="2000" spc="5" dirty="0">
                  <a:cs typeface="Tahoma"/>
                </a:rPr>
                <a:t>t</a:t>
              </a:r>
              <a:r>
                <a:rPr lang="en-US" altLang="zh-CN" sz="2000" spc="-5" dirty="0">
                  <a:cs typeface="Tahoma"/>
                </a:rPr>
                <a:t>e</a:t>
              </a:r>
              <a:r>
                <a:rPr lang="en-US" altLang="zh-CN" sz="2000" spc="-20" dirty="0">
                  <a:cs typeface="Tahoma"/>
                </a:rPr>
                <a:t>r</a:t>
              </a:r>
              <a:r>
                <a:rPr lang="en-US" altLang="zh-CN" sz="2000" spc="-5" dirty="0">
                  <a:cs typeface="Tahoma"/>
                </a:rPr>
                <a:t>-</a:t>
              </a:r>
              <a:r>
                <a:rPr lang="en-US" altLang="zh-CN" sz="2000" dirty="0">
                  <a:cs typeface="Tahoma"/>
                </a:rPr>
                <a:t>cl</a:t>
              </a:r>
              <a:r>
                <a:rPr lang="en-US" altLang="zh-CN" sz="2000" spc="-5" dirty="0">
                  <a:cs typeface="Tahoma"/>
                </a:rPr>
                <a:t>u</a:t>
              </a:r>
              <a:r>
                <a:rPr lang="en-US" altLang="zh-CN" sz="2000" spc="-10" dirty="0">
                  <a:cs typeface="Tahoma"/>
                </a:rPr>
                <a:t>s</a:t>
              </a:r>
              <a:r>
                <a:rPr lang="en-US" altLang="zh-CN" sz="2000" spc="5" dirty="0">
                  <a:cs typeface="Tahoma"/>
                </a:rPr>
                <a:t>t</a:t>
              </a:r>
              <a:r>
                <a:rPr lang="en-US" altLang="zh-CN" sz="2000" spc="-5" dirty="0">
                  <a:cs typeface="Tahoma"/>
                </a:rPr>
                <a:t>e</a:t>
              </a:r>
              <a:r>
                <a:rPr lang="en-US" altLang="zh-CN" sz="2000" dirty="0">
                  <a:cs typeface="Tahoma"/>
                </a:rPr>
                <a:t>r</a:t>
              </a:r>
            </a:p>
            <a:p>
              <a:pPr marL="155575" marR="5080" indent="-142875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 smtClean="0">
                  <a:cs typeface="Tahoma"/>
                </a:rPr>
                <a:t>distances</a:t>
              </a:r>
              <a:r>
                <a:rPr sz="2000" spc="-75" dirty="0" smtClean="0">
                  <a:cs typeface="Tahoma"/>
                </a:rPr>
                <a:t> </a:t>
              </a:r>
              <a:r>
                <a:rPr sz="2000" spc="-5" dirty="0" smtClean="0">
                  <a:cs typeface="Tahoma"/>
                </a:rPr>
                <a:t>are  maximized</a:t>
              </a:r>
              <a:endParaRPr sz="2000" dirty="0">
                <a:cs typeface="Tahoma"/>
              </a:endParaRPr>
            </a:p>
          </p:txBody>
        </p:sp>
        <p:sp>
          <p:nvSpPr>
            <p:cNvPr id="150" name="object 46"/>
            <p:cNvSpPr/>
            <p:nvPr/>
          </p:nvSpPr>
          <p:spPr>
            <a:xfrm>
              <a:off x="2895600" y="4267200"/>
              <a:ext cx="1295400" cy="1143000"/>
            </a:xfrm>
            <a:custGeom>
              <a:avLst/>
              <a:gdLst/>
              <a:ahLst/>
              <a:cxnLst/>
              <a:rect l="l" t="t" r="r" b="b"/>
              <a:pathLst>
                <a:path w="1295400" h="1143000">
                  <a:moveTo>
                    <a:pt x="0" y="571500"/>
                  </a:moveTo>
                  <a:lnTo>
                    <a:pt x="1948" y="526837"/>
                  </a:lnTo>
                  <a:lnTo>
                    <a:pt x="7698" y="483115"/>
                  </a:lnTo>
                  <a:lnTo>
                    <a:pt x="17106" y="440460"/>
                  </a:lnTo>
                  <a:lnTo>
                    <a:pt x="30027" y="398999"/>
                  </a:lnTo>
                  <a:lnTo>
                    <a:pt x="46317" y="358859"/>
                  </a:lnTo>
                  <a:lnTo>
                    <a:pt x="65832" y="320168"/>
                  </a:lnTo>
                  <a:lnTo>
                    <a:pt x="88430" y="283053"/>
                  </a:lnTo>
                  <a:lnTo>
                    <a:pt x="113964" y="247639"/>
                  </a:lnTo>
                  <a:lnTo>
                    <a:pt x="142292" y="214055"/>
                  </a:lnTo>
                  <a:lnTo>
                    <a:pt x="173269" y="182428"/>
                  </a:lnTo>
                  <a:lnTo>
                    <a:pt x="206752" y="152885"/>
                  </a:lnTo>
                  <a:lnTo>
                    <a:pt x="242596" y="125552"/>
                  </a:lnTo>
                  <a:lnTo>
                    <a:pt x="280658" y="100556"/>
                  </a:lnTo>
                  <a:lnTo>
                    <a:pt x="320793" y="78026"/>
                  </a:lnTo>
                  <a:lnTo>
                    <a:pt x="362857" y="58087"/>
                  </a:lnTo>
                  <a:lnTo>
                    <a:pt x="406707" y="40868"/>
                  </a:lnTo>
                  <a:lnTo>
                    <a:pt x="452199" y="26494"/>
                  </a:lnTo>
                  <a:lnTo>
                    <a:pt x="499188" y="15093"/>
                  </a:lnTo>
                  <a:lnTo>
                    <a:pt x="547530" y="6793"/>
                  </a:lnTo>
                  <a:lnTo>
                    <a:pt x="597082" y="1719"/>
                  </a:lnTo>
                  <a:lnTo>
                    <a:pt x="647700" y="0"/>
                  </a:lnTo>
                  <a:lnTo>
                    <a:pt x="698317" y="1719"/>
                  </a:lnTo>
                  <a:lnTo>
                    <a:pt x="747869" y="6793"/>
                  </a:lnTo>
                  <a:lnTo>
                    <a:pt x="796211" y="15093"/>
                  </a:lnTo>
                  <a:lnTo>
                    <a:pt x="843200" y="26494"/>
                  </a:lnTo>
                  <a:lnTo>
                    <a:pt x="888692" y="40868"/>
                  </a:lnTo>
                  <a:lnTo>
                    <a:pt x="932542" y="58087"/>
                  </a:lnTo>
                  <a:lnTo>
                    <a:pt x="974606" y="78026"/>
                  </a:lnTo>
                  <a:lnTo>
                    <a:pt x="1014741" y="100556"/>
                  </a:lnTo>
                  <a:lnTo>
                    <a:pt x="1052803" y="125552"/>
                  </a:lnTo>
                  <a:lnTo>
                    <a:pt x="1088647" y="152885"/>
                  </a:lnTo>
                  <a:lnTo>
                    <a:pt x="1122130" y="182428"/>
                  </a:lnTo>
                  <a:lnTo>
                    <a:pt x="1153107" y="214055"/>
                  </a:lnTo>
                  <a:lnTo>
                    <a:pt x="1181435" y="247639"/>
                  </a:lnTo>
                  <a:lnTo>
                    <a:pt x="1206970" y="283053"/>
                  </a:lnTo>
                  <a:lnTo>
                    <a:pt x="1229567" y="320168"/>
                  </a:lnTo>
                  <a:lnTo>
                    <a:pt x="1249082" y="358859"/>
                  </a:lnTo>
                  <a:lnTo>
                    <a:pt x="1265372" y="398999"/>
                  </a:lnTo>
                  <a:lnTo>
                    <a:pt x="1278293" y="440460"/>
                  </a:lnTo>
                  <a:lnTo>
                    <a:pt x="1287701" y="483115"/>
                  </a:lnTo>
                  <a:lnTo>
                    <a:pt x="1293451" y="526837"/>
                  </a:lnTo>
                  <a:lnTo>
                    <a:pt x="1295400" y="571500"/>
                  </a:lnTo>
                  <a:lnTo>
                    <a:pt x="1293451" y="616162"/>
                  </a:lnTo>
                  <a:lnTo>
                    <a:pt x="1287701" y="659884"/>
                  </a:lnTo>
                  <a:lnTo>
                    <a:pt x="1278293" y="702539"/>
                  </a:lnTo>
                  <a:lnTo>
                    <a:pt x="1265372" y="744000"/>
                  </a:lnTo>
                  <a:lnTo>
                    <a:pt x="1249082" y="784140"/>
                  </a:lnTo>
                  <a:lnTo>
                    <a:pt x="1229567" y="822831"/>
                  </a:lnTo>
                  <a:lnTo>
                    <a:pt x="1206970" y="859946"/>
                  </a:lnTo>
                  <a:lnTo>
                    <a:pt x="1181435" y="895360"/>
                  </a:lnTo>
                  <a:lnTo>
                    <a:pt x="1153107" y="928944"/>
                  </a:lnTo>
                  <a:lnTo>
                    <a:pt x="1122130" y="960571"/>
                  </a:lnTo>
                  <a:lnTo>
                    <a:pt x="1088647" y="990114"/>
                  </a:lnTo>
                  <a:lnTo>
                    <a:pt x="1052803" y="1017447"/>
                  </a:lnTo>
                  <a:lnTo>
                    <a:pt x="1014741" y="1042443"/>
                  </a:lnTo>
                  <a:lnTo>
                    <a:pt x="974606" y="1064973"/>
                  </a:lnTo>
                  <a:lnTo>
                    <a:pt x="932542" y="1084912"/>
                  </a:lnTo>
                  <a:lnTo>
                    <a:pt x="888692" y="1102131"/>
                  </a:lnTo>
                  <a:lnTo>
                    <a:pt x="843200" y="1116505"/>
                  </a:lnTo>
                  <a:lnTo>
                    <a:pt x="796211" y="1127906"/>
                  </a:lnTo>
                  <a:lnTo>
                    <a:pt x="747869" y="1136206"/>
                  </a:lnTo>
                  <a:lnTo>
                    <a:pt x="698317" y="1141280"/>
                  </a:lnTo>
                  <a:lnTo>
                    <a:pt x="647700" y="1143000"/>
                  </a:lnTo>
                  <a:lnTo>
                    <a:pt x="597082" y="1141280"/>
                  </a:lnTo>
                  <a:lnTo>
                    <a:pt x="547530" y="1136206"/>
                  </a:lnTo>
                  <a:lnTo>
                    <a:pt x="499188" y="1127906"/>
                  </a:lnTo>
                  <a:lnTo>
                    <a:pt x="452199" y="1116505"/>
                  </a:lnTo>
                  <a:lnTo>
                    <a:pt x="406707" y="1102131"/>
                  </a:lnTo>
                  <a:lnTo>
                    <a:pt x="362857" y="1084912"/>
                  </a:lnTo>
                  <a:lnTo>
                    <a:pt x="320793" y="1064973"/>
                  </a:lnTo>
                  <a:lnTo>
                    <a:pt x="280658" y="1042443"/>
                  </a:lnTo>
                  <a:lnTo>
                    <a:pt x="242596" y="1017447"/>
                  </a:lnTo>
                  <a:lnTo>
                    <a:pt x="206752" y="990114"/>
                  </a:lnTo>
                  <a:lnTo>
                    <a:pt x="173269" y="960571"/>
                  </a:lnTo>
                  <a:lnTo>
                    <a:pt x="142292" y="928944"/>
                  </a:lnTo>
                  <a:lnTo>
                    <a:pt x="113964" y="895360"/>
                  </a:lnTo>
                  <a:lnTo>
                    <a:pt x="88430" y="859946"/>
                  </a:lnTo>
                  <a:lnTo>
                    <a:pt x="65832" y="822831"/>
                  </a:lnTo>
                  <a:lnTo>
                    <a:pt x="46317" y="784140"/>
                  </a:lnTo>
                  <a:lnTo>
                    <a:pt x="30027" y="744000"/>
                  </a:lnTo>
                  <a:lnTo>
                    <a:pt x="17106" y="702539"/>
                  </a:lnTo>
                  <a:lnTo>
                    <a:pt x="7698" y="659884"/>
                  </a:lnTo>
                  <a:lnTo>
                    <a:pt x="1948" y="616162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47"/>
            <p:cNvSpPr/>
            <p:nvPr/>
          </p:nvSpPr>
          <p:spPr>
            <a:xfrm>
              <a:off x="4648200" y="36576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0" y="495300"/>
                  </a:moveTo>
                  <a:lnTo>
                    <a:pt x="2335" y="450217"/>
                  </a:lnTo>
                  <a:lnTo>
                    <a:pt x="9207" y="406269"/>
                  </a:lnTo>
                  <a:lnTo>
                    <a:pt x="20414" y="363629"/>
                  </a:lnTo>
                  <a:lnTo>
                    <a:pt x="35754" y="322473"/>
                  </a:lnTo>
                  <a:lnTo>
                    <a:pt x="55025" y="282976"/>
                  </a:lnTo>
                  <a:lnTo>
                    <a:pt x="78026" y="245312"/>
                  </a:lnTo>
                  <a:lnTo>
                    <a:pt x="104555" y="209657"/>
                  </a:lnTo>
                  <a:lnTo>
                    <a:pt x="134409" y="176184"/>
                  </a:lnTo>
                  <a:lnTo>
                    <a:pt x="167388" y="145070"/>
                  </a:lnTo>
                  <a:lnTo>
                    <a:pt x="203289" y="116488"/>
                  </a:lnTo>
                  <a:lnTo>
                    <a:pt x="241911" y="90614"/>
                  </a:lnTo>
                  <a:lnTo>
                    <a:pt x="283053" y="67622"/>
                  </a:lnTo>
                  <a:lnTo>
                    <a:pt x="326511" y="47688"/>
                  </a:lnTo>
                  <a:lnTo>
                    <a:pt x="372085" y="30987"/>
                  </a:lnTo>
                  <a:lnTo>
                    <a:pt x="419572" y="17692"/>
                  </a:lnTo>
                  <a:lnTo>
                    <a:pt x="468772" y="7979"/>
                  </a:lnTo>
                  <a:lnTo>
                    <a:pt x="519481" y="2024"/>
                  </a:lnTo>
                  <a:lnTo>
                    <a:pt x="571500" y="0"/>
                  </a:lnTo>
                  <a:lnTo>
                    <a:pt x="623518" y="2024"/>
                  </a:lnTo>
                  <a:lnTo>
                    <a:pt x="674227" y="7979"/>
                  </a:lnTo>
                  <a:lnTo>
                    <a:pt x="723427" y="17692"/>
                  </a:lnTo>
                  <a:lnTo>
                    <a:pt x="770914" y="30987"/>
                  </a:lnTo>
                  <a:lnTo>
                    <a:pt x="816488" y="47688"/>
                  </a:lnTo>
                  <a:lnTo>
                    <a:pt x="859946" y="67622"/>
                  </a:lnTo>
                  <a:lnTo>
                    <a:pt x="901088" y="90614"/>
                  </a:lnTo>
                  <a:lnTo>
                    <a:pt x="939710" y="116488"/>
                  </a:lnTo>
                  <a:lnTo>
                    <a:pt x="975611" y="145070"/>
                  </a:lnTo>
                  <a:lnTo>
                    <a:pt x="1008590" y="176184"/>
                  </a:lnTo>
                  <a:lnTo>
                    <a:pt x="1038444" y="209657"/>
                  </a:lnTo>
                  <a:lnTo>
                    <a:pt x="1064973" y="245312"/>
                  </a:lnTo>
                  <a:lnTo>
                    <a:pt x="1087974" y="282976"/>
                  </a:lnTo>
                  <a:lnTo>
                    <a:pt x="1107245" y="322473"/>
                  </a:lnTo>
                  <a:lnTo>
                    <a:pt x="1122585" y="363629"/>
                  </a:lnTo>
                  <a:lnTo>
                    <a:pt x="1133792" y="406269"/>
                  </a:lnTo>
                  <a:lnTo>
                    <a:pt x="1140664" y="450217"/>
                  </a:lnTo>
                  <a:lnTo>
                    <a:pt x="1143000" y="495300"/>
                  </a:lnTo>
                  <a:lnTo>
                    <a:pt x="1140664" y="540382"/>
                  </a:lnTo>
                  <a:lnTo>
                    <a:pt x="1133792" y="584330"/>
                  </a:lnTo>
                  <a:lnTo>
                    <a:pt x="1122585" y="626970"/>
                  </a:lnTo>
                  <a:lnTo>
                    <a:pt x="1107245" y="668126"/>
                  </a:lnTo>
                  <a:lnTo>
                    <a:pt x="1087974" y="707623"/>
                  </a:lnTo>
                  <a:lnTo>
                    <a:pt x="1064973" y="745287"/>
                  </a:lnTo>
                  <a:lnTo>
                    <a:pt x="1038444" y="780943"/>
                  </a:lnTo>
                  <a:lnTo>
                    <a:pt x="1008590" y="814415"/>
                  </a:lnTo>
                  <a:lnTo>
                    <a:pt x="975611" y="845529"/>
                  </a:lnTo>
                  <a:lnTo>
                    <a:pt x="939710" y="874111"/>
                  </a:lnTo>
                  <a:lnTo>
                    <a:pt x="901088" y="899985"/>
                  </a:lnTo>
                  <a:lnTo>
                    <a:pt x="859946" y="922977"/>
                  </a:lnTo>
                  <a:lnTo>
                    <a:pt x="816488" y="942911"/>
                  </a:lnTo>
                  <a:lnTo>
                    <a:pt x="770914" y="959612"/>
                  </a:lnTo>
                  <a:lnTo>
                    <a:pt x="723427" y="972907"/>
                  </a:lnTo>
                  <a:lnTo>
                    <a:pt x="674227" y="982620"/>
                  </a:lnTo>
                  <a:lnTo>
                    <a:pt x="623518" y="988575"/>
                  </a:lnTo>
                  <a:lnTo>
                    <a:pt x="571500" y="990600"/>
                  </a:lnTo>
                  <a:lnTo>
                    <a:pt x="519481" y="988575"/>
                  </a:lnTo>
                  <a:lnTo>
                    <a:pt x="468772" y="982620"/>
                  </a:lnTo>
                  <a:lnTo>
                    <a:pt x="419572" y="972907"/>
                  </a:lnTo>
                  <a:lnTo>
                    <a:pt x="372085" y="959612"/>
                  </a:lnTo>
                  <a:lnTo>
                    <a:pt x="326511" y="942911"/>
                  </a:lnTo>
                  <a:lnTo>
                    <a:pt x="283053" y="922977"/>
                  </a:lnTo>
                  <a:lnTo>
                    <a:pt x="241911" y="899985"/>
                  </a:lnTo>
                  <a:lnTo>
                    <a:pt x="203289" y="874111"/>
                  </a:lnTo>
                  <a:lnTo>
                    <a:pt x="167388" y="845529"/>
                  </a:lnTo>
                  <a:lnTo>
                    <a:pt x="134409" y="814415"/>
                  </a:lnTo>
                  <a:lnTo>
                    <a:pt x="104555" y="780943"/>
                  </a:lnTo>
                  <a:lnTo>
                    <a:pt x="78026" y="745287"/>
                  </a:lnTo>
                  <a:lnTo>
                    <a:pt x="55025" y="707623"/>
                  </a:lnTo>
                  <a:lnTo>
                    <a:pt x="35754" y="668126"/>
                  </a:lnTo>
                  <a:lnTo>
                    <a:pt x="20414" y="626970"/>
                  </a:lnTo>
                  <a:lnTo>
                    <a:pt x="9207" y="584330"/>
                  </a:lnTo>
                  <a:lnTo>
                    <a:pt x="2335" y="54038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48"/>
            <p:cNvSpPr/>
            <p:nvPr/>
          </p:nvSpPr>
          <p:spPr>
            <a:xfrm>
              <a:off x="5105400" y="49530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0" y="495300"/>
                  </a:moveTo>
                  <a:lnTo>
                    <a:pt x="2179" y="450217"/>
                  </a:lnTo>
                  <a:lnTo>
                    <a:pt x="8593" y="406269"/>
                  </a:lnTo>
                  <a:lnTo>
                    <a:pt x="19053" y="363629"/>
                  </a:lnTo>
                  <a:lnTo>
                    <a:pt x="33370" y="322473"/>
                  </a:lnTo>
                  <a:lnTo>
                    <a:pt x="51357" y="282976"/>
                  </a:lnTo>
                  <a:lnTo>
                    <a:pt x="72824" y="245312"/>
                  </a:lnTo>
                  <a:lnTo>
                    <a:pt x="97584" y="209657"/>
                  </a:lnTo>
                  <a:lnTo>
                    <a:pt x="125448" y="176184"/>
                  </a:lnTo>
                  <a:lnTo>
                    <a:pt x="156229" y="145070"/>
                  </a:lnTo>
                  <a:lnTo>
                    <a:pt x="189737" y="116488"/>
                  </a:lnTo>
                  <a:lnTo>
                    <a:pt x="225784" y="90614"/>
                  </a:lnTo>
                  <a:lnTo>
                    <a:pt x="264182" y="67622"/>
                  </a:lnTo>
                  <a:lnTo>
                    <a:pt x="304743" y="47688"/>
                  </a:lnTo>
                  <a:lnTo>
                    <a:pt x="347279" y="30987"/>
                  </a:lnTo>
                  <a:lnTo>
                    <a:pt x="391601" y="17692"/>
                  </a:lnTo>
                  <a:lnTo>
                    <a:pt x="437520" y="7979"/>
                  </a:lnTo>
                  <a:lnTo>
                    <a:pt x="484849" y="2024"/>
                  </a:lnTo>
                  <a:lnTo>
                    <a:pt x="533400" y="0"/>
                  </a:lnTo>
                  <a:lnTo>
                    <a:pt x="581950" y="2024"/>
                  </a:lnTo>
                  <a:lnTo>
                    <a:pt x="629279" y="7979"/>
                  </a:lnTo>
                  <a:lnTo>
                    <a:pt x="675198" y="17692"/>
                  </a:lnTo>
                  <a:lnTo>
                    <a:pt x="719520" y="30987"/>
                  </a:lnTo>
                  <a:lnTo>
                    <a:pt x="762056" y="47688"/>
                  </a:lnTo>
                  <a:lnTo>
                    <a:pt x="802617" y="67622"/>
                  </a:lnTo>
                  <a:lnTo>
                    <a:pt x="841015" y="90614"/>
                  </a:lnTo>
                  <a:lnTo>
                    <a:pt x="877062" y="116488"/>
                  </a:lnTo>
                  <a:lnTo>
                    <a:pt x="910570" y="145070"/>
                  </a:lnTo>
                  <a:lnTo>
                    <a:pt x="941350" y="176184"/>
                  </a:lnTo>
                  <a:lnTo>
                    <a:pt x="969215" y="209657"/>
                  </a:lnTo>
                  <a:lnTo>
                    <a:pt x="993975" y="245312"/>
                  </a:lnTo>
                  <a:lnTo>
                    <a:pt x="1015442" y="282976"/>
                  </a:lnTo>
                  <a:lnTo>
                    <a:pt x="1033429" y="322473"/>
                  </a:lnTo>
                  <a:lnTo>
                    <a:pt x="1047746" y="363629"/>
                  </a:lnTo>
                  <a:lnTo>
                    <a:pt x="1058206" y="406269"/>
                  </a:lnTo>
                  <a:lnTo>
                    <a:pt x="1064620" y="450217"/>
                  </a:lnTo>
                  <a:lnTo>
                    <a:pt x="1066800" y="495300"/>
                  </a:lnTo>
                  <a:lnTo>
                    <a:pt x="1064620" y="540382"/>
                  </a:lnTo>
                  <a:lnTo>
                    <a:pt x="1058206" y="584330"/>
                  </a:lnTo>
                  <a:lnTo>
                    <a:pt x="1047746" y="626970"/>
                  </a:lnTo>
                  <a:lnTo>
                    <a:pt x="1033429" y="668126"/>
                  </a:lnTo>
                  <a:lnTo>
                    <a:pt x="1015442" y="707623"/>
                  </a:lnTo>
                  <a:lnTo>
                    <a:pt x="993975" y="745287"/>
                  </a:lnTo>
                  <a:lnTo>
                    <a:pt x="969215" y="780943"/>
                  </a:lnTo>
                  <a:lnTo>
                    <a:pt x="941350" y="814415"/>
                  </a:lnTo>
                  <a:lnTo>
                    <a:pt x="910570" y="845529"/>
                  </a:lnTo>
                  <a:lnTo>
                    <a:pt x="877062" y="874111"/>
                  </a:lnTo>
                  <a:lnTo>
                    <a:pt x="841015" y="899985"/>
                  </a:lnTo>
                  <a:lnTo>
                    <a:pt x="802617" y="922977"/>
                  </a:lnTo>
                  <a:lnTo>
                    <a:pt x="762056" y="942911"/>
                  </a:lnTo>
                  <a:lnTo>
                    <a:pt x="719520" y="959612"/>
                  </a:lnTo>
                  <a:lnTo>
                    <a:pt x="675198" y="972907"/>
                  </a:lnTo>
                  <a:lnTo>
                    <a:pt x="629279" y="982620"/>
                  </a:lnTo>
                  <a:lnTo>
                    <a:pt x="581950" y="988575"/>
                  </a:lnTo>
                  <a:lnTo>
                    <a:pt x="533400" y="990600"/>
                  </a:lnTo>
                  <a:lnTo>
                    <a:pt x="484849" y="988575"/>
                  </a:lnTo>
                  <a:lnTo>
                    <a:pt x="437520" y="982620"/>
                  </a:lnTo>
                  <a:lnTo>
                    <a:pt x="391601" y="972907"/>
                  </a:lnTo>
                  <a:lnTo>
                    <a:pt x="347279" y="959612"/>
                  </a:lnTo>
                  <a:lnTo>
                    <a:pt x="304743" y="942911"/>
                  </a:lnTo>
                  <a:lnTo>
                    <a:pt x="264182" y="922977"/>
                  </a:lnTo>
                  <a:lnTo>
                    <a:pt x="225784" y="899985"/>
                  </a:lnTo>
                  <a:lnTo>
                    <a:pt x="189737" y="874111"/>
                  </a:lnTo>
                  <a:lnTo>
                    <a:pt x="156229" y="845529"/>
                  </a:lnTo>
                  <a:lnTo>
                    <a:pt x="125448" y="814415"/>
                  </a:lnTo>
                  <a:lnTo>
                    <a:pt x="97584" y="780943"/>
                  </a:lnTo>
                  <a:lnTo>
                    <a:pt x="72824" y="745287"/>
                  </a:lnTo>
                  <a:lnTo>
                    <a:pt x="51357" y="707623"/>
                  </a:lnTo>
                  <a:lnTo>
                    <a:pt x="33370" y="668126"/>
                  </a:lnTo>
                  <a:lnTo>
                    <a:pt x="19053" y="626970"/>
                  </a:lnTo>
                  <a:lnTo>
                    <a:pt x="8593" y="584330"/>
                  </a:lnTo>
                  <a:lnTo>
                    <a:pt x="2179" y="54038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49"/>
            <p:cNvSpPr/>
            <p:nvPr/>
          </p:nvSpPr>
          <p:spPr>
            <a:xfrm>
              <a:off x="3276600" y="44958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51116" y="84244"/>
                  </a:moveTo>
                  <a:lnTo>
                    <a:pt x="0" y="152400"/>
                  </a:lnTo>
                  <a:lnTo>
                    <a:pt x="85194" y="152400"/>
                  </a:lnTo>
                  <a:lnTo>
                    <a:pt x="76674" y="135360"/>
                  </a:lnTo>
                  <a:lnTo>
                    <a:pt x="62476" y="135360"/>
                  </a:lnTo>
                  <a:lnTo>
                    <a:pt x="51116" y="112642"/>
                  </a:lnTo>
                  <a:lnTo>
                    <a:pt x="62475" y="106962"/>
                  </a:lnTo>
                  <a:lnTo>
                    <a:pt x="51116" y="84244"/>
                  </a:lnTo>
                  <a:close/>
                </a:path>
                <a:path w="304800" h="152400">
                  <a:moveTo>
                    <a:pt x="62475" y="106962"/>
                  </a:moveTo>
                  <a:lnTo>
                    <a:pt x="51116" y="112642"/>
                  </a:lnTo>
                  <a:lnTo>
                    <a:pt x="62476" y="135360"/>
                  </a:lnTo>
                  <a:lnTo>
                    <a:pt x="73834" y="129681"/>
                  </a:lnTo>
                  <a:lnTo>
                    <a:pt x="62475" y="106962"/>
                  </a:lnTo>
                  <a:close/>
                </a:path>
                <a:path w="304800" h="152400">
                  <a:moveTo>
                    <a:pt x="73834" y="129681"/>
                  </a:moveTo>
                  <a:lnTo>
                    <a:pt x="62476" y="135360"/>
                  </a:lnTo>
                  <a:lnTo>
                    <a:pt x="76674" y="135360"/>
                  </a:lnTo>
                  <a:lnTo>
                    <a:pt x="73834" y="129681"/>
                  </a:lnTo>
                  <a:close/>
                </a:path>
                <a:path w="304800" h="152400">
                  <a:moveTo>
                    <a:pt x="230964" y="22717"/>
                  </a:moveTo>
                  <a:lnTo>
                    <a:pt x="62475" y="106962"/>
                  </a:lnTo>
                  <a:lnTo>
                    <a:pt x="73834" y="129681"/>
                  </a:lnTo>
                  <a:lnTo>
                    <a:pt x="242324" y="45437"/>
                  </a:lnTo>
                  <a:lnTo>
                    <a:pt x="230964" y="22717"/>
                  </a:lnTo>
                  <a:close/>
                </a:path>
                <a:path w="304800" h="152400">
                  <a:moveTo>
                    <a:pt x="292021" y="17038"/>
                  </a:moveTo>
                  <a:lnTo>
                    <a:pt x="242323" y="17038"/>
                  </a:lnTo>
                  <a:lnTo>
                    <a:pt x="253683" y="39757"/>
                  </a:lnTo>
                  <a:lnTo>
                    <a:pt x="242324" y="45437"/>
                  </a:lnTo>
                  <a:lnTo>
                    <a:pt x="253683" y="68155"/>
                  </a:lnTo>
                  <a:lnTo>
                    <a:pt x="292021" y="17038"/>
                  </a:lnTo>
                  <a:close/>
                </a:path>
                <a:path w="304800" h="152400">
                  <a:moveTo>
                    <a:pt x="242323" y="17038"/>
                  </a:moveTo>
                  <a:lnTo>
                    <a:pt x="230964" y="22717"/>
                  </a:lnTo>
                  <a:lnTo>
                    <a:pt x="242324" y="45437"/>
                  </a:lnTo>
                  <a:lnTo>
                    <a:pt x="253683" y="39757"/>
                  </a:lnTo>
                  <a:lnTo>
                    <a:pt x="242323" y="17038"/>
                  </a:lnTo>
                  <a:close/>
                </a:path>
                <a:path w="304800" h="152400">
                  <a:moveTo>
                    <a:pt x="304800" y="0"/>
                  </a:moveTo>
                  <a:lnTo>
                    <a:pt x="219605" y="0"/>
                  </a:lnTo>
                  <a:lnTo>
                    <a:pt x="230964" y="22717"/>
                  </a:lnTo>
                  <a:lnTo>
                    <a:pt x="242323" y="17038"/>
                  </a:lnTo>
                  <a:lnTo>
                    <a:pt x="292021" y="1703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50"/>
            <p:cNvSpPr/>
            <p:nvPr/>
          </p:nvSpPr>
          <p:spPr>
            <a:xfrm>
              <a:off x="1295400" y="2971800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1651000" y="1066800"/>
                  </a:moveTo>
                  <a:lnTo>
                    <a:pt x="1155700" y="1066800"/>
                  </a:lnTo>
                  <a:lnTo>
                    <a:pt x="2105025" y="1523988"/>
                  </a:lnTo>
                  <a:lnTo>
                    <a:pt x="1651000" y="1066800"/>
                  </a:lnTo>
                  <a:close/>
                </a:path>
                <a:path w="2105025" h="1524000">
                  <a:moveTo>
                    <a:pt x="1981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981200" y="10668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51"/>
            <p:cNvSpPr/>
            <p:nvPr/>
          </p:nvSpPr>
          <p:spPr>
            <a:xfrm>
              <a:off x="1295400" y="2971800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0" y="0"/>
                  </a:moveTo>
                  <a:lnTo>
                    <a:pt x="1155700" y="0"/>
                  </a:lnTo>
                  <a:lnTo>
                    <a:pt x="1651000" y="0"/>
                  </a:lnTo>
                  <a:lnTo>
                    <a:pt x="1981200" y="0"/>
                  </a:lnTo>
                  <a:lnTo>
                    <a:pt x="1981200" y="622299"/>
                  </a:lnTo>
                  <a:lnTo>
                    <a:pt x="1981200" y="889001"/>
                  </a:lnTo>
                  <a:lnTo>
                    <a:pt x="1981200" y="1066800"/>
                  </a:lnTo>
                  <a:lnTo>
                    <a:pt x="1651000" y="1066800"/>
                  </a:lnTo>
                  <a:lnTo>
                    <a:pt x="2105025" y="1523989"/>
                  </a:lnTo>
                  <a:lnTo>
                    <a:pt x="1155700" y="1066800"/>
                  </a:lnTo>
                  <a:lnTo>
                    <a:pt x="0" y="1066800"/>
                  </a:lnTo>
                  <a:lnTo>
                    <a:pt x="0" y="889001"/>
                  </a:lnTo>
                  <a:lnTo>
                    <a:pt x="0" y="6222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52"/>
            <p:cNvSpPr txBox="1"/>
            <p:nvPr/>
          </p:nvSpPr>
          <p:spPr>
            <a:xfrm>
              <a:off x="1537335" y="3003803"/>
              <a:ext cx="1497965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indent="-127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Tahoma"/>
                </a:rPr>
                <a:t>Intra-cluster  distances</a:t>
              </a:r>
              <a:r>
                <a:rPr sz="2000" spc="-75" dirty="0">
                  <a:cs typeface="Tahoma"/>
                </a:rPr>
                <a:t> </a:t>
              </a:r>
              <a:r>
                <a:rPr sz="2000" spc="-5" dirty="0">
                  <a:cs typeface="Tahoma"/>
                </a:rPr>
                <a:t>are  minimized</a:t>
              </a:r>
              <a:endParaRPr sz="2000" dirty="0">
                <a:cs typeface="Tahoma"/>
              </a:endParaRPr>
            </a:p>
          </p:txBody>
        </p:sp>
      </p:grpSp>
      <p:sp>
        <p:nvSpPr>
          <p:cNvPr id="107" name="object 44"/>
          <p:cNvSpPr txBox="1">
            <a:spLocks/>
          </p:cNvSpPr>
          <p:nvPr/>
        </p:nvSpPr>
        <p:spPr>
          <a:xfrm>
            <a:off x="307340" y="1518411"/>
            <a:ext cx="8420735" cy="3802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5080" indent="-342900">
              <a:lnSpc>
                <a:spcPct val="100499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endParaRPr lang="en-US" sz="2400" dirty="0"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50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single link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28650" y="1674284"/>
                <a:ext cx="2518317" cy="1457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 0</m:t>
                                            </m:r>
                                          </m:e>
                                          <m:e/>
                                        </m:mr>
                                      </m:m>
                                    </m:e>
                                    <m:e/>
                                  </m:mr>
                                </m:m>
                              </m:e>
                              <m:e/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/>
                                  </m:mr>
                                </m:m>
                              </m:e>
                              <m:e/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+mn-cs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+mn-cs"/>
                                                    </a:rPr>
                                                    <m:t> 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宋体" panose="02010600030101010101" pitchFamily="2" charset="-122"/>
                                                          <a:cs typeface="+mn-cs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9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宋体" panose="02010600030101010101" pitchFamily="2" charset="-122"/>
                                                          <a:cs typeface="+mn-cs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9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+mn-cs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+mn-cs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74284"/>
                <a:ext cx="2518317" cy="1457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75252" y="1263801"/>
            <a:ext cx="326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1     2      3       4      5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1801" y="1563138"/>
            <a:ext cx="276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40109" y="1369175"/>
            <a:ext cx="3712802" cy="1857916"/>
            <a:chOff x="5042348" y="1443451"/>
            <a:chExt cx="3712802" cy="1857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564688" y="2043615"/>
                  <a:ext cx="2006768" cy="11439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mr>
                                  </m:m>
                                </m:e>
                                <m:e/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/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altLang="zh-CN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+mn-cs"/>
                                                </a:rPr>
                                                <m:t>9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+mn-cs"/>
                                                </a:rPr>
                                                <m:t>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altLang="zh-CN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+mn-cs"/>
                                                </a:rPr>
                                                <m:t>7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+mn-cs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kumimoji="0" lang="zh-CN" altLang="en-US" sz="20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宋体" panose="02010600030101010101" pitchFamily="2" charset="-122"/>
                                <a:cs typeface="+mn-cs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688" y="2043615"/>
                  <a:ext cx="2006768" cy="11439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5425541" y="1443451"/>
              <a:ext cx="3329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(1,2)   3      4      5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42348" y="1977928"/>
              <a:ext cx="7336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(1,2)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5</a:t>
              </a:r>
            </a:p>
          </p:txBody>
        </p:sp>
      </p:grpSp>
      <p:sp>
        <p:nvSpPr>
          <p:cNvPr id="18" name="右箭头 17"/>
          <p:cNvSpPr/>
          <p:nvPr/>
        </p:nvSpPr>
        <p:spPr>
          <a:xfrm>
            <a:off x="3210060" y="2000589"/>
            <a:ext cx="471349" cy="444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273148" y="1966003"/>
            <a:ext cx="471349" cy="444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452911" y="1803508"/>
                <a:ext cx="1203342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911" y="1803508"/>
                <a:ext cx="1203342" cy="813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047264" y="1361510"/>
            <a:ext cx="33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   4     5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41618" y="1753955"/>
            <a:ext cx="811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5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18" y="3803941"/>
            <a:ext cx="5223262" cy="817553"/>
          </a:xfrm>
          <a:prstGeom prst="rect">
            <a:avLst/>
          </a:prstGeom>
        </p:spPr>
      </p:pic>
      <p:sp>
        <p:nvSpPr>
          <p:cNvPr id="67" name="object 6"/>
          <p:cNvSpPr/>
          <p:nvPr/>
        </p:nvSpPr>
        <p:spPr>
          <a:xfrm>
            <a:off x="6660065" y="503582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8" name="object 7"/>
          <p:cNvSpPr/>
          <p:nvPr/>
        </p:nvSpPr>
        <p:spPr>
          <a:xfrm>
            <a:off x="6660065" y="503582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object 8"/>
          <p:cNvSpPr/>
          <p:nvPr/>
        </p:nvSpPr>
        <p:spPr>
          <a:xfrm>
            <a:off x="6660065" y="556922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object 9"/>
          <p:cNvSpPr/>
          <p:nvPr/>
        </p:nvSpPr>
        <p:spPr>
          <a:xfrm>
            <a:off x="8260265" y="54168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499"/>
                </a:lnTo>
                <a:lnTo>
                  <a:pt x="5031" y="234179"/>
                </a:lnTo>
                <a:lnTo>
                  <a:pt x="19362" y="274276"/>
                </a:lnTo>
                <a:lnTo>
                  <a:pt x="41850" y="309647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0999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7"/>
                </a:lnTo>
                <a:lnTo>
                  <a:pt x="361637" y="274276"/>
                </a:lnTo>
                <a:lnTo>
                  <a:pt x="375968" y="234179"/>
                </a:lnTo>
                <a:lnTo>
                  <a:pt x="381000" y="190499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object 10"/>
          <p:cNvSpPr/>
          <p:nvPr/>
        </p:nvSpPr>
        <p:spPr>
          <a:xfrm>
            <a:off x="8260265" y="54168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object 11"/>
          <p:cNvSpPr/>
          <p:nvPr/>
        </p:nvSpPr>
        <p:spPr>
          <a:xfrm>
            <a:off x="8260265" y="49596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5031" y="234180"/>
                </a:lnTo>
                <a:lnTo>
                  <a:pt x="19362" y="274277"/>
                </a:lnTo>
                <a:lnTo>
                  <a:pt x="41850" y="309648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1000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8"/>
                </a:lnTo>
                <a:lnTo>
                  <a:pt x="361637" y="274277"/>
                </a:lnTo>
                <a:lnTo>
                  <a:pt x="375968" y="234180"/>
                </a:lnTo>
                <a:lnTo>
                  <a:pt x="381000" y="190500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object 12"/>
          <p:cNvSpPr/>
          <p:nvPr/>
        </p:nvSpPr>
        <p:spPr>
          <a:xfrm>
            <a:off x="8260265" y="49596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object 13"/>
          <p:cNvSpPr/>
          <p:nvPr/>
        </p:nvSpPr>
        <p:spPr>
          <a:xfrm>
            <a:off x="8260265" y="45786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5031" y="234180"/>
                </a:lnTo>
                <a:lnTo>
                  <a:pt x="19362" y="274277"/>
                </a:lnTo>
                <a:lnTo>
                  <a:pt x="41850" y="309648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1000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8"/>
                </a:lnTo>
                <a:lnTo>
                  <a:pt x="361637" y="274277"/>
                </a:lnTo>
                <a:lnTo>
                  <a:pt x="375968" y="234180"/>
                </a:lnTo>
                <a:lnTo>
                  <a:pt x="381000" y="190500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object 14"/>
          <p:cNvSpPr/>
          <p:nvPr/>
        </p:nvSpPr>
        <p:spPr>
          <a:xfrm>
            <a:off x="8260265" y="45786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bject 15"/>
          <p:cNvSpPr/>
          <p:nvPr/>
        </p:nvSpPr>
        <p:spPr>
          <a:xfrm>
            <a:off x="8260265" y="41214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5031" y="234180"/>
                </a:lnTo>
                <a:lnTo>
                  <a:pt x="19362" y="274277"/>
                </a:lnTo>
                <a:lnTo>
                  <a:pt x="41850" y="309648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1000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8"/>
                </a:lnTo>
                <a:lnTo>
                  <a:pt x="361637" y="274277"/>
                </a:lnTo>
                <a:lnTo>
                  <a:pt x="375968" y="234180"/>
                </a:lnTo>
                <a:lnTo>
                  <a:pt x="381000" y="190500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object 16"/>
          <p:cNvSpPr/>
          <p:nvPr/>
        </p:nvSpPr>
        <p:spPr>
          <a:xfrm>
            <a:off x="8260265" y="41214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object 17"/>
          <p:cNvSpPr/>
          <p:nvPr/>
        </p:nvSpPr>
        <p:spPr>
          <a:xfrm>
            <a:off x="8260265" y="35880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5031" y="234180"/>
                </a:lnTo>
                <a:lnTo>
                  <a:pt x="19362" y="274277"/>
                </a:lnTo>
                <a:lnTo>
                  <a:pt x="41850" y="309648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1000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8"/>
                </a:lnTo>
                <a:lnTo>
                  <a:pt x="361637" y="274277"/>
                </a:lnTo>
                <a:lnTo>
                  <a:pt x="375968" y="234180"/>
                </a:lnTo>
                <a:lnTo>
                  <a:pt x="381000" y="190500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object 18"/>
          <p:cNvSpPr/>
          <p:nvPr/>
        </p:nvSpPr>
        <p:spPr>
          <a:xfrm>
            <a:off x="8260265" y="35880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object 19"/>
          <p:cNvSpPr txBox="1"/>
          <p:nvPr/>
        </p:nvSpPr>
        <p:spPr>
          <a:xfrm>
            <a:off x="8339005" y="3441214"/>
            <a:ext cx="177800" cy="23876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spcBef>
                <a:spcPts val="1420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</a:p>
          <a:p>
            <a:pPr marL="12700">
              <a:spcBef>
                <a:spcPts val="1320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20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</a:p>
          <a:p>
            <a:pPr marL="12700">
              <a:spcBef>
                <a:spcPts val="120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</a:p>
          <a:p>
            <a:pPr marL="12700">
              <a:spcBef>
                <a:spcPts val="720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1" name="object 35"/>
          <p:cNvSpPr/>
          <p:nvPr/>
        </p:nvSpPr>
        <p:spPr>
          <a:xfrm>
            <a:off x="6126665" y="4731026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2057400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object 36"/>
          <p:cNvSpPr/>
          <p:nvPr/>
        </p:nvSpPr>
        <p:spPr>
          <a:xfrm>
            <a:off x="6126665" y="473102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object 37"/>
          <p:cNvSpPr/>
          <p:nvPr/>
        </p:nvSpPr>
        <p:spPr>
          <a:xfrm>
            <a:off x="6126665" y="526442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8"/>
          <p:cNvSpPr/>
          <p:nvPr/>
        </p:nvSpPr>
        <p:spPr>
          <a:xfrm>
            <a:off x="5811061" y="3816626"/>
            <a:ext cx="2346325" cy="0"/>
          </a:xfrm>
          <a:custGeom>
            <a:avLst/>
            <a:gdLst/>
            <a:ahLst/>
            <a:cxnLst/>
            <a:rect l="l" t="t" r="r" b="b"/>
            <a:pathLst>
              <a:path w="2346325">
                <a:moveTo>
                  <a:pt x="2345832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39"/>
          <p:cNvSpPr/>
          <p:nvPr/>
        </p:nvSpPr>
        <p:spPr>
          <a:xfrm>
            <a:off x="5838232" y="381662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40"/>
          <p:cNvSpPr/>
          <p:nvPr/>
        </p:nvSpPr>
        <p:spPr>
          <a:xfrm>
            <a:off x="5816068" y="4350026"/>
            <a:ext cx="2368550" cy="0"/>
          </a:xfrm>
          <a:custGeom>
            <a:avLst/>
            <a:gdLst/>
            <a:ahLst/>
            <a:cxnLst/>
            <a:rect l="l" t="t" r="r" b="b"/>
            <a:pathLst>
              <a:path w="2368550">
                <a:moveTo>
                  <a:pt x="0" y="0"/>
                </a:moveTo>
                <a:lnTo>
                  <a:pt x="2367996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07230" y="3816893"/>
            <a:ext cx="178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02866" y="4701023"/>
            <a:ext cx="178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726966" y="5083158"/>
            <a:ext cx="178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6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single link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28650" y="1674284"/>
                <a:ext cx="2518317" cy="1457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 0</m:t>
                                            </m:r>
                                          </m:e>
                                          <m:e/>
                                        </m:mr>
                                      </m:m>
                                    </m:e>
                                    <m:e/>
                                  </m:mr>
                                </m:m>
                              </m:e>
                              <m:e/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/>
                                  </m:mr>
                                </m:m>
                              </m:e>
                              <m:e/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+mn-cs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+mn-cs"/>
                                                    </a:rPr>
                                                    <m:t> 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宋体" panose="02010600030101010101" pitchFamily="2" charset="-122"/>
                                                          <a:cs typeface="+mn-cs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9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宋体" panose="02010600030101010101" pitchFamily="2" charset="-122"/>
                                                          <a:cs typeface="+mn-cs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9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宋体" panose="02010600030101010101" pitchFamily="2" charset="-122"/>
                                                            <a:cs typeface="+mn-cs"/>
                                                          </a:rPr>
                                                          <m:t>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+mn-cs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+mn-cs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74284"/>
                <a:ext cx="2518317" cy="1457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75252" y="1263801"/>
            <a:ext cx="326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1     2      3       4      5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1801" y="1563138"/>
            <a:ext cx="276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40109" y="1369175"/>
            <a:ext cx="3712802" cy="1857916"/>
            <a:chOff x="5042348" y="1443451"/>
            <a:chExt cx="3712802" cy="1857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564688" y="2043615"/>
                  <a:ext cx="2006768" cy="11439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mr>
                                  </m:m>
                                </m:e>
                                <m:e/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/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altLang="zh-CN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+mn-cs"/>
                                                </a:rPr>
                                                <m:t>9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+mn-cs"/>
                                                </a:rPr>
                                                <m:t>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altLang="zh-CN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+mn-cs"/>
                                                </a:rPr>
                                                <m:t>7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en-US" altLang="zh-CN" sz="20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+mn-cs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  <m:r>
                              <m:rPr>
                                <m:nor/>
                              </m:rPr>
                              <a:rPr kumimoji="0" lang="zh-CN" altLang="en-US" sz="20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宋体" panose="02010600030101010101" pitchFamily="2" charset="-122"/>
                                <a:cs typeface="+mn-cs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688" y="2043615"/>
                  <a:ext cx="2006768" cy="11439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5425541" y="1443451"/>
              <a:ext cx="3329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(1,2)   3      4      5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42348" y="1977928"/>
              <a:ext cx="7336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(1,2)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5</a:t>
              </a:r>
            </a:p>
          </p:txBody>
        </p:sp>
      </p:grpSp>
      <p:sp>
        <p:nvSpPr>
          <p:cNvPr id="18" name="右箭头 17"/>
          <p:cNvSpPr/>
          <p:nvPr/>
        </p:nvSpPr>
        <p:spPr>
          <a:xfrm>
            <a:off x="3210060" y="2000589"/>
            <a:ext cx="471349" cy="444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273148" y="1966003"/>
            <a:ext cx="471349" cy="444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452911" y="1803508"/>
                <a:ext cx="1203342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911" y="1803508"/>
                <a:ext cx="1203342" cy="813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047264" y="1361510"/>
            <a:ext cx="33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   4     5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41618" y="1753955"/>
            <a:ext cx="811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5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object 6"/>
          <p:cNvSpPr/>
          <p:nvPr/>
        </p:nvSpPr>
        <p:spPr>
          <a:xfrm>
            <a:off x="6660065" y="503582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4000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bject 7"/>
          <p:cNvSpPr/>
          <p:nvPr/>
        </p:nvSpPr>
        <p:spPr>
          <a:xfrm>
            <a:off x="6660065" y="503582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bject 8"/>
          <p:cNvSpPr/>
          <p:nvPr/>
        </p:nvSpPr>
        <p:spPr>
          <a:xfrm>
            <a:off x="6660065" y="556922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bject 9"/>
          <p:cNvSpPr/>
          <p:nvPr/>
        </p:nvSpPr>
        <p:spPr>
          <a:xfrm>
            <a:off x="8260265" y="54168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499"/>
                </a:lnTo>
                <a:lnTo>
                  <a:pt x="5031" y="234179"/>
                </a:lnTo>
                <a:lnTo>
                  <a:pt x="19362" y="274276"/>
                </a:lnTo>
                <a:lnTo>
                  <a:pt x="41850" y="309647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0999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7"/>
                </a:lnTo>
                <a:lnTo>
                  <a:pt x="361637" y="274276"/>
                </a:lnTo>
                <a:lnTo>
                  <a:pt x="375968" y="234179"/>
                </a:lnTo>
                <a:lnTo>
                  <a:pt x="381000" y="190499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bject 10"/>
          <p:cNvSpPr/>
          <p:nvPr/>
        </p:nvSpPr>
        <p:spPr>
          <a:xfrm>
            <a:off x="8260265" y="54168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bject 11"/>
          <p:cNvSpPr/>
          <p:nvPr/>
        </p:nvSpPr>
        <p:spPr>
          <a:xfrm>
            <a:off x="8260265" y="49596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5031" y="234180"/>
                </a:lnTo>
                <a:lnTo>
                  <a:pt x="19362" y="274277"/>
                </a:lnTo>
                <a:lnTo>
                  <a:pt x="41850" y="309648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1000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8"/>
                </a:lnTo>
                <a:lnTo>
                  <a:pt x="361637" y="274277"/>
                </a:lnTo>
                <a:lnTo>
                  <a:pt x="375968" y="234180"/>
                </a:lnTo>
                <a:lnTo>
                  <a:pt x="381000" y="190500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bject 12"/>
          <p:cNvSpPr/>
          <p:nvPr/>
        </p:nvSpPr>
        <p:spPr>
          <a:xfrm>
            <a:off x="8260265" y="49596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bject 13"/>
          <p:cNvSpPr/>
          <p:nvPr/>
        </p:nvSpPr>
        <p:spPr>
          <a:xfrm>
            <a:off x="8260265" y="45786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5031" y="234180"/>
                </a:lnTo>
                <a:lnTo>
                  <a:pt x="19362" y="274277"/>
                </a:lnTo>
                <a:lnTo>
                  <a:pt x="41850" y="309648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1000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8"/>
                </a:lnTo>
                <a:lnTo>
                  <a:pt x="361637" y="274277"/>
                </a:lnTo>
                <a:lnTo>
                  <a:pt x="375968" y="234180"/>
                </a:lnTo>
                <a:lnTo>
                  <a:pt x="381000" y="190500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bject 14"/>
          <p:cNvSpPr/>
          <p:nvPr/>
        </p:nvSpPr>
        <p:spPr>
          <a:xfrm>
            <a:off x="8260265" y="45786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bject 15"/>
          <p:cNvSpPr/>
          <p:nvPr/>
        </p:nvSpPr>
        <p:spPr>
          <a:xfrm>
            <a:off x="8260265" y="41214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5031" y="234180"/>
                </a:lnTo>
                <a:lnTo>
                  <a:pt x="19362" y="274277"/>
                </a:lnTo>
                <a:lnTo>
                  <a:pt x="41850" y="309648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1000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8"/>
                </a:lnTo>
                <a:lnTo>
                  <a:pt x="361637" y="274277"/>
                </a:lnTo>
                <a:lnTo>
                  <a:pt x="375968" y="234180"/>
                </a:lnTo>
                <a:lnTo>
                  <a:pt x="381000" y="190500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bject 16"/>
          <p:cNvSpPr/>
          <p:nvPr/>
        </p:nvSpPr>
        <p:spPr>
          <a:xfrm>
            <a:off x="8260265" y="41214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bject 17"/>
          <p:cNvSpPr/>
          <p:nvPr/>
        </p:nvSpPr>
        <p:spPr>
          <a:xfrm>
            <a:off x="8260265" y="35880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19" y="5031"/>
                </a:lnTo>
                <a:lnTo>
                  <a:pt x="106722" y="19362"/>
                </a:lnTo>
                <a:lnTo>
                  <a:pt x="71351" y="41850"/>
                </a:lnTo>
                <a:lnTo>
                  <a:pt x="41850" y="71351"/>
                </a:lnTo>
                <a:lnTo>
                  <a:pt x="19362" y="106722"/>
                </a:lnTo>
                <a:lnTo>
                  <a:pt x="5031" y="146819"/>
                </a:lnTo>
                <a:lnTo>
                  <a:pt x="0" y="190500"/>
                </a:lnTo>
                <a:lnTo>
                  <a:pt x="5031" y="234180"/>
                </a:lnTo>
                <a:lnTo>
                  <a:pt x="19362" y="274277"/>
                </a:lnTo>
                <a:lnTo>
                  <a:pt x="41850" y="309648"/>
                </a:lnTo>
                <a:lnTo>
                  <a:pt x="71351" y="339149"/>
                </a:lnTo>
                <a:lnTo>
                  <a:pt x="106722" y="361637"/>
                </a:lnTo>
                <a:lnTo>
                  <a:pt x="146819" y="375968"/>
                </a:lnTo>
                <a:lnTo>
                  <a:pt x="190500" y="381000"/>
                </a:lnTo>
                <a:lnTo>
                  <a:pt x="234180" y="375968"/>
                </a:lnTo>
                <a:lnTo>
                  <a:pt x="274277" y="361637"/>
                </a:lnTo>
                <a:lnTo>
                  <a:pt x="309648" y="339149"/>
                </a:lnTo>
                <a:lnTo>
                  <a:pt x="339149" y="309648"/>
                </a:lnTo>
                <a:lnTo>
                  <a:pt x="361637" y="274277"/>
                </a:lnTo>
                <a:lnTo>
                  <a:pt x="375968" y="234180"/>
                </a:lnTo>
                <a:lnTo>
                  <a:pt x="381000" y="190500"/>
                </a:lnTo>
                <a:lnTo>
                  <a:pt x="375968" y="146819"/>
                </a:lnTo>
                <a:lnTo>
                  <a:pt x="361637" y="106722"/>
                </a:lnTo>
                <a:lnTo>
                  <a:pt x="339149" y="71351"/>
                </a:lnTo>
                <a:lnTo>
                  <a:pt x="309648" y="41850"/>
                </a:lnTo>
                <a:lnTo>
                  <a:pt x="274277" y="19362"/>
                </a:lnTo>
                <a:lnTo>
                  <a:pt x="234180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bject 18"/>
          <p:cNvSpPr/>
          <p:nvPr/>
        </p:nvSpPr>
        <p:spPr>
          <a:xfrm>
            <a:off x="8260265" y="35880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1"/>
                </a:lnTo>
                <a:lnTo>
                  <a:pt x="361637" y="106722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2" y="361637"/>
                </a:lnTo>
                <a:lnTo>
                  <a:pt x="71351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bject 19"/>
          <p:cNvSpPr txBox="1"/>
          <p:nvPr/>
        </p:nvSpPr>
        <p:spPr>
          <a:xfrm>
            <a:off x="8339005" y="3441214"/>
            <a:ext cx="177800" cy="23876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</a:p>
        </p:txBody>
      </p:sp>
      <p:sp>
        <p:nvSpPr>
          <p:cNvPr id="81" name="object 35"/>
          <p:cNvSpPr/>
          <p:nvPr/>
        </p:nvSpPr>
        <p:spPr>
          <a:xfrm>
            <a:off x="6126665" y="4731026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2057400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bject 36"/>
          <p:cNvSpPr/>
          <p:nvPr/>
        </p:nvSpPr>
        <p:spPr>
          <a:xfrm>
            <a:off x="6126665" y="473102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bject 37"/>
          <p:cNvSpPr/>
          <p:nvPr/>
        </p:nvSpPr>
        <p:spPr>
          <a:xfrm>
            <a:off x="6126665" y="526442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bject 38"/>
          <p:cNvSpPr/>
          <p:nvPr/>
        </p:nvSpPr>
        <p:spPr>
          <a:xfrm>
            <a:off x="5811061" y="3816626"/>
            <a:ext cx="2346325" cy="0"/>
          </a:xfrm>
          <a:custGeom>
            <a:avLst/>
            <a:gdLst/>
            <a:ahLst/>
            <a:cxnLst/>
            <a:rect l="l" t="t" r="r" b="b"/>
            <a:pathLst>
              <a:path w="2346325">
                <a:moveTo>
                  <a:pt x="2345832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bject 39"/>
          <p:cNvSpPr/>
          <p:nvPr/>
        </p:nvSpPr>
        <p:spPr>
          <a:xfrm>
            <a:off x="5838232" y="381662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bject 40"/>
          <p:cNvSpPr/>
          <p:nvPr/>
        </p:nvSpPr>
        <p:spPr>
          <a:xfrm>
            <a:off x="5816068" y="4350026"/>
            <a:ext cx="2368550" cy="0"/>
          </a:xfrm>
          <a:custGeom>
            <a:avLst/>
            <a:gdLst/>
            <a:ahLst/>
            <a:cxnLst/>
            <a:rect l="l" t="t" r="r" b="b"/>
            <a:pathLst>
              <a:path w="2368550">
                <a:moveTo>
                  <a:pt x="0" y="0"/>
                </a:moveTo>
                <a:lnTo>
                  <a:pt x="2367996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07230" y="3816893"/>
            <a:ext cx="178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02866" y="4701023"/>
            <a:ext cx="178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726966" y="5083158"/>
            <a:ext cx="178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34964"/>
            <a:ext cx="4894799" cy="440083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5354255" y="4007126"/>
            <a:ext cx="762001" cy="990600"/>
            <a:chOff x="4648199" y="4114800"/>
            <a:chExt cx="762001" cy="990600"/>
          </a:xfrm>
        </p:grpSpPr>
        <p:sp>
          <p:nvSpPr>
            <p:cNvPr id="45" name="object 41"/>
            <p:cNvSpPr/>
            <p:nvPr/>
          </p:nvSpPr>
          <p:spPr>
            <a:xfrm>
              <a:off x="4648199" y="4114800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451404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42"/>
            <p:cNvSpPr/>
            <p:nvPr/>
          </p:nvSpPr>
          <p:spPr>
            <a:xfrm>
              <a:off x="4648200" y="41148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43"/>
            <p:cNvSpPr/>
            <p:nvPr/>
          </p:nvSpPr>
          <p:spPr>
            <a:xfrm>
              <a:off x="4648200" y="51054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956113" y="4149196"/>
            <a:ext cx="178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2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 1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 link &amp; Average link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42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52988" y="2659441"/>
            <a:ext cx="3765448" cy="2788057"/>
            <a:chOff x="4941216" y="3719931"/>
            <a:chExt cx="3765448" cy="2788057"/>
          </a:xfrm>
        </p:grpSpPr>
        <p:sp>
          <p:nvSpPr>
            <p:cNvPr id="37" name="object 32"/>
            <p:cNvSpPr/>
            <p:nvPr/>
          </p:nvSpPr>
          <p:spPr>
            <a:xfrm>
              <a:off x="5022277" y="5988093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2127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33"/>
            <p:cNvSpPr/>
            <p:nvPr/>
          </p:nvSpPr>
          <p:spPr>
            <a:xfrm>
              <a:off x="8700314" y="598809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bject 34"/>
            <p:cNvSpPr/>
            <p:nvPr/>
          </p:nvSpPr>
          <p:spPr>
            <a:xfrm>
              <a:off x="5022277" y="3725550"/>
              <a:ext cx="0" cy="2263140"/>
            </a:xfrm>
            <a:custGeom>
              <a:avLst/>
              <a:gdLst/>
              <a:ahLst/>
              <a:cxnLst/>
              <a:rect l="l" t="t" r="r" b="b"/>
              <a:pathLst>
                <a:path h="2263140">
                  <a:moveTo>
                    <a:pt x="0" y="226254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bject 35"/>
            <p:cNvSpPr/>
            <p:nvPr/>
          </p:nvSpPr>
          <p:spPr>
            <a:xfrm>
              <a:off x="5022277" y="3719931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52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bject 36"/>
            <p:cNvSpPr/>
            <p:nvPr/>
          </p:nvSpPr>
          <p:spPr>
            <a:xfrm>
              <a:off x="5140924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bject 37"/>
            <p:cNvSpPr/>
            <p:nvPr/>
          </p:nvSpPr>
          <p:spPr>
            <a:xfrm>
              <a:off x="5140924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52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38"/>
            <p:cNvSpPr/>
            <p:nvPr/>
          </p:nvSpPr>
          <p:spPr>
            <a:xfrm>
              <a:off x="5259528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39"/>
            <p:cNvSpPr/>
            <p:nvPr/>
          </p:nvSpPr>
          <p:spPr>
            <a:xfrm>
              <a:off x="5259528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0"/>
            <p:cNvSpPr/>
            <p:nvPr/>
          </p:nvSpPr>
          <p:spPr>
            <a:xfrm>
              <a:off x="5378244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41"/>
            <p:cNvSpPr/>
            <p:nvPr/>
          </p:nvSpPr>
          <p:spPr>
            <a:xfrm>
              <a:off x="5378244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42"/>
            <p:cNvSpPr/>
            <p:nvPr/>
          </p:nvSpPr>
          <p:spPr>
            <a:xfrm>
              <a:off x="5496874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3"/>
            <p:cNvSpPr/>
            <p:nvPr/>
          </p:nvSpPr>
          <p:spPr>
            <a:xfrm>
              <a:off x="5496874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bject 44"/>
            <p:cNvSpPr/>
            <p:nvPr/>
          </p:nvSpPr>
          <p:spPr>
            <a:xfrm>
              <a:off x="5615504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bject 45"/>
            <p:cNvSpPr/>
            <p:nvPr/>
          </p:nvSpPr>
          <p:spPr>
            <a:xfrm>
              <a:off x="5615504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bject 46"/>
            <p:cNvSpPr/>
            <p:nvPr/>
          </p:nvSpPr>
          <p:spPr>
            <a:xfrm>
              <a:off x="5734134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object 47"/>
            <p:cNvSpPr/>
            <p:nvPr/>
          </p:nvSpPr>
          <p:spPr>
            <a:xfrm>
              <a:off x="5734134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bject 48"/>
            <p:cNvSpPr/>
            <p:nvPr/>
          </p:nvSpPr>
          <p:spPr>
            <a:xfrm>
              <a:off x="5852850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object 49"/>
            <p:cNvSpPr/>
            <p:nvPr/>
          </p:nvSpPr>
          <p:spPr>
            <a:xfrm>
              <a:off x="5852850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bject 50"/>
            <p:cNvSpPr/>
            <p:nvPr/>
          </p:nvSpPr>
          <p:spPr>
            <a:xfrm>
              <a:off x="5971480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bject 51"/>
            <p:cNvSpPr/>
            <p:nvPr/>
          </p:nvSpPr>
          <p:spPr>
            <a:xfrm>
              <a:off x="5971480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bject 52"/>
            <p:cNvSpPr/>
            <p:nvPr/>
          </p:nvSpPr>
          <p:spPr>
            <a:xfrm>
              <a:off x="6090110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bject 53"/>
            <p:cNvSpPr/>
            <p:nvPr/>
          </p:nvSpPr>
          <p:spPr>
            <a:xfrm>
              <a:off x="6090110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object 54"/>
            <p:cNvSpPr/>
            <p:nvPr/>
          </p:nvSpPr>
          <p:spPr>
            <a:xfrm>
              <a:off x="6208740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bject 55"/>
            <p:cNvSpPr/>
            <p:nvPr/>
          </p:nvSpPr>
          <p:spPr>
            <a:xfrm>
              <a:off x="6208740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object 56"/>
            <p:cNvSpPr/>
            <p:nvPr/>
          </p:nvSpPr>
          <p:spPr>
            <a:xfrm>
              <a:off x="6327370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57"/>
            <p:cNvSpPr/>
            <p:nvPr/>
          </p:nvSpPr>
          <p:spPr>
            <a:xfrm>
              <a:off x="6327370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58"/>
            <p:cNvSpPr/>
            <p:nvPr/>
          </p:nvSpPr>
          <p:spPr>
            <a:xfrm>
              <a:off x="6446086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59"/>
            <p:cNvSpPr/>
            <p:nvPr/>
          </p:nvSpPr>
          <p:spPr>
            <a:xfrm>
              <a:off x="6446086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60"/>
            <p:cNvSpPr/>
            <p:nvPr/>
          </p:nvSpPr>
          <p:spPr>
            <a:xfrm>
              <a:off x="6564716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61"/>
            <p:cNvSpPr/>
            <p:nvPr/>
          </p:nvSpPr>
          <p:spPr>
            <a:xfrm>
              <a:off x="6564716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62"/>
            <p:cNvSpPr/>
            <p:nvPr/>
          </p:nvSpPr>
          <p:spPr>
            <a:xfrm>
              <a:off x="6683346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63"/>
            <p:cNvSpPr/>
            <p:nvPr/>
          </p:nvSpPr>
          <p:spPr>
            <a:xfrm>
              <a:off x="6683346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64"/>
            <p:cNvSpPr/>
            <p:nvPr/>
          </p:nvSpPr>
          <p:spPr>
            <a:xfrm>
              <a:off x="6801976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object 65"/>
            <p:cNvSpPr/>
            <p:nvPr/>
          </p:nvSpPr>
          <p:spPr>
            <a:xfrm>
              <a:off x="6801976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object 66"/>
            <p:cNvSpPr/>
            <p:nvPr/>
          </p:nvSpPr>
          <p:spPr>
            <a:xfrm>
              <a:off x="6920606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67"/>
            <p:cNvSpPr/>
            <p:nvPr/>
          </p:nvSpPr>
          <p:spPr>
            <a:xfrm>
              <a:off x="6920606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68"/>
            <p:cNvSpPr/>
            <p:nvPr/>
          </p:nvSpPr>
          <p:spPr>
            <a:xfrm>
              <a:off x="7039322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object 69"/>
            <p:cNvSpPr/>
            <p:nvPr/>
          </p:nvSpPr>
          <p:spPr>
            <a:xfrm>
              <a:off x="7039322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bject 70"/>
            <p:cNvSpPr/>
            <p:nvPr/>
          </p:nvSpPr>
          <p:spPr>
            <a:xfrm>
              <a:off x="7157952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bject 71"/>
            <p:cNvSpPr/>
            <p:nvPr/>
          </p:nvSpPr>
          <p:spPr>
            <a:xfrm>
              <a:off x="7157952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object 72"/>
            <p:cNvSpPr/>
            <p:nvPr/>
          </p:nvSpPr>
          <p:spPr>
            <a:xfrm>
              <a:off x="7276582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bject 73"/>
            <p:cNvSpPr/>
            <p:nvPr/>
          </p:nvSpPr>
          <p:spPr>
            <a:xfrm>
              <a:off x="7276582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bject 74"/>
            <p:cNvSpPr/>
            <p:nvPr/>
          </p:nvSpPr>
          <p:spPr>
            <a:xfrm>
              <a:off x="7395212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bject 75"/>
            <p:cNvSpPr/>
            <p:nvPr/>
          </p:nvSpPr>
          <p:spPr>
            <a:xfrm>
              <a:off x="7395212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bject 76"/>
            <p:cNvSpPr/>
            <p:nvPr/>
          </p:nvSpPr>
          <p:spPr>
            <a:xfrm>
              <a:off x="7513842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bject 77"/>
            <p:cNvSpPr/>
            <p:nvPr/>
          </p:nvSpPr>
          <p:spPr>
            <a:xfrm>
              <a:off x="7513842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bject 78"/>
            <p:cNvSpPr/>
            <p:nvPr/>
          </p:nvSpPr>
          <p:spPr>
            <a:xfrm>
              <a:off x="7632558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object 79"/>
            <p:cNvSpPr/>
            <p:nvPr/>
          </p:nvSpPr>
          <p:spPr>
            <a:xfrm>
              <a:off x="7632558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object 80"/>
            <p:cNvSpPr/>
            <p:nvPr/>
          </p:nvSpPr>
          <p:spPr>
            <a:xfrm>
              <a:off x="7751188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object 81"/>
            <p:cNvSpPr/>
            <p:nvPr/>
          </p:nvSpPr>
          <p:spPr>
            <a:xfrm>
              <a:off x="7751188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object 82"/>
            <p:cNvSpPr/>
            <p:nvPr/>
          </p:nvSpPr>
          <p:spPr>
            <a:xfrm>
              <a:off x="7869818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bject 83"/>
            <p:cNvSpPr/>
            <p:nvPr/>
          </p:nvSpPr>
          <p:spPr>
            <a:xfrm>
              <a:off x="7869818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bject 84"/>
            <p:cNvSpPr/>
            <p:nvPr/>
          </p:nvSpPr>
          <p:spPr>
            <a:xfrm>
              <a:off x="7988448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object 85"/>
            <p:cNvSpPr/>
            <p:nvPr/>
          </p:nvSpPr>
          <p:spPr>
            <a:xfrm>
              <a:off x="7988448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object 86"/>
            <p:cNvSpPr/>
            <p:nvPr/>
          </p:nvSpPr>
          <p:spPr>
            <a:xfrm>
              <a:off x="8107078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object 87"/>
            <p:cNvSpPr/>
            <p:nvPr/>
          </p:nvSpPr>
          <p:spPr>
            <a:xfrm>
              <a:off x="8107078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object 88"/>
            <p:cNvSpPr/>
            <p:nvPr/>
          </p:nvSpPr>
          <p:spPr>
            <a:xfrm>
              <a:off x="8225794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object 89"/>
            <p:cNvSpPr/>
            <p:nvPr/>
          </p:nvSpPr>
          <p:spPr>
            <a:xfrm>
              <a:off x="8225794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bject 90"/>
            <p:cNvSpPr/>
            <p:nvPr/>
          </p:nvSpPr>
          <p:spPr>
            <a:xfrm>
              <a:off x="8344423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bject 91"/>
            <p:cNvSpPr/>
            <p:nvPr/>
          </p:nvSpPr>
          <p:spPr>
            <a:xfrm>
              <a:off x="8344423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object 92"/>
            <p:cNvSpPr/>
            <p:nvPr/>
          </p:nvSpPr>
          <p:spPr>
            <a:xfrm>
              <a:off x="8463054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object 93"/>
            <p:cNvSpPr/>
            <p:nvPr/>
          </p:nvSpPr>
          <p:spPr>
            <a:xfrm>
              <a:off x="8463054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object 94"/>
            <p:cNvSpPr/>
            <p:nvPr/>
          </p:nvSpPr>
          <p:spPr>
            <a:xfrm>
              <a:off x="8581684" y="595461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482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95"/>
            <p:cNvSpPr/>
            <p:nvPr/>
          </p:nvSpPr>
          <p:spPr>
            <a:xfrm>
              <a:off x="8581684" y="5949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95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96"/>
            <p:cNvSpPr/>
            <p:nvPr/>
          </p:nvSpPr>
          <p:spPr>
            <a:xfrm>
              <a:off x="5022277" y="584322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55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97"/>
            <p:cNvSpPr/>
            <p:nvPr/>
          </p:nvSpPr>
          <p:spPr>
            <a:xfrm>
              <a:off x="5057780" y="584322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52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98"/>
            <p:cNvSpPr txBox="1"/>
            <p:nvPr/>
          </p:nvSpPr>
          <p:spPr>
            <a:xfrm>
              <a:off x="4941216" y="5766255"/>
              <a:ext cx="3687445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1</a:t>
              </a:r>
              <a:endParaRPr sz="550">
                <a:solidFill>
                  <a:prstClr val="black"/>
                </a:solidFill>
                <a:latin typeface="Arial"/>
                <a:cs typeface="Arial"/>
              </a:endParaRPr>
            </a:p>
            <a:p>
              <a:endParaRPr sz="50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154940">
                <a:spcBef>
                  <a:spcPts val="390"/>
                </a:spcBef>
              </a:pP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29</a:t>
              </a:r>
              <a:r>
                <a:rPr sz="550" spc="3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2</a:t>
              </a:r>
              <a:r>
                <a:rPr sz="550" spc="7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6</a:t>
              </a:r>
              <a:r>
                <a:rPr sz="550" spc="15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11</a:t>
              </a:r>
              <a:r>
                <a:rPr sz="550" spc="3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9</a:t>
              </a:r>
              <a:r>
                <a:rPr sz="550" spc="15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17</a:t>
              </a:r>
              <a:r>
                <a:rPr sz="550" spc="114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10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13</a:t>
              </a:r>
              <a:r>
                <a:rPr sz="550" spc="114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24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25</a:t>
              </a:r>
              <a:r>
                <a:rPr sz="550" spc="114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26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20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22</a:t>
              </a:r>
              <a:r>
                <a:rPr sz="550" spc="114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30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27</a:t>
              </a:r>
              <a:r>
                <a:rPr sz="550" spc="3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1</a:t>
              </a:r>
              <a:r>
                <a:rPr sz="550" spc="7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3</a:t>
              </a:r>
              <a:r>
                <a:rPr sz="550" spc="7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8</a:t>
              </a:r>
              <a:r>
                <a:rPr sz="550" spc="7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4</a:t>
              </a:r>
              <a:r>
                <a:rPr sz="550" spc="16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12</a:t>
              </a:r>
              <a:r>
                <a:rPr sz="550" spc="4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5</a:t>
              </a:r>
              <a:r>
                <a:rPr sz="550" spc="16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14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23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15</a:t>
              </a:r>
              <a:r>
                <a:rPr sz="550" spc="114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16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18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19</a:t>
              </a:r>
              <a:r>
                <a:rPr sz="550" spc="114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21</a:t>
              </a:r>
              <a:r>
                <a:rPr sz="550" spc="1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25" dirty="0">
                  <a:solidFill>
                    <a:prstClr val="black"/>
                  </a:solidFill>
                  <a:latin typeface="Arial"/>
                  <a:cs typeface="Arial"/>
                </a:rPr>
                <a:t>28</a:t>
              </a:r>
              <a:r>
                <a:rPr sz="550" spc="3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7</a:t>
              </a:r>
              <a:endParaRPr sz="55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4" name="object 99"/>
            <p:cNvSpPr/>
            <p:nvPr/>
          </p:nvSpPr>
          <p:spPr>
            <a:xfrm>
              <a:off x="5022277" y="553115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55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100"/>
            <p:cNvSpPr/>
            <p:nvPr/>
          </p:nvSpPr>
          <p:spPr>
            <a:xfrm>
              <a:off x="5057780" y="553115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52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101"/>
            <p:cNvSpPr txBox="1"/>
            <p:nvPr/>
          </p:nvSpPr>
          <p:spPr>
            <a:xfrm>
              <a:off x="4941216" y="5454192"/>
              <a:ext cx="68580" cy="11303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2</a:t>
              </a:r>
              <a:endParaRPr sz="55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7" name="object 102"/>
            <p:cNvSpPr/>
            <p:nvPr/>
          </p:nvSpPr>
          <p:spPr>
            <a:xfrm>
              <a:off x="5022277" y="521912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55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103"/>
            <p:cNvSpPr/>
            <p:nvPr/>
          </p:nvSpPr>
          <p:spPr>
            <a:xfrm>
              <a:off x="5057780" y="521912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52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104"/>
            <p:cNvSpPr txBox="1"/>
            <p:nvPr/>
          </p:nvSpPr>
          <p:spPr>
            <a:xfrm>
              <a:off x="4941216" y="5142152"/>
              <a:ext cx="68580" cy="11303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3</a:t>
              </a:r>
              <a:endParaRPr sz="55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object 105"/>
            <p:cNvSpPr/>
            <p:nvPr/>
          </p:nvSpPr>
          <p:spPr>
            <a:xfrm>
              <a:off x="5022277" y="490701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55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object 106"/>
            <p:cNvSpPr/>
            <p:nvPr/>
          </p:nvSpPr>
          <p:spPr>
            <a:xfrm>
              <a:off x="5057780" y="490701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52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object 107"/>
            <p:cNvSpPr txBox="1"/>
            <p:nvPr/>
          </p:nvSpPr>
          <p:spPr>
            <a:xfrm>
              <a:off x="4941216" y="4829888"/>
              <a:ext cx="68580" cy="11303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4</a:t>
              </a:r>
              <a:endParaRPr sz="55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3" name="object 108"/>
            <p:cNvSpPr/>
            <p:nvPr/>
          </p:nvSpPr>
          <p:spPr>
            <a:xfrm>
              <a:off x="5022277" y="459475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55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object 109"/>
            <p:cNvSpPr/>
            <p:nvPr/>
          </p:nvSpPr>
          <p:spPr>
            <a:xfrm>
              <a:off x="5057780" y="459475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52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bject 110"/>
            <p:cNvSpPr txBox="1"/>
            <p:nvPr/>
          </p:nvSpPr>
          <p:spPr>
            <a:xfrm>
              <a:off x="4941216" y="4517785"/>
              <a:ext cx="68580" cy="11303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5</a:t>
              </a:r>
              <a:endParaRPr sz="55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6" name="object 111"/>
            <p:cNvSpPr/>
            <p:nvPr/>
          </p:nvSpPr>
          <p:spPr>
            <a:xfrm>
              <a:off x="5022277" y="427711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55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bject 112"/>
            <p:cNvSpPr/>
            <p:nvPr/>
          </p:nvSpPr>
          <p:spPr>
            <a:xfrm>
              <a:off x="5057780" y="427711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52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bject 113"/>
            <p:cNvSpPr txBox="1"/>
            <p:nvPr/>
          </p:nvSpPr>
          <p:spPr>
            <a:xfrm>
              <a:off x="4941216" y="4200142"/>
              <a:ext cx="68580" cy="11303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6</a:t>
              </a:r>
              <a:endParaRPr sz="55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9" name="object 114"/>
            <p:cNvSpPr/>
            <p:nvPr/>
          </p:nvSpPr>
          <p:spPr>
            <a:xfrm>
              <a:off x="5022277" y="396508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0" y="0"/>
                  </a:moveTo>
                  <a:lnTo>
                    <a:pt x="29550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object 115"/>
            <p:cNvSpPr/>
            <p:nvPr/>
          </p:nvSpPr>
          <p:spPr>
            <a:xfrm>
              <a:off x="5057780" y="396508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52" y="0"/>
                  </a:lnTo>
                </a:path>
              </a:pathLst>
            </a:custGeom>
            <a:ln w="5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object 116"/>
            <p:cNvSpPr txBox="1"/>
            <p:nvPr/>
          </p:nvSpPr>
          <p:spPr>
            <a:xfrm>
              <a:off x="4941216" y="3888119"/>
              <a:ext cx="68580" cy="11303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550" spc="30" dirty="0">
                  <a:solidFill>
                    <a:prstClr val="black"/>
                  </a:solidFill>
                  <a:latin typeface="Arial"/>
                  <a:cs typeface="Arial"/>
                </a:rPr>
                <a:t>7</a:t>
              </a:r>
              <a:endParaRPr sz="55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2" name="object 117"/>
            <p:cNvSpPr/>
            <p:nvPr/>
          </p:nvSpPr>
          <p:spPr>
            <a:xfrm>
              <a:off x="5140924" y="5882276"/>
              <a:ext cx="118745" cy="108585"/>
            </a:xfrm>
            <a:custGeom>
              <a:avLst/>
              <a:gdLst/>
              <a:ahLst/>
              <a:cxnLst/>
              <a:rect l="l" t="t" r="r" b="b"/>
              <a:pathLst>
                <a:path w="118745" h="108585">
                  <a:moveTo>
                    <a:pt x="0" y="108505"/>
                  </a:moveTo>
                  <a:lnTo>
                    <a:pt x="0" y="0"/>
                  </a:lnTo>
                  <a:lnTo>
                    <a:pt x="118604" y="0"/>
                  </a:lnTo>
                  <a:lnTo>
                    <a:pt x="118604" y="108505"/>
                  </a:lnTo>
                </a:path>
              </a:pathLst>
            </a:custGeom>
            <a:ln w="57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object 118"/>
            <p:cNvSpPr/>
            <p:nvPr/>
          </p:nvSpPr>
          <p:spPr>
            <a:xfrm>
              <a:off x="5378244" y="5882276"/>
              <a:ext cx="118745" cy="108585"/>
            </a:xfrm>
            <a:custGeom>
              <a:avLst/>
              <a:gdLst/>
              <a:ahLst/>
              <a:cxnLst/>
              <a:rect l="l" t="t" r="r" b="b"/>
              <a:pathLst>
                <a:path w="118745" h="108585">
                  <a:moveTo>
                    <a:pt x="0" y="108505"/>
                  </a:moveTo>
                  <a:lnTo>
                    <a:pt x="0" y="0"/>
                  </a:lnTo>
                  <a:lnTo>
                    <a:pt x="118630" y="0"/>
                  </a:lnTo>
                  <a:lnTo>
                    <a:pt x="118630" y="108505"/>
                  </a:lnTo>
                </a:path>
              </a:pathLst>
            </a:custGeom>
            <a:ln w="57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object 119"/>
            <p:cNvSpPr/>
            <p:nvPr/>
          </p:nvSpPr>
          <p:spPr>
            <a:xfrm>
              <a:off x="7869818" y="5876697"/>
              <a:ext cx="118745" cy="114300"/>
            </a:xfrm>
            <a:custGeom>
              <a:avLst/>
              <a:gdLst/>
              <a:ahLst/>
              <a:cxnLst/>
              <a:rect l="l" t="t" r="r" b="b"/>
              <a:pathLst>
                <a:path w="118745" h="114300">
                  <a:moveTo>
                    <a:pt x="0" y="114084"/>
                  </a:moveTo>
                  <a:lnTo>
                    <a:pt x="0" y="0"/>
                  </a:lnTo>
                  <a:lnTo>
                    <a:pt x="118630" y="0"/>
                  </a:lnTo>
                  <a:lnTo>
                    <a:pt x="118630" y="114084"/>
                  </a:lnTo>
                </a:path>
              </a:pathLst>
            </a:custGeom>
            <a:ln w="57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object 120"/>
            <p:cNvSpPr/>
            <p:nvPr/>
          </p:nvSpPr>
          <p:spPr>
            <a:xfrm>
              <a:off x="7276582" y="5876697"/>
              <a:ext cx="118745" cy="114300"/>
            </a:xfrm>
            <a:custGeom>
              <a:avLst/>
              <a:gdLst/>
              <a:ahLst/>
              <a:cxnLst/>
              <a:rect l="l" t="t" r="r" b="b"/>
              <a:pathLst>
                <a:path w="118745" h="114300">
                  <a:moveTo>
                    <a:pt x="0" y="114084"/>
                  </a:moveTo>
                  <a:lnTo>
                    <a:pt x="0" y="0"/>
                  </a:lnTo>
                  <a:lnTo>
                    <a:pt x="118630" y="0"/>
                  </a:lnTo>
                  <a:lnTo>
                    <a:pt x="118630" y="114084"/>
                  </a:lnTo>
                </a:path>
              </a:pathLst>
            </a:custGeom>
            <a:ln w="57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object 121"/>
            <p:cNvSpPr/>
            <p:nvPr/>
          </p:nvSpPr>
          <p:spPr>
            <a:xfrm>
              <a:off x="7513842" y="5871118"/>
              <a:ext cx="118745" cy="120014"/>
            </a:xfrm>
            <a:custGeom>
              <a:avLst/>
              <a:gdLst/>
              <a:ahLst/>
              <a:cxnLst/>
              <a:rect l="l" t="t" r="r" b="b"/>
              <a:pathLst>
                <a:path w="118745" h="120014">
                  <a:moveTo>
                    <a:pt x="0" y="119663"/>
                  </a:moveTo>
                  <a:lnTo>
                    <a:pt x="0" y="0"/>
                  </a:lnTo>
                  <a:lnTo>
                    <a:pt x="118715" y="0"/>
                  </a:lnTo>
                  <a:lnTo>
                    <a:pt x="118715" y="119663"/>
                  </a:lnTo>
                </a:path>
              </a:pathLst>
            </a:custGeom>
            <a:ln w="576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object 122"/>
            <p:cNvSpPr/>
            <p:nvPr/>
          </p:nvSpPr>
          <p:spPr>
            <a:xfrm>
              <a:off x="8225794" y="5854381"/>
              <a:ext cx="118745" cy="136525"/>
            </a:xfrm>
            <a:custGeom>
              <a:avLst/>
              <a:gdLst/>
              <a:ahLst/>
              <a:cxnLst/>
              <a:rect l="l" t="t" r="r" b="b"/>
              <a:pathLst>
                <a:path w="118745" h="136525">
                  <a:moveTo>
                    <a:pt x="0" y="136400"/>
                  </a:moveTo>
                  <a:lnTo>
                    <a:pt x="0" y="0"/>
                  </a:lnTo>
                  <a:lnTo>
                    <a:pt x="118630" y="0"/>
                  </a:lnTo>
                  <a:lnTo>
                    <a:pt x="118630" y="136400"/>
                  </a:lnTo>
                </a:path>
              </a:pathLst>
            </a:custGeom>
            <a:ln w="57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object 123"/>
            <p:cNvSpPr/>
            <p:nvPr/>
          </p:nvSpPr>
          <p:spPr>
            <a:xfrm>
              <a:off x="5971480" y="5848802"/>
              <a:ext cx="118745" cy="142240"/>
            </a:xfrm>
            <a:custGeom>
              <a:avLst/>
              <a:gdLst/>
              <a:ahLst/>
              <a:cxnLst/>
              <a:rect l="l" t="t" r="r" b="b"/>
              <a:pathLst>
                <a:path w="118745" h="142239">
                  <a:moveTo>
                    <a:pt x="0" y="141979"/>
                  </a:moveTo>
                  <a:lnTo>
                    <a:pt x="0" y="0"/>
                  </a:lnTo>
                  <a:lnTo>
                    <a:pt x="118630" y="0"/>
                  </a:lnTo>
                  <a:lnTo>
                    <a:pt x="118630" y="141979"/>
                  </a:lnTo>
                </a:path>
              </a:pathLst>
            </a:custGeom>
            <a:ln w="57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object 124"/>
            <p:cNvSpPr/>
            <p:nvPr/>
          </p:nvSpPr>
          <p:spPr>
            <a:xfrm>
              <a:off x="5615504" y="5820899"/>
              <a:ext cx="118745" cy="170180"/>
            </a:xfrm>
            <a:custGeom>
              <a:avLst/>
              <a:gdLst/>
              <a:ahLst/>
              <a:cxnLst/>
              <a:rect l="l" t="t" r="r" b="b"/>
              <a:pathLst>
                <a:path w="118745" h="170179">
                  <a:moveTo>
                    <a:pt x="0" y="169882"/>
                  </a:moveTo>
                  <a:lnTo>
                    <a:pt x="0" y="0"/>
                  </a:lnTo>
                  <a:lnTo>
                    <a:pt x="118630" y="0"/>
                  </a:lnTo>
                  <a:lnTo>
                    <a:pt x="118630" y="169882"/>
                  </a:lnTo>
                </a:path>
              </a:pathLst>
            </a:custGeom>
            <a:ln w="583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object 125"/>
            <p:cNvSpPr/>
            <p:nvPr/>
          </p:nvSpPr>
          <p:spPr>
            <a:xfrm>
              <a:off x="6208740" y="5815320"/>
              <a:ext cx="118745" cy="175895"/>
            </a:xfrm>
            <a:custGeom>
              <a:avLst/>
              <a:gdLst/>
              <a:ahLst/>
              <a:cxnLst/>
              <a:rect l="l" t="t" r="r" b="b"/>
              <a:pathLst>
                <a:path w="118745" h="175895">
                  <a:moveTo>
                    <a:pt x="0" y="175461"/>
                  </a:moveTo>
                  <a:lnTo>
                    <a:pt x="0" y="0"/>
                  </a:lnTo>
                  <a:lnTo>
                    <a:pt x="118630" y="0"/>
                  </a:lnTo>
                  <a:lnTo>
                    <a:pt x="118630" y="175461"/>
                  </a:lnTo>
                </a:path>
              </a:pathLst>
            </a:custGeom>
            <a:ln w="583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object 126"/>
            <p:cNvSpPr/>
            <p:nvPr/>
          </p:nvSpPr>
          <p:spPr>
            <a:xfrm>
              <a:off x="6446086" y="5804162"/>
              <a:ext cx="118745" cy="186690"/>
            </a:xfrm>
            <a:custGeom>
              <a:avLst/>
              <a:gdLst/>
              <a:ahLst/>
              <a:cxnLst/>
              <a:rect l="l" t="t" r="r" b="b"/>
              <a:pathLst>
                <a:path w="118745" h="186689">
                  <a:moveTo>
                    <a:pt x="0" y="186620"/>
                  </a:moveTo>
                  <a:lnTo>
                    <a:pt x="0" y="0"/>
                  </a:lnTo>
                  <a:lnTo>
                    <a:pt x="118630" y="0"/>
                  </a:lnTo>
                  <a:lnTo>
                    <a:pt x="118630" y="186620"/>
                  </a:lnTo>
                </a:path>
              </a:pathLst>
            </a:custGeom>
            <a:ln w="58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object 127"/>
            <p:cNvSpPr/>
            <p:nvPr/>
          </p:nvSpPr>
          <p:spPr>
            <a:xfrm>
              <a:off x="7039322" y="5787425"/>
              <a:ext cx="118745" cy="203835"/>
            </a:xfrm>
            <a:custGeom>
              <a:avLst/>
              <a:gdLst/>
              <a:ahLst/>
              <a:cxnLst/>
              <a:rect l="l" t="t" r="r" b="b"/>
              <a:pathLst>
                <a:path w="118745" h="203835">
                  <a:moveTo>
                    <a:pt x="0" y="203357"/>
                  </a:moveTo>
                  <a:lnTo>
                    <a:pt x="0" y="0"/>
                  </a:lnTo>
                  <a:lnTo>
                    <a:pt x="118630" y="0"/>
                  </a:lnTo>
                  <a:lnTo>
                    <a:pt x="118630" y="203357"/>
                  </a:lnTo>
                </a:path>
              </a:pathLst>
            </a:custGeom>
            <a:ln w="58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bject 128"/>
            <p:cNvSpPr/>
            <p:nvPr/>
          </p:nvSpPr>
          <p:spPr>
            <a:xfrm>
              <a:off x="8285066" y="5776259"/>
              <a:ext cx="178435" cy="214629"/>
            </a:xfrm>
            <a:custGeom>
              <a:avLst/>
              <a:gdLst/>
              <a:ahLst/>
              <a:cxnLst/>
              <a:rect l="l" t="t" r="r" b="b"/>
              <a:pathLst>
                <a:path w="178434" h="214629">
                  <a:moveTo>
                    <a:pt x="0" y="78122"/>
                  </a:moveTo>
                  <a:lnTo>
                    <a:pt x="0" y="0"/>
                  </a:lnTo>
                  <a:lnTo>
                    <a:pt x="177987" y="0"/>
                  </a:lnTo>
                  <a:lnTo>
                    <a:pt x="177987" y="214523"/>
                  </a:lnTo>
                </a:path>
              </a:pathLst>
            </a:custGeom>
            <a:ln w="580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object 129"/>
            <p:cNvSpPr/>
            <p:nvPr/>
          </p:nvSpPr>
          <p:spPr>
            <a:xfrm>
              <a:off x="7929176" y="5770680"/>
              <a:ext cx="178435" cy="220345"/>
            </a:xfrm>
            <a:custGeom>
              <a:avLst/>
              <a:gdLst/>
              <a:ahLst/>
              <a:cxnLst/>
              <a:rect l="l" t="t" r="r" b="b"/>
              <a:pathLst>
                <a:path w="178434" h="220345">
                  <a:moveTo>
                    <a:pt x="0" y="106017"/>
                  </a:moveTo>
                  <a:lnTo>
                    <a:pt x="0" y="0"/>
                  </a:lnTo>
                  <a:lnTo>
                    <a:pt x="177902" y="0"/>
                  </a:lnTo>
                  <a:lnTo>
                    <a:pt x="177902" y="220102"/>
                  </a:lnTo>
                </a:path>
              </a:pathLst>
            </a:custGeom>
            <a:ln w="580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bject 130"/>
            <p:cNvSpPr/>
            <p:nvPr/>
          </p:nvSpPr>
          <p:spPr>
            <a:xfrm>
              <a:off x="6030752" y="5748364"/>
              <a:ext cx="237490" cy="100965"/>
            </a:xfrm>
            <a:custGeom>
              <a:avLst/>
              <a:gdLst/>
              <a:ahLst/>
              <a:cxnLst/>
              <a:rect l="l" t="t" r="r" b="b"/>
              <a:pathLst>
                <a:path w="237489" h="100964">
                  <a:moveTo>
                    <a:pt x="0" y="100438"/>
                  </a:moveTo>
                  <a:lnTo>
                    <a:pt x="0" y="0"/>
                  </a:lnTo>
                  <a:lnTo>
                    <a:pt x="237345" y="0"/>
                  </a:lnTo>
                  <a:lnTo>
                    <a:pt x="237345" y="66956"/>
                  </a:lnTo>
                </a:path>
              </a:pathLst>
            </a:custGeom>
            <a:ln w="563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bject 131"/>
            <p:cNvSpPr/>
            <p:nvPr/>
          </p:nvSpPr>
          <p:spPr>
            <a:xfrm>
              <a:off x="7573200" y="5742985"/>
              <a:ext cx="178435" cy="248285"/>
            </a:xfrm>
            <a:custGeom>
              <a:avLst/>
              <a:gdLst/>
              <a:ahLst/>
              <a:cxnLst/>
              <a:rect l="l" t="t" r="r" b="b"/>
              <a:pathLst>
                <a:path w="178434" h="248285">
                  <a:moveTo>
                    <a:pt x="0" y="128132"/>
                  </a:moveTo>
                  <a:lnTo>
                    <a:pt x="0" y="0"/>
                  </a:lnTo>
                  <a:lnTo>
                    <a:pt x="177987" y="0"/>
                  </a:lnTo>
                  <a:lnTo>
                    <a:pt x="177987" y="247796"/>
                  </a:lnTo>
                </a:path>
              </a:pathLst>
            </a:custGeom>
            <a:ln w="582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object 132"/>
            <p:cNvSpPr/>
            <p:nvPr/>
          </p:nvSpPr>
          <p:spPr>
            <a:xfrm>
              <a:off x="5674862" y="5726248"/>
              <a:ext cx="178435" cy="264795"/>
            </a:xfrm>
            <a:custGeom>
              <a:avLst/>
              <a:gdLst/>
              <a:ahLst/>
              <a:cxnLst/>
              <a:rect l="l" t="t" r="r" b="b"/>
              <a:pathLst>
                <a:path w="178435" h="264795">
                  <a:moveTo>
                    <a:pt x="0" y="94650"/>
                  </a:moveTo>
                  <a:lnTo>
                    <a:pt x="0" y="0"/>
                  </a:lnTo>
                  <a:lnTo>
                    <a:pt x="177987" y="0"/>
                  </a:lnTo>
                  <a:lnTo>
                    <a:pt x="177987" y="264533"/>
                  </a:lnTo>
                </a:path>
              </a:pathLst>
            </a:custGeom>
            <a:ln w="58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object 133"/>
            <p:cNvSpPr/>
            <p:nvPr/>
          </p:nvSpPr>
          <p:spPr>
            <a:xfrm>
              <a:off x="6920606" y="5692766"/>
              <a:ext cx="178435" cy="298450"/>
            </a:xfrm>
            <a:custGeom>
              <a:avLst/>
              <a:gdLst/>
              <a:ahLst/>
              <a:cxnLst/>
              <a:rect l="l" t="t" r="r" b="b"/>
              <a:pathLst>
                <a:path w="178434" h="298450">
                  <a:moveTo>
                    <a:pt x="0" y="298015"/>
                  </a:moveTo>
                  <a:lnTo>
                    <a:pt x="0" y="0"/>
                  </a:lnTo>
                  <a:lnTo>
                    <a:pt x="177987" y="0"/>
                  </a:lnTo>
                  <a:lnTo>
                    <a:pt x="177987" y="94658"/>
                  </a:lnTo>
                </a:path>
              </a:pathLst>
            </a:custGeom>
            <a:ln w="585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object 134"/>
            <p:cNvSpPr/>
            <p:nvPr/>
          </p:nvSpPr>
          <p:spPr>
            <a:xfrm>
              <a:off x="6505358" y="5681609"/>
              <a:ext cx="178435" cy="309245"/>
            </a:xfrm>
            <a:custGeom>
              <a:avLst/>
              <a:gdLst/>
              <a:ahLst/>
              <a:cxnLst/>
              <a:rect l="l" t="t" r="r" b="b"/>
              <a:pathLst>
                <a:path w="178434" h="309245">
                  <a:moveTo>
                    <a:pt x="0" y="122553"/>
                  </a:moveTo>
                  <a:lnTo>
                    <a:pt x="0" y="0"/>
                  </a:lnTo>
                  <a:lnTo>
                    <a:pt x="177987" y="0"/>
                  </a:lnTo>
                  <a:lnTo>
                    <a:pt x="177987" y="309173"/>
                  </a:lnTo>
                </a:path>
              </a:pathLst>
            </a:custGeom>
            <a:ln w="58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object 135"/>
            <p:cNvSpPr/>
            <p:nvPr/>
          </p:nvSpPr>
          <p:spPr>
            <a:xfrm>
              <a:off x="5200248" y="5659292"/>
              <a:ext cx="237490" cy="223520"/>
            </a:xfrm>
            <a:custGeom>
              <a:avLst/>
              <a:gdLst/>
              <a:ahLst/>
              <a:cxnLst/>
              <a:rect l="l" t="t" r="r" b="b"/>
              <a:pathLst>
                <a:path w="237489" h="223520">
                  <a:moveTo>
                    <a:pt x="0" y="222983"/>
                  </a:moveTo>
                  <a:lnTo>
                    <a:pt x="0" y="0"/>
                  </a:lnTo>
                  <a:lnTo>
                    <a:pt x="237268" y="0"/>
                  </a:lnTo>
                  <a:lnTo>
                    <a:pt x="237268" y="222983"/>
                  </a:lnTo>
                </a:path>
              </a:pathLst>
            </a:custGeom>
            <a:ln w="575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object 136"/>
            <p:cNvSpPr/>
            <p:nvPr/>
          </p:nvSpPr>
          <p:spPr>
            <a:xfrm>
              <a:off x="8018255" y="5625810"/>
              <a:ext cx="356235" cy="150495"/>
            </a:xfrm>
            <a:custGeom>
              <a:avLst/>
              <a:gdLst/>
              <a:ahLst/>
              <a:cxnLst/>
              <a:rect l="l" t="t" r="r" b="b"/>
              <a:pathLst>
                <a:path w="356234" h="150495">
                  <a:moveTo>
                    <a:pt x="0" y="144869"/>
                  </a:moveTo>
                  <a:lnTo>
                    <a:pt x="0" y="0"/>
                  </a:lnTo>
                  <a:lnTo>
                    <a:pt x="355890" y="0"/>
                  </a:lnTo>
                  <a:lnTo>
                    <a:pt x="355890" y="150448"/>
                  </a:lnTo>
                </a:path>
              </a:pathLst>
            </a:custGeom>
            <a:ln w="563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object 137"/>
            <p:cNvSpPr/>
            <p:nvPr/>
          </p:nvSpPr>
          <p:spPr>
            <a:xfrm>
              <a:off x="7335940" y="5603494"/>
              <a:ext cx="326390" cy="273685"/>
            </a:xfrm>
            <a:custGeom>
              <a:avLst/>
              <a:gdLst/>
              <a:ahLst/>
              <a:cxnLst/>
              <a:rect l="l" t="t" r="r" b="b"/>
              <a:pathLst>
                <a:path w="326390" h="273685">
                  <a:moveTo>
                    <a:pt x="0" y="273203"/>
                  </a:moveTo>
                  <a:lnTo>
                    <a:pt x="0" y="0"/>
                  </a:lnTo>
                  <a:lnTo>
                    <a:pt x="326339" y="0"/>
                  </a:lnTo>
                  <a:lnTo>
                    <a:pt x="326339" y="139491"/>
                  </a:lnTo>
                </a:path>
              </a:pathLst>
            </a:custGeom>
            <a:ln w="57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object 138"/>
            <p:cNvSpPr/>
            <p:nvPr/>
          </p:nvSpPr>
          <p:spPr>
            <a:xfrm>
              <a:off x="5763685" y="5536731"/>
              <a:ext cx="386080" cy="212090"/>
            </a:xfrm>
            <a:custGeom>
              <a:avLst/>
              <a:gdLst/>
              <a:ahLst/>
              <a:cxnLst/>
              <a:rect l="l" t="t" r="r" b="b"/>
              <a:pathLst>
                <a:path w="386079" h="212089">
                  <a:moveTo>
                    <a:pt x="0" y="189517"/>
                  </a:moveTo>
                  <a:lnTo>
                    <a:pt x="0" y="0"/>
                  </a:lnTo>
                  <a:lnTo>
                    <a:pt x="385783" y="0"/>
                  </a:lnTo>
                  <a:lnTo>
                    <a:pt x="385783" y="211633"/>
                  </a:lnTo>
                </a:path>
              </a:pathLst>
            </a:custGeom>
            <a:ln w="566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object 139"/>
            <p:cNvSpPr/>
            <p:nvPr/>
          </p:nvSpPr>
          <p:spPr>
            <a:xfrm>
              <a:off x="7496026" y="5447498"/>
              <a:ext cx="700405" cy="178435"/>
            </a:xfrm>
            <a:custGeom>
              <a:avLst/>
              <a:gdLst/>
              <a:ahLst/>
              <a:cxnLst/>
              <a:rect l="l" t="t" r="r" b="b"/>
              <a:pathLst>
                <a:path w="700404" h="178435">
                  <a:moveTo>
                    <a:pt x="0" y="155995"/>
                  </a:moveTo>
                  <a:lnTo>
                    <a:pt x="0" y="0"/>
                  </a:lnTo>
                  <a:lnTo>
                    <a:pt x="700217" y="0"/>
                  </a:lnTo>
                  <a:lnTo>
                    <a:pt x="700217" y="178311"/>
                  </a:lnTo>
                </a:path>
              </a:pathLst>
            </a:custGeom>
            <a:ln w="560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object 140"/>
            <p:cNvSpPr/>
            <p:nvPr/>
          </p:nvSpPr>
          <p:spPr>
            <a:xfrm>
              <a:off x="5318886" y="5419563"/>
              <a:ext cx="635000" cy="240029"/>
            </a:xfrm>
            <a:custGeom>
              <a:avLst/>
              <a:gdLst/>
              <a:ahLst/>
              <a:cxnLst/>
              <a:rect l="l" t="t" r="r" b="b"/>
              <a:pathLst>
                <a:path w="635000" h="240029">
                  <a:moveTo>
                    <a:pt x="0" y="239728"/>
                  </a:moveTo>
                  <a:lnTo>
                    <a:pt x="0" y="0"/>
                  </a:lnTo>
                  <a:lnTo>
                    <a:pt x="634692" y="0"/>
                  </a:lnTo>
                  <a:lnTo>
                    <a:pt x="634692" y="117167"/>
                  </a:lnTo>
                </a:path>
              </a:pathLst>
            </a:custGeom>
            <a:ln w="562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bject 141"/>
            <p:cNvSpPr/>
            <p:nvPr/>
          </p:nvSpPr>
          <p:spPr>
            <a:xfrm>
              <a:off x="7009514" y="5252354"/>
              <a:ext cx="836930" cy="440690"/>
            </a:xfrm>
            <a:custGeom>
              <a:avLst/>
              <a:gdLst/>
              <a:ahLst/>
              <a:cxnLst/>
              <a:rect l="l" t="t" r="r" b="b"/>
              <a:pathLst>
                <a:path w="836929" h="440689">
                  <a:moveTo>
                    <a:pt x="0" y="440412"/>
                  </a:moveTo>
                  <a:lnTo>
                    <a:pt x="0" y="0"/>
                  </a:lnTo>
                  <a:lnTo>
                    <a:pt x="836491" y="0"/>
                  </a:lnTo>
                  <a:lnTo>
                    <a:pt x="836491" y="195145"/>
                  </a:lnTo>
                </a:path>
              </a:pathLst>
            </a:custGeom>
            <a:ln w="56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bject 142"/>
            <p:cNvSpPr/>
            <p:nvPr/>
          </p:nvSpPr>
          <p:spPr>
            <a:xfrm>
              <a:off x="5633149" y="5235817"/>
              <a:ext cx="961390" cy="446405"/>
            </a:xfrm>
            <a:custGeom>
              <a:avLst/>
              <a:gdLst/>
              <a:ahLst/>
              <a:cxnLst/>
              <a:rect l="l" t="t" r="r" b="b"/>
              <a:pathLst>
                <a:path w="961390" h="446404">
                  <a:moveTo>
                    <a:pt x="0" y="183746"/>
                  </a:moveTo>
                  <a:lnTo>
                    <a:pt x="0" y="0"/>
                  </a:lnTo>
                  <a:lnTo>
                    <a:pt x="961117" y="0"/>
                  </a:lnTo>
                  <a:lnTo>
                    <a:pt x="961117" y="445791"/>
                  </a:lnTo>
                </a:path>
              </a:pathLst>
            </a:custGeom>
            <a:ln w="564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object 143"/>
            <p:cNvSpPr/>
            <p:nvPr/>
          </p:nvSpPr>
          <p:spPr>
            <a:xfrm>
              <a:off x="6113665" y="5113079"/>
              <a:ext cx="688340" cy="878205"/>
            </a:xfrm>
            <a:custGeom>
              <a:avLst/>
              <a:gdLst/>
              <a:ahLst/>
              <a:cxnLst/>
              <a:rect l="l" t="t" r="r" b="b"/>
              <a:pathLst>
                <a:path w="688340" h="878204">
                  <a:moveTo>
                    <a:pt x="0" y="122738"/>
                  </a:moveTo>
                  <a:lnTo>
                    <a:pt x="0" y="0"/>
                  </a:lnTo>
                  <a:lnTo>
                    <a:pt x="688311" y="0"/>
                  </a:lnTo>
                  <a:lnTo>
                    <a:pt x="688311" y="877703"/>
                  </a:lnTo>
                </a:path>
              </a:pathLst>
            </a:custGeom>
            <a:ln w="581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object 144"/>
            <p:cNvSpPr/>
            <p:nvPr/>
          </p:nvSpPr>
          <p:spPr>
            <a:xfrm>
              <a:off x="7424763" y="4851227"/>
              <a:ext cx="1156970" cy="1139825"/>
            </a:xfrm>
            <a:custGeom>
              <a:avLst/>
              <a:gdLst/>
              <a:ahLst/>
              <a:cxnLst/>
              <a:rect l="l" t="t" r="r" b="b"/>
              <a:pathLst>
                <a:path w="1156970" h="1139825">
                  <a:moveTo>
                    <a:pt x="0" y="401127"/>
                  </a:moveTo>
                  <a:lnTo>
                    <a:pt x="0" y="0"/>
                  </a:lnTo>
                  <a:lnTo>
                    <a:pt x="1156921" y="0"/>
                  </a:lnTo>
                  <a:lnTo>
                    <a:pt x="1156921" y="1139555"/>
                  </a:lnTo>
                </a:path>
              </a:pathLst>
            </a:custGeom>
            <a:ln w="576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bject 145"/>
            <p:cNvSpPr/>
            <p:nvPr/>
          </p:nvSpPr>
          <p:spPr>
            <a:xfrm>
              <a:off x="6457992" y="3820193"/>
              <a:ext cx="1542415" cy="1293495"/>
            </a:xfrm>
            <a:custGeom>
              <a:avLst/>
              <a:gdLst/>
              <a:ahLst/>
              <a:cxnLst/>
              <a:rect l="l" t="t" r="r" b="b"/>
              <a:pathLst>
                <a:path w="1542415" h="1293495">
                  <a:moveTo>
                    <a:pt x="1542362" y="1031033"/>
                  </a:moveTo>
                  <a:lnTo>
                    <a:pt x="1542362" y="0"/>
                  </a:lnTo>
                  <a:lnTo>
                    <a:pt x="0" y="0"/>
                  </a:lnTo>
                  <a:lnTo>
                    <a:pt x="0" y="1292886"/>
                  </a:lnTo>
                </a:path>
              </a:pathLst>
            </a:custGeom>
            <a:ln w="573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object 146"/>
            <p:cNvSpPr txBox="1"/>
            <p:nvPr/>
          </p:nvSpPr>
          <p:spPr>
            <a:xfrm>
              <a:off x="6098540" y="6116828"/>
              <a:ext cx="2006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spc="-30" dirty="0">
                  <a:solidFill>
                    <a:prstClr val="black"/>
                  </a:solidFill>
                  <a:cs typeface="Times New Roman"/>
                </a:rPr>
                <a:t>Average</a:t>
              </a:r>
              <a:r>
                <a:rPr sz="2400" spc="-55" dirty="0">
                  <a:solidFill>
                    <a:prstClr val="black"/>
                  </a:solidFill>
                  <a:cs typeface="Times New Roman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cs typeface="Times New Roman"/>
                </a:rPr>
                <a:t>linkage</a:t>
              </a:r>
              <a:endParaRPr sz="2400" dirty="0">
                <a:solidFill>
                  <a:prstClr val="black"/>
                </a:solidFill>
                <a:cs typeface="Times New Roman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7496" y="2438013"/>
            <a:ext cx="4156075" cy="2888830"/>
            <a:chOff x="4800600" y="266358"/>
            <a:chExt cx="4156075" cy="2888830"/>
          </a:xfrm>
        </p:grpSpPr>
        <p:sp>
          <p:nvSpPr>
            <p:cNvPr id="7" name="object 2"/>
            <p:cNvSpPr/>
            <p:nvPr/>
          </p:nvSpPr>
          <p:spPr>
            <a:xfrm>
              <a:off x="4934290" y="2592176"/>
              <a:ext cx="133985" cy="125730"/>
            </a:xfrm>
            <a:custGeom>
              <a:avLst/>
              <a:gdLst/>
              <a:ahLst/>
              <a:cxnLst/>
              <a:rect l="l" t="t" r="r" b="b"/>
              <a:pathLst>
                <a:path w="133985" h="125730">
                  <a:moveTo>
                    <a:pt x="0" y="0"/>
                  </a:moveTo>
                  <a:lnTo>
                    <a:pt x="133691" y="0"/>
                  </a:lnTo>
                  <a:lnTo>
                    <a:pt x="133691" y="125623"/>
                  </a:lnTo>
                  <a:lnTo>
                    <a:pt x="0" y="12562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3"/>
            <p:cNvSpPr/>
            <p:nvPr/>
          </p:nvSpPr>
          <p:spPr>
            <a:xfrm>
              <a:off x="5001585" y="2592176"/>
              <a:ext cx="201295" cy="125730"/>
            </a:xfrm>
            <a:custGeom>
              <a:avLst/>
              <a:gdLst/>
              <a:ahLst/>
              <a:cxnLst/>
              <a:rect l="l" t="t" r="r" b="b"/>
              <a:pathLst>
                <a:path w="201295" h="125730">
                  <a:moveTo>
                    <a:pt x="0" y="0"/>
                  </a:moveTo>
                  <a:lnTo>
                    <a:pt x="200985" y="0"/>
                  </a:lnTo>
                  <a:lnTo>
                    <a:pt x="200985" y="12562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4"/>
            <p:cNvSpPr/>
            <p:nvPr/>
          </p:nvSpPr>
          <p:spPr>
            <a:xfrm>
              <a:off x="7079622" y="2584998"/>
              <a:ext cx="133985" cy="133350"/>
            </a:xfrm>
            <a:custGeom>
              <a:avLst/>
              <a:gdLst/>
              <a:ahLst/>
              <a:cxnLst/>
              <a:rect l="l" t="t" r="r" b="b"/>
              <a:pathLst>
                <a:path w="133984" h="133350">
                  <a:moveTo>
                    <a:pt x="0" y="0"/>
                  </a:moveTo>
                  <a:lnTo>
                    <a:pt x="133691" y="0"/>
                  </a:lnTo>
                  <a:lnTo>
                    <a:pt x="133691" y="132801"/>
                  </a:lnTo>
                  <a:lnTo>
                    <a:pt x="0" y="13280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5"/>
            <p:cNvSpPr/>
            <p:nvPr/>
          </p:nvSpPr>
          <p:spPr>
            <a:xfrm>
              <a:off x="5738229" y="2573333"/>
              <a:ext cx="135890" cy="144780"/>
            </a:xfrm>
            <a:custGeom>
              <a:avLst/>
              <a:gdLst/>
              <a:ahLst/>
              <a:cxnLst/>
              <a:rect l="l" t="t" r="r" b="b"/>
              <a:pathLst>
                <a:path w="135889" h="144780">
                  <a:moveTo>
                    <a:pt x="0" y="0"/>
                  </a:moveTo>
                  <a:lnTo>
                    <a:pt x="135485" y="0"/>
                  </a:lnTo>
                  <a:lnTo>
                    <a:pt x="135485" y="144466"/>
                  </a:lnTo>
                  <a:lnTo>
                    <a:pt x="0" y="14446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6"/>
            <p:cNvSpPr/>
            <p:nvPr/>
          </p:nvSpPr>
          <p:spPr>
            <a:xfrm>
              <a:off x="5102076" y="2573333"/>
              <a:ext cx="234315" cy="144780"/>
            </a:xfrm>
            <a:custGeom>
              <a:avLst/>
              <a:gdLst/>
              <a:ahLst/>
              <a:cxnLst/>
              <a:rect l="l" t="t" r="r" b="b"/>
              <a:pathLst>
                <a:path w="234314" h="144780">
                  <a:moveTo>
                    <a:pt x="0" y="18946"/>
                  </a:moveTo>
                  <a:lnTo>
                    <a:pt x="0" y="0"/>
                  </a:lnTo>
                  <a:lnTo>
                    <a:pt x="234183" y="0"/>
                  </a:lnTo>
                  <a:lnTo>
                    <a:pt x="234183" y="14446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7"/>
            <p:cNvSpPr/>
            <p:nvPr/>
          </p:nvSpPr>
          <p:spPr>
            <a:xfrm>
              <a:off x="5805523" y="2573333"/>
              <a:ext cx="201930" cy="144780"/>
            </a:xfrm>
            <a:custGeom>
              <a:avLst/>
              <a:gdLst/>
              <a:ahLst/>
              <a:cxnLst/>
              <a:rect l="l" t="t" r="r" b="b"/>
              <a:pathLst>
                <a:path w="201929" h="144780">
                  <a:moveTo>
                    <a:pt x="0" y="0"/>
                  </a:moveTo>
                  <a:lnTo>
                    <a:pt x="201882" y="0"/>
                  </a:lnTo>
                  <a:lnTo>
                    <a:pt x="201882" y="14446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8"/>
            <p:cNvSpPr/>
            <p:nvPr/>
          </p:nvSpPr>
          <p:spPr>
            <a:xfrm>
              <a:off x="5216028" y="2566154"/>
              <a:ext cx="254000" cy="151765"/>
            </a:xfrm>
            <a:custGeom>
              <a:avLst/>
              <a:gdLst/>
              <a:ahLst/>
              <a:cxnLst/>
              <a:rect l="l" t="t" r="r" b="b"/>
              <a:pathLst>
                <a:path w="254000" h="151764">
                  <a:moveTo>
                    <a:pt x="0" y="7108"/>
                  </a:moveTo>
                  <a:lnTo>
                    <a:pt x="0" y="0"/>
                  </a:lnTo>
                  <a:lnTo>
                    <a:pt x="253923" y="0"/>
                  </a:lnTo>
                  <a:lnTo>
                    <a:pt x="253923" y="15164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9"/>
            <p:cNvSpPr/>
            <p:nvPr/>
          </p:nvSpPr>
          <p:spPr>
            <a:xfrm>
              <a:off x="7481591" y="2566154"/>
              <a:ext cx="133985" cy="151765"/>
            </a:xfrm>
            <a:custGeom>
              <a:avLst/>
              <a:gdLst/>
              <a:ahLst/>
              <a:cxnLst/>
              <a:rect l="l" t="t" r="r" b="b"/>
              <a:pathLst>
                <a:path w="133984" h="151764">
                  <a:moveTo>
                    <a:pt x="0" y="0"/>
                  </a:moveTo>
                  <a:lnTo>
                    <a:pt x="133691" y="0"/>
                  </a:lnTo>
                  <a:lnTo>
                    <a:pt x="133691" y="151645"/>
                  </a:lnTo>
                  <a:lnTo>
                    <a:pt x="0" y="15164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0"/>
            <p:cNvSpPr/>
            <p:nvPr/>
          </p:nvSpPr>
          <p:spPr>
            <a:xfrm>
              <a:off x="6409373" y="2554489"/>
              <a:ext cx="133985" cy="163830"/>
            </a:xfrm>
            <a:custGeom>
              <a:avLst/>
              <a:gdLst/>
              <a:ahLst/>
              <a:cxnLst/>
              <a:rect l="l" t="t" r="r" b="b"/>
              <a:pathLst>
                <a:path w="133984" h="163830">
                  <a:moveTo>
                    <a:pt x="0" y="0"/>
                  </a:moveTo>
                  <a:lnTo>
                    <a:pt x="133691" y="0"/>
                  </a:lnTo>
                  <a:lnTo>
                    <a:pt x="133691" y="163310"/>
                  </a:lnTo>
                  <a:lnTo>
                    <a:pt x="0" y="1633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1"/>
            <p:cNvSpPr/>
            <p:nvPr/>
          </p:nvSpPr>
          <p:spPr>
            <a:xfrm>
              <a:off x="7883560" y="2547311"/>
              <a:ext cx="135890" cy="170815"/>
            </a:xfrm>
            <a:custGeom>
              <a:avLst/>
              <a:gdLst/>
              <a:ahLst/>
              <a:cxnLst/>
              <a:rect l="l" t="t" r="r" b="b"/>
              <a:pathLst>
                <a:path w="135890" h="170814">
                  <a:moveTo>
                    <a:pt x="0" y="0"/>
                  </a:moveTo>
                  <a:lnTo>
                    <a:pt x="135485" y="0"/>
                  </a:lnTo>
                  <a:lnTo>
                    <a:pt x="135485" y="170488"/>
                  </a:lnTo>
                  <a:lnTo>
                    <a:pt x="0" y="1704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2"/>
            <p:cNvSpPr/>
            <p:nvPr/>
          </p:nvSpPr>
          <p:spPr>
            <a:xfrm>
              <a:off x="7951751" y="2547311"/>
              <a:ext cx="201295" cy="170815"/>
            </a:xfrm>
            <a:custGeom>
              <a:avLst/>
              <a:gdLst/>
              <a:ahLst/>
              <a:cxnLst/>
              <a:rect l="l" t="t" r="r" b="b"/>
              <a:pathLst>
                <a:path w="201295" h="170814">
                  <a:moveTo>
                    <a:pt x="0" y="0"/>
                  </a:moveTo>
                  <a:lnTo>
                    <a:pt x="200985" y="0"/>
                  </a:lnTo>
                  <a:lnTo>
                    <a:pt x="200985" y="1704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3"/>
            <p:cNvSpPr/>
            <p:nvPr/>
          </p:nvSpPr>
          <p:spPr>
            <a:xfrm>
              <a:off x="7347901" y="2541927"/>
              <a:ext cx="201295" cy="175895"/>
            </a:xfrm>
            <a:custGeom>
              <a:avLst/>
              <a:gdLst/>
              <a:ahLst/>
              <a:cxnLst/>
              <a:rect l="l" t="t" r="r" b="b"/>
              <a:pathLst>
                <a:path w="201295" h="175894">
                  <a:moveTo>
                    <a:pt x="0" y="175872"/>
                  </a:moveTo>
                  <a:lnTo>
                    <a:pt x="0" y="0"/>
                  </a:lnTo>
                  <a:lnTo>
                    <a:pt x="200985" y="0"/>
                  </a:lnTo>
                  <a:lnTo>
                    <a:pt x="200985" y="2478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14"/>
            <p:cNvSpPr/>
            <p:nvPr/>
          </p:nvSpPr>
          <p:spPr>
            <a:xfrm>
              <a:off x="5343437" y="2541927"/>
              <a:ext cx="261620" cy="175895"/>
            </a:xfrm>
            <a:custGeom>
              <a:avLst/>
              <a:gdLst/>
              <a:ahLst/>
              <a:cxnLst/>
              <a:rect l="l" t="t" r="r" b="b"/>
              <a:pathLst>
                <a:path w="261620" h="175894">
                  <a:moveTo>
                    <a:pt x="0" y="24787"/>
                  </a:moveTo>
                  <a:lnTo>
                    <a:pt x="0" y="0"/>
                  </a:lnTo>
                  <a:lnTo>
                    <a:pt x="261101" y="0"/>
                  </a:lnTo>
                  <a:lnTo>
                    <a:pt x="261101" y="1758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7146916" y="2523083"/>
              <a:ext cx="301625" cy="62230"/>
            </a:xfrm>
            <a:custGeom>
              <a:avLst/>
              <a:gdLst/>
              <a:ahLst/>
              <a:cxnLst/>
              <a:rect l="l" t="t" r="r" b="b"/>
              <a:pathLst>
                <a:path w="301625" h="62230">
                  <a:moveTo>
                    <a:pt x="0" y="61914"/>
                  </a:moveTo>
                  <a:lnTo>
                    <a:pt x="0" y="0"/>
                  </a:lnTo>
                  <a:lnTo>
                    <a:pt x="301477" y="0"/>
                  </a:lnTo>
                  <a:lnTo>
                    <a:pt x="301477" y="1869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16"/>
            <p:cNvSpPr/>
            <p:nvPr/>
          </p:nvSpPr>
          <p:spPr>
            <a:xfrm>
              <a:off x="5906014" y="2516803"/>
              <a:ext cx="234315" cy="201295"/>
            </a:xfrm>
            <a:custGeom>
              <a:avLst/>
              <a:gdLst/>
              <a:ahLst/>
              <a:cxnLst/>
              <a:rect l="l" t="t" r="r" b="b"/>
              <a:pathLst>
                <a:path w="234314" h="201294">
                  <a:moveTo>
                    <a:pt x="0" y="56752"/>
                  </a:moveTo>
                  <a:lnTo>
                    <a:pt x="0" y="0"/>
                  </a:lnTo>
                  <a:lnTo>
                    <a:pt x="234183" y="0"/>
                  </a:lnTo>
                  <a:lnTo>
                    <a:pt x="234183" y="20099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8052243" y="2510521"/>
              <a:ext cx="234315" cy="207645"/>
            </a:xfrm>
            <a:custGeom>
              <a:avLst/>
              <a:gdLst/>
              <a:ahLst/>
              <a:cxnLst/>
              <a:rect l="l" t="t" r="r" b="b"/>
              <a:pathLst>
                <a:path w="234315" h="207644">
                  <a:moveTo>
                    <a:pt x="0" y="36717"/>
                  </a:moveTo>
                  <a:lnTo>
                    <a:pt x="0" y="0"/>
                  </a:lnTo>
                  <a:lnTo>
                    <a:pt x="234183" y="0"/>
                  </a:lnTo>
                  <a:lnTo>
                    <a:pt x="234183" y="20727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18"/>
            <p:cNvSpPr/>
            <p:nvPr/>
          </p:nvSpPr>
          <p:spPr>
            <a:xfrm>
              <a:off x="7294065" y="2503343"/>
              <a:ext cx="455930" cy="214629"/>
            </a:xfrm>
            <a:custGeom>
              <a:avLst/>
              <a:gdLst/>
              <a:ahLst/>
              <a:cxnLst/>
              <a:rect l="l" t="t" r="r" b="b"/>
              <a:pathLst>
                <a:path w="455929" h="214630">
                  <a:moveTo>
                    <a:pt x="0" y="18957"/>
                  </a:moveTo>
                  <a:lnTo>
                    <a:pt x="0" y="0"/>
                  </a:lnTo>
                  <a:lnTo>
                    <a:pt x="455804" y="0"/>
                  </a:lnTo>
                  <a:lnTo>
                    <a:pt x="455804" y="21445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19"/>
            <p:cNvSpPr/>
            <p:nvPr/>
          </p:nvSpPr>
          <p:spPr>
            <a:xfrm>
              <a:off x="7521967" y="2491679"/>
              <a:ext cx="643890" cy="19050"/>
            </a:xfrm>
            <a:custGeom>
              <a:avLst/>
              <a:gdLst/>
              <a:ahLst/>
              <a:cxnLst/>
              <a:rect l="l" t="t" r="r" b="b"/>
              <a:pathLst>
                <a:path w="643890" h="19050">
                  <a:moveTo>
                    <a:pt x="0" y="11776"/>
                  </a:moveTo>
                  <a:lnTo>
                    <a:pt x="0" y="0"/>
                  </a:lnTo>
                  <a:lnTo>
                    <a:pt x="643330" y="0"/>
                  </a:lnTo>
                  <a:lnTo>
                    <a:pt x="643330" y="188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0"/>
            <p:cNvSpPr/>
            <p:nvPr/>
          </p:nvSpPr>
          <p:spPr>
            <a:xfrm>
              <a:off x="8421015" y="2491679"/>
              <a:ext cx="133985" cy="226695"/>
            </a:xfrm>
            <a:custGeom>
              <a:avLst/>
              <a:gdLst/>
              <a:ahLst/>
              <a:cxnLst/>
              <a:rect l="l" t="t" r="r" b="b"/>
              <a:pathLst>
                <a:path w="133984" h="226694">
                  <a:moveTo>
                    <a:pt x="0" y="0"/>
                  </a:moveTo>
                  <a:lnTo>
                    <a:pt x="133691" y="0"/>
                  </a:lnTo>
                  <a:lnTo>
                    <a:pt x="133691" y="226121"/>
                  </a:lnTo>
                  <a:lnTo>
                    <a:pt x="0" y="22612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1"/>
            <p:cNvSpPr/>
            <p:nvPr/>
          </p:nvSpPr>
          <p:spPr>
            <a:xfrm>
              <a:off x="5469951" y="2484499"/>
              <a:ext cx="550545" cy="57785"/>
            </a:xfrm>
            <a:custGeom>
              <a:avLst/>
              <a:gdLst/>
              <a:ahLst/>
              <a:cxnLst/>
              <a:rect l="l" t="t" r="r" b="b"/>
              <a:pathLst>
                <a:path w="550545" h="57785">
                  <a:moveTo>
                    <a:pt x="0" y="57428"/>
                  </a:moveTo>
                  <a:lnTo>
                    <a:pt x="0" y="0"/>
                  </a:lnTo>
                  <a:lnTo>
                    <a:pt x="550016" y="0"/>
                  </a:lnTo>
                  <a:lnTo>
                    <a:pt x="550016" y="3230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2"/>
            <p:cNvSpPr/>
            <p:nvPr/>
          </p:nvSpPr>
          <p:spPr>
            <a:xfrm>
              <a:off x="7834557" y="2478667"/>
              <a:ext cx="662940" cy="0"/>
            </a:xfrm>
            <a:custGeom>
              <a:avLst/>
              <a:gdLst/>
              <a:ahLst/>
              <a:cxnLst/>
              <a:rect l="l" t="t" r="r" b="b"/>
              <a:pathLst>
                <a:path w="662940">
                  <a:moveTo>
                    <a:pt x="0" y="0"/>
                  </a:moveTo>
                  <a:lnTo>
                    <a:pt x="662380" y="0"/>
                  </a:lnTo>
                </a:path>
              </a:pathLst>
            </a:custGeom>
            <a:ln w="450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3"/>
            <p:cNvSpPr/>
            <p:nvPr/>
          </p:nvSpPr>
          <p:spPr>
            <a:xfrm>
              <a:off x="6275683" y="2416304"/>
              <a:ext cx="201295" cy="301625"/>
            </a:xfrm>
            <a:custGeom>
              <a:avLst/>
              <a:gdLst/>
              <a:ahLst/>
              <a:cxnLst/>
              <a:rect l="l" t="t" r="r" b="b"/>
              <a:pathLst>
                <a:path w="201295" h="301625">
                  <a:moveTo>
                    <a:pt x="0" y="301495"/>
                  </a:moveTo>
                  <a:lnTo>
                    <a:pt x="0" y="0"/>
                  </a:lnTo>
                  <a:lnTo>
                    <a:pt x="200985" y="0"/>
                  </a:lnTo>
                  <a:lnTo>
                    <a:pt x="200985" y="13833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4"/>
            <p:cNvSpPr/>
            <p:nvPr/>
          </p:nvSpPr>
          <p:spPr>
            <a:xfrm>
              <a:off x="5745406" y="2416304"/>
              <a:ext cx="631190" cy="68580"/>
            </a:xfrm>
            <a:custGeom>
              <a:avLst/>
              <a:gdLst/>
              <a:ahLst/>
              <a:cxnLst/>
              <a:rect l="l" t="t" r="r" b="b"/>
              <a:pathLst>
                <a:path w="631189" h="68580">
                  <a:moveTo>
                    <a:pt x="0" y="68195"/>
                  </a:moveTo>
                  <a:lnTo>
                    <a:pt x="0" y="0"/>
                  </a:lnTo>
                  <a:lnTo>
                    <a:pt x="63076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25"/>
            <p:cNvSpPr/>
            <p:nvPr/>
          </p:nvSpPr>
          <p:spPr>
            <a:xfrm>
              <a:off x="6060343" y="2365157"/>
              <a:ext cx="617855" cy="353060"/>
            </a:xfrm>
            <a:custGeom>
              <a:avLst/>
              <a:gdLst/>
              <a:ahLst/>
              <a:cxnLst/>
              <a:rect l="l" t="t" r="r" b="b"/>
              <a:pathLst>
                <a:path w="617854" h="353060">
                  <a:moveTo>
                    <a:pt x="0" y="50884"/>
                  </a:moveTo>
                  <a:lnTo>
                    <a:pt x="0" y="0"/>
                  </a:lnTo>
                  <a:lnTo>
                    <a:pt x="617310" y="0"/>
                  </a:lnTo>
                  <a:lnTo>
                    <a:pt x="617310" y="35264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26"/>
            <p:cNvSpPr/>
            <p:nvPr/>
          </p:nvSpPr>
          <p:spPr>
            <a:xfrm>
              <a:off x="8165297" y="2278119"/>
              <a:ext cx="523240" cy="440055"/>
            </a:xfrm>
            <a:custGeom>
              <a:avLst/>
              <a:gdLst/>
              <a:ahLst/>
              <a:cxnLst/>
              <a:rect l="l" t="t" r="r" b="b"/>
              <a:pathLst>
                <a:path w="523240" h="440055">
                  <a:moveTo>
                    <a:pt x="0" y="187927"/>
                  </a:moveTo>
                  <a:lnTo>
                    <a:pt x="0" y="0"/>
                  </a:lnTo>
                  <a:lnTo>
                    <a:pt x="523098" y="0"/>
                  </a:lnTo>
                  <a:lnTo>
                    <a:pt x="523098" y="43968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27"/>
            <p:cNvSpPr/>
            <p:nvPr/>
          </p:nvSpPr>
          <p:spPr>
            <a:xfrm>
              <a:off x="6368998" y="2189285"/>
              <a:ext cx="442595" cy="528955"/>
            </a:xfrm>
            <a:custGeom>
              <a:avLst/>
              <a:gdLst/>
              <a:ahLst/>
              <a:cxnLst/>
              <a:rect l="l" t="t" r="r" b="b"/>
              <a:pathLst>
                <a:path w="442595" h="528955">
                  <a:moveTo>
                    <a:pt x="0" y="176171"/>
                  </a:moveTo>
                  <a:lnTo>
                    <a:pt x="0" y="0"/>
                  </a:lnTo>
                  <a:lnTo>
                    <a:pt x="442346" y="0"/>
                  </a:lnTo>
                  <a:lnTo>
                    <a:pt x="442346" y="5285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bject 28"/>
            <p:cNvSpPr/>
            <p:nvPr/>
          </p:nvSpPr>
          <p:spPr>
            <a:xfrm>
              <a:off x="6589721" y="2044819"/>
              <a:ext cx="356235" cy="673100"/>
            </a:xfrm>
            <a:custGeom>
              <a:avLst/>
              <a:gdLst/>
              <a:ahLst/>
              <a:cxnLst/>
              <a:rect l="l" t="t" r="r" b="b"/>
              <a:pathLst>
                <a:path w="356234" h="673100">
                  <a:moveTo>
                    <a:pt x="0" y="144294"/>
                  </a:moveTo>
                  <a:lnTo>
                    <a:pt x="0" y="0"/>
                  </a:lnTo>
                  <a:lnTo>
                    <a:pt x="356209" y="0"/>
                  </a:lnTo>
                  <a:lnTo>
                    <a:pt x="356209" y="67298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29"/>
            <p:cNvSpPr/>
            <p:nvPr/>
          </p:nvSpPr>
          <p:spPr>
            <a:xfrm>
              <a:off x="8426398" y="1969446"/>
              <a:ext cx="396875" cy="748665"/>
            </a:xfrm>
            <a:custGeom>
              <a:avLst/>
              <a:gdLst/>
              <a:ahLst/>
              <a:cxnLst/>
              <a:rect l="l" t="t" r="r" b="b"/>
              <a:pathLst>
                <a:path w="396875" h="748664">
                  <a:moveTo>
                    <a:pt x="0" y="308563"/>
                  </a:moveTo>
                  <a:lnTo>
                    <a:pt x="0" y="0"/>
                  </a:lnTo>
                  <a:lnTo>
                    <a:pt x="396586" y="0"/>
                  </a:lnTo>
                  <a:lnTo>
                    <a:pt x="396586" y="74835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0"/>
            <p:cNvSpPr/>
            <p:nvPr/>
          </p:nvSpPr>
          <p:spPr>
            <a:xfrm>
              <a:off x="6763788" y="266358"/>
              <a:ext cx="1858645" cy="1778635"/>
            </a:xfrm>
            <a:custGeom>
              <a:avLst/>
              <a:gdLst/>
              <a:ahLst/>
              <a:cxnLst/>
              <a:rect l="l" t="t" r="r" b="b"/>
              <a:pathLst>
                <a:path w="1858645" h="1778635">
                  <a:moveTo>
                    <a:pt x="1858211" y="1702783"/>
                  </a:moveTo>
                  <a:lnTo>
                    <a:pt x="1858211" y="0"/>
                  </a:lnTo>
                  <a:lnTo>
                    <a:pt x="0" y="0"/>
                  </a:lnTo>
                  <a:lnTo>
                    <a:pt x="0" y="177846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1"/>
            <p:cNvSpPr/>
            <p:nvPr/>
          </p:nvSpPr>
          <p:spPr>
            <a:xfrm>
              <a:off x="4800600" y="2711518"/>
              <a:ext cx="4156075" cy="1905"/>
            </a:xfrm>
            <a:custGeom>
              <a:avLst/>
              <a:gdLst/>
              <a:ahLst/>
              <a:cxnLst/>
              <a:rect l="l" t="t" r="r" b="b"/>
              <a:pathLst>
                <a:path w="4156075" h="1905">
                  <a:moveTo>
                    <a:pt x="0" y="0"/>
                  </a:moveTo>
                  <a:lnTo>
                    <a:pt x="4156075" y="1795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object 147"/>
            <p:cNvSpPr txBox="1"/>
            <p:nvPr/>
          </p:nvSpPr>
          <p:spPr>
            <a:xfrm>
              <a:off x="5944552" y="2764028"/>
              <a:ext cx="177546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spc="-5" dirty="0">
                  <a:solidFill>
                    <a:prstClr val="black"/>
                  </a:solidFill>
                  <a:cs typeface="Times New Roman"/>
                </a:rPr>
                <a:t>Single</a:t>
              </a:r>
              <a:r>
                <a:rPr sz="2400" spc="-60" dirty="0">
                  <a:solidFill>
                    <a:prstClr val="black"/>
                  </a:solidFill>
                  <a:cs typeface="Times New Roman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cs typeface="Times New Roman"/>
                </a:rPr>
                <a:t>linkage</a:t>
              </a:r>
              <a:endParaRPr sz="2400" dirty="0">
                <a:solidFill>
                  <a:prstClr val="black"/>
                </a:solidFill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5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Bottom-Up Agglomerative Clustering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Starts with each object in a separate cluster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repeatedly </a:t>
            </a:r>
            <a:r>
              <a:rPr lang="en-US" altLang="zh-CN" dirty="0"/>
              <a:t>joins the closest pair of </a:t>
            </a:r>
            <a:r>
              <a:rPr lang="en-US" altLang="zh-CN" dirty="0" smtClean="0"/>
              <a:t>clusters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Until </a:t>
            </a:r>
            <a:r>
              <a:rPr lang="en-US" altLang="zh-CN" dirty="0"/>
              <a:t>there is only one </a:t>
            </a:r>
            <a:r>
              <a:rPr lang="en-US" altLang="zh-CN" dirty="0" smtClean="0"/>
              <a:t>cluster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Top-Down divisive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Start </a:t>
            </a:r>
            <a:r>
              <a:rPr lang="en-US" altLang="zh-CN" dirty="0"/>
              <a:t>with all the data in a single </a:t>
            </a:r>
            <a:r>
              <a:rPr lang="en-US" altLang="zh-CN" dirty="0" smtClean="0"/>
              <a:t>cluster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Consider every possible way to divide the cluster into two. </a:t>
            </a:r>
            <a:r>
              <a:rPr lang="en-US" altLang="zh-CN" dirty="0" smtClean="0"/>
              <a:t>Choose </a:t>
            </a:r>
            <a:r>
              <a:rPr lang="en-US" altLang="zh-CN" dirty="0"/>
              <a:t>the best </a:t>
            </a:r>
            <a:r>
              <a:rPr lang="en-US" altLang="zh-CN" dirty="0" smtClean="0"/>
              <a:t>division.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R</a:t>
            </a:r>
            <a:r>
              <a:rPr lang="en-US" altLang="zh-CN" dirty="0" smtClean="0"/>
              <a:t>ecursively operate </a:t>
            </a:r>
            <a:r>
              <a:rPr lang="en-US" altLang="zh-CN" dirty="0"/>
              <a:t>on both </a:t>
            </a:r>
            <a:r>
              <a:rPr lang="en-US" altLang="zh-CN" dirty="0" smtClean="0"/>
              <a:t>sides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</a:t>
            </a:r>
            <a:r>
              <a:rPr lang="en-US" altLang="zh-CN" dirty="0"/>
              <a:t>Complexity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Computing distance between two </a:t>
                </a:r>
                <a:r>
                  <a:rPr lang="en-US" altLang="zh-CN" dirty="0" err="1"/>
                  <a:t>objs</a:t>
                </a:r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the dimensionality of the vectors.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Re-) calculating pairwise </a:t>
                </a:r>
                <a:r>
                  <a:rPr lang="en-US" altLang="zh-CN" dirty="0" smtClean="0"/>
                  <a:t>distance distance </a:t>
                </a:r>
                <a:r>
                  <a:rPr lang="en-US" altLang="zh-CN" dirty="0"/>
                  <a:t>computations,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Computing current best </a:t>
                </a:r>
                <a:r>
                  <a:rPr lang="en-US" altLang="zh-CN" dirty="0" smtClean="0"/>
                  <a:t>cluster: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object 13"/>
          <p:cNvSpPr txBox="1"/>
          <p:nvPr/>
        </p:nvSpPr>
        <p:spPr>
          <a:xfrm>
            <a:off x="905299" y="5023454"/>
            <a:ext cx="3863653" cy="883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91440" marR="933450">
              <a:lnSpc>
                <a:spcPct val="101400"/>
              </a:lnSpc>
              <a:spcBef>
                <a:spcPts val="105"/>
              </a:spcBef>
            </a:pPr>
            <a:r>
              <a:rPr sz="2800" i="1" dirty="0" smtClean="0">
                <a:solidFill>
                  <a:srgbClr val="3366FF"/>
                </a:solidFill>
                <a:cs typeface="Calibri"/>
              </a:rPr>
              <a:t>A </a:t>
            </a:r>
            <a:r>
              <a:rPr sz="2800" i="1" spc="-20" dirty="0" smtClean="0">
                <a:solidFill>
                  <a:srgbClr val="3366FF"/>
                </a:solidFill>
                <a:cs typeface="Calibri"/>
              </a:rPr>
              <a:t>total </a:t>
            </a:r>
            <a:r>
              <a:rPr sz="2800" i="1" dirty="0" smtClean="0">
                <a:solidFill>
                  <a:srgbClr val="3366FF"/>
                </a:solidFill>
                <a:cs typeface="Calibri"/>
              </a:rPr>
              <a:t>of n−1</a:t>
            </a:r>
            <a:r>
              <a:rPr sz="2800" i="1" spc="-55" dirty="0" smtClean="0">
                <a:solidFill>
                  <a:srgbClr val="3366FF"/>
                </a:solidFill>
                <a:cs typeface="Calibri"/>
              </a:rPr>
              <a:t> </a:t>
            </a:r>
            <a:r>
              <a:rPr sz="2800" spc="-10" dirty="0" smtClean="0">
                <a:solidFill>
                  <a:prstClr val="black"/>
                </a:solidFill>
                <a:cs typeface="Calibri"/>
              </a:rPr>
              <a:t>merging  </a:t>
            </a:r>
            <a:r>
              <a:rPr sz="2800" spc="-20" dirty="0" smtClean="0">
                <a:solidFill>
                  <a:prstClr val="black"/>
                </a:solidFill>
                <a:cs typeface="Calibri"/>
              </a:rPr>
              <a:t>iterations</a:t>
            </a:r>
            <a:endParaRPr sz="2800" dirty="0">
              <a:solidFill>
                <a:prstClr val="black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203353" y="2920585"/>
                <a:ext cx="1040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53" y="2920585"/>
                <a:ext cx="1040798" cy="369332"/>
              </a:xfrm>
              <a:prstGeom prst="rect">
                <a:avLst/>
              </a:prstGeom>
              <a:blipFill>
                <a:blip r:embed="rId3"/>
                <a:stretch>
                  <a:fillRect l="-7059" r="-10000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73846" y="4176022"/>
                <a:ext cx="8654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46" y="4176022"/>
                <a:ext cx="865493" cy="369332"/>
              </a:xfrm>
              <a:prstGeom prst="rect">
                <a:avLst/>
              </a:prstGeom>
              <a:blipFill>
                <a:blip r:embed="rId4"/>
                <a:stretch>
                  <a:fillRect l="-7746" r="-1267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12676" y="5759220"/>
                <a:ext cx="1040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76" y="5759220"/>
                <a:ext cx="1040798" cy="369332"/>
              </a:xfrm>
              <a:prstGeom prst="rect">
                <a:avLst/>
              </a:prstGeom>
              <a:blipFill>
                <a:blip r:embed="rId5"/>
                <a:stretch>
                  <a:fillRect l="-7018" r="-935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3653602">
            <a:off x="5598822" y="4109571"/>
            <a:ext cx="716172" cy="2564586"/>
          </a:xfrm>
          <a:prstGeom prst="leftBrace">
            <a:avLst>
              <a:gd name="adj1" fmla="val 61490"/>
              <a:gd name="adj2" fmla="val 510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Summary of Hierarchal </a:t>
            </a:r>
            <a:r>
              <a:rPr lang="en-US" altLang="zh-CN" sz="3600" dirty="0" smtClean="0"/>
              <a:t>Clustering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need to specify the number of clusters in  advance.</a:t>
            </a:r>
          </a:p>
          <a:p>
            <a:r>
              <a:rPr lang="en-US" altLang="zh-CN" dirty="0"/>
              <a:t>Hierarchical structure maps nicely onto human  intuition for some </a:t>
            </a:r>
            <a:r>
              <a:rPr lang="en-US" altLang="zh-CN" dirty="0" smtClean="0"/>
              <a:t>domains.</a:t>
            </a:r>
            <a:endParaRPr lang="en-US" altLang="zh-CN" dirty="0"/>
          </a:p>
          <a:p>
            <a:r>
              <a:rPr lang="en-US" altLang="zh-CN" dirty="0"/>
              <a:t>They do not scale well: time complexity of at least </a:t>
            </a:r>
            <a:r>
              <a:rPr lang="en-US" altLang="zh-CN" sz="3000" spc="-5" dirty="0">
                <a:solidFill>
                  <a:prstClr val="black"/>
                </a:solidFill>
                <a:ea typeface="+mn-ea"/>
                <a:cs typeface="Calibri"/>
              </a:rPr>
              <a:t>O(</a:t>
            </a:r>
            <a:r>
              <a:rPr lang="en-US" altLang="zh-CN" sz="3000" i="1" spc="-5" dirty="0">
                <a:solidFill>
                  <a:prstClr val="black"/>
                </a:solidFill>
                <a:ea typeface="+mn-ea"/>
                <a:cs typeface="Calibri"/>
              </a:rPr>
              <a:t>n</a:t>
            </a:r>
            <a:r>
              <a:rPr lang="en-US" altLang="zh-CN" sz="3000" spc="-7" baseline="25000" dirty="0">
                <a:solidFill>
                  <a:prstClr val="black"/>
                </a:solidFill>
                <a:ea typeface="+mn-ea"/>
                <a:cs typeface="Calibri"/>
              </a:rPr>
              <a:t>2</a:t>
            </a:r>
            <a:r>
              <a:rPr lang="en-US" altLang="zh-CN" sz="3000" spc="-5" dirty="0">
                <a:solidFill>
                  <a:prstClr val="black"/>
                </a:solidFill>
                <a:ea typeface="+mn-ea"/>
                <a:cs typeface="Calibri"/>
              </a:rPr>
              <a:t>), </a:t>
            </a:r>
            <a:r>
              <a:rPr lang="en-US" altLang="zh-CN" dirty="0" smtClean="0"/>
              <a:t>where </a:t>
            </a:r>
            <a:r>
              <a:rPr lang="en-US" altLang="zh-CN" dirty="0"/>
              <a:t>n is the number of total objects.</a:t>
            </a:r>
          </a:p>
          <a:p>
            <a:r>
              <a:rPr lang="en-US" altLang="zh-CN" dirty="0"/>
              <a:t>Like any heuristic search algorithms, local optima </a:t>
            </a:r>
            <a:r>
              <a:rPr lang="en-US" altLang="zh-CN" dirty="0" smtClean="0"/>
              <a:t>is a </a:t>
            </a:r>
            <a:r>
              <a:rPr lang="en-US" altLang="zh-CN" dirty="0"/>
              <a:t>problem.</a:t>
            </a:r>
          </a:p>
          <a:p>
            <a:r>
              <a:rPr lang="en-US" altLang="zh-CN" dirty="0"/>
              <a:t>Interpretation of results is (very) subjective.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212339" y="554227"/>
            <a:ext cx="446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1" kern="0" spc="-5" smtClean="0">
                <a:solidFill>
                  <a:srgbClr val="1F497D"/>
                </a:solidFill>
                <a:latin typeface="Arial"/>
                <a:cs typeface="Arial"/>
              </a:rPr>
              <a:t>Recap: Hierarchical</a:t>
            </a:r>
            <a:r>
              <a:rPr lang="en-US" sz="2400" b="1" kern="0" spc="-20" smtClean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lang="en-US" sz="2400" b="1" kern="0" spc="-5" smtClean="0">
                <a:solidFill>
                  <a:srgbClr val="1F497D"/>
                </a:solidFill>
                <a:latin typeface="Arial"/>
                <a:cs typeface="Arial"/>
              </a:rPr>
              <a:t>Clustering</a:t>
            </a:r>
            <a:endParaRPr lang="en-US" sz="2400" kern="0">
              <a:latin typeface="Arial"/>
              <a:cs typeface="Arial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5886450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4"/>
          <p:cNvSpPr/>
          <p:nvPr/>
        </p:nvSpPr>
        <p:spPr>
          <a:xfrm>
            <a:off x="5886450" y="266700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5886450" y="3429000"/>
            <a:ext cx="114300" cy="340995"/>
          </a:xfrm>
          <a:custGeom>
            <a:avLst/>
            <a:gdLst/>
            <a:ahLst/>
            <a:cxnLst/>
            <a:rect l="l" t="t" r="r" b="b"/>
            <a:pathLst>
              <a:path w="114300" h="340995">
                <a:moveTo>
                  <a:pt x="38100" y="226091"/>
                </a:moveTo>
                <a:lnTo>
                  <a:pt x="0" y="226091"/>
                </a:lnTo>
                <a:lnTo>
                  <a:pt x="57151" y="340391"/>
                </a:lnTo>
                <a:lnTo>
                  <a:pt x="104775" y="245141"/>
                </a:lnTo>
                <a:lnTo>
                  <a:pt x="38100" y="245141"/>
                </a:lnTo>
                <a:lnTo>
                  <a:pt x="38100" y="226091"/>
                </a:lnTo>
                <a:close/>
              </a:path>
              <a:path w="114300" h="340995">
                <a:moveTo>
                  <a:pt x="76200" y="0"/>
                </a:moveTo>
                <a:lnTo>
                  <a:pt x="38100" y="0"/>
                </a:lnTo>
                <a:lnTo>
                  <a:pt x="38100" y="245141"/>
                </a:lnTo>
                <a:lnTo>
                  <a:pt x="76200" y="245141"/>
                </a:lnTo>
                <a:lnTo>
                  <a:pt x="76200" y="0"/>
                </a:lnTo>
                <a:close/>
              </a:path>
              <a:path w="114300" h="340995">
                <a:moveTo>
                  <a:pt x="114300" y="226091"/>
                </a:moveTo>
                <a:lnTo>
                  <a:pt x="76200" y="226091"/>
                </a:lnTo>
                <a:lnTo>
                  <a:pt x="76200" y="245141"/>
                </a:lnTo>
                <a:lnTo>
                  <a:pt x="104775" y="245141"/>
                </a:lnTo>
                <a:lnTo>
                  <a:pt x="114300" y="226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5886450" y="423744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1219200" y="125213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2533651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2533651" y="2590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2533651" y="3352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2533651" y="4114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17" name="object 12"/>
          <p:cNvGraphicFramePr>
            <a:graphicFrameLocks noGrp="1"/>
          </p:cNvGraphicFramePr>
          <p:nvPr/>
        </p:nvGraphicFramePr>
        <p:xfrm>
          <a:off x="1214437" y="1241021"/>
          <a:ext cx="6477000" cy="4214030"/>
        </p:xfrm>
        <a:graphic>
          <a:graphicData uri="http://schemas.openxmlformats.org/drawingml/2006/table">
            <a:tbl>
              <a:tblPr firstRow="1" bandRow="1"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8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3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4205" marR="447040">
                        <a:lnSpc>
                          <a:spcPct val="277800"/>
                        </a:lnSpc>
                      </a:pP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ese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tion 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Score</a:t>
                      </a:r>
                      <a:r>
                        <a:rPr sz="1800" b="1" spc="-7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4318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Clustering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55600" marR="728345" algn="ctr">
                        <a:lnSpc>
                          <a:spcPct val="778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Choice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50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distance  metrics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42950" marR="1039494" indent="120650">
                        <a:lnSpc>
                          <a:spcPct val="78900"/>
                        </a:lnSpc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No clearly  defined</a:t>
                      </a:r>
                      <a:r>
                        <a:rPr sz="1800" b="1" spc="-60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loss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3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6680"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Search/Optimization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87400" marR="702945" indent="-635" algn="ctr">
                        <a:lnSpc>
                          <a:spcPct val="78900"/>
                        </a:lnSpc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Models,  Parame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15900" marR="588645" algn="ctr">
                        <a:lnSpc>
                          <a:spcPct val="78900"/>
                        </a:lnSpc>
                        <a:spcBef>
                          <a:spcPts val="1245"/>
                        </a:spcBef>
                      </a:pP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greedy bottom-up</a:t>
                      </a:r>
                      <a:r>
                        <a:rPr sz="1800" b="1" spc="-40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(or  top-down)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92150" marR="1064895" algn="ctr">
                        <a:lnSpc>
                          <a:spcPct val="78900"/>
                        </a:lnSpc>
                      </a:pP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ndrogr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tree</a:t>
                      </a:r>
                      <a:r>
                        <a:rPr sz="1800" b="1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3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https://qiyanjun.github.io/2019f-UVA-CS6316-MachineLearning</a:t>
            </a:r>
            <a:r>
              <a:rPr lang="en-US" altLang="zh-CN" dirty="0" smtClean="0">
                <a:cs typeface="+mn-ea"/>
                <a:sym typeface="+mn-lt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Hastie</a:t>
            </a:r>
            <a:r>
              <a:rPr lang="en-US" altLang="zh-CN" dirty="0"/>
              <a:t>, Trevor, et al. The elements of  statistical learning. Vol. 2. No. 1. New York:  Springer, 2009.</a:t>
            </a:r>
          </a:p>
          <a:p>
            <a:r>
              <a:rPr lang="en-US" altLang="zh-CN" dirty="0"/>
              <a:t>Big thanks to Prof. Eric Xing @ CMU for  allowing me to reuse some of his slides</a:t>
            </a:r>
          </a:p>
          <a:p>
            <a:r>
              <a:rPr lang="en-US" altLang="zh-CN" dirty="0"/>
              <a:t>Big thanks to Prof. </a:t>
            </a:r>
            <a:r>
              <a:rPr lang="en-US" altLang="zh-CN" dirty="0" err="1"/>
              <a:t>Ziv</a:t>
            </a:r>
            <a:r>
              <a:rPr lang="en-US" altLang="zh-CN" dirty="0"/>
              <a:t> Bar-Joseph @ CMU for  allowing me to reuse some of his slides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 smtClean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cs typeface="Calibri"/>
              </a:rPr>
              <a:t>What </a:t>
            </a:r>
            <a:r>
              <a:rPr lang="en-US" altLang="zh-CN" dirty="0">
                <a:cs typeface="Calibri"/>
              </a:rPr>
              <a:t>is</a:t>
            </a:r>
            <a:r>
              <a:rPr lang="en-US" altLang="zh-CN" spc="-7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clustering?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Clustering: the process of grouping a set of objects </a:t>
            </a:r>
            <a:r>
              <a:rPr lang="en-US" altLang="zh-CN" dirty="0" smtClean="0"/>
              <a:t>into </a:t>
            </a:r>
            <a:r>
              <a:rPr lang="en-US" altLang="zh-CN" dirty="0"/>
              <a:t>classes of similar objects</a:t>
            </a:r>
          </a:p>
          <a:p>
            <a:pPr lvl="1"/>
            <a:r>
              <a:rPr lang="en-US" altLang="zh-CN" dirty="0"/>
              <a:t>high intra-class similarity</a:t>
            </a:r>
          </a:p>
          <a:p>
            <a:pPr lvl="1"/>
            <a:r>
              <a:rPr lang="en-US" altLang="zh-CN" dirty="0"/>
              <a:t>low inter-class similarity</a:t>
            </a:r>
          </a:p>
          <a:p>
            <a:pPr lvl="1"/>
            <a:r>
              <a:rPr lang="en-US" altLang="zh-CN" dirty="0"/>
              <a:t>It is the commonest form of </a:t>
            </a:r>
            <a:r>
              <a:rPr lang="en-US" altLang="zh-CN" dirty="0">
                <a:solidFill>
                  <a:srgbClr val="FF0000"/>
                </a:solidFill>
              </a:rPr>
              <a:t>unsupervised learning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cs typeface="Calibri"/>
              </a:rPr>
              <a:t>What </a:t>
            </a:r>
            <a:r>
              <a:rPr lang="en-US" altLang="zh-CN" dirty="0">
                <a:cs typeface="Calibri"/>
              </a:rPr>
              <a:t>is</a:t>
            </a:r>
            <a:r>
              <a:rPr lang="en-US" altLang="zh-CN" spc="-7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clustering?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7413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Clustering: the process of grouping a set of objects into  classes of similar objects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high intra-class similarity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low inter-class similarity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It is the commonest form of </a:t>
            </a:r>
            <a:r>
              <a:rPr lang="en-US" altLang="zh-CN" dirty="0">
                <a:solidFill>
                  <a:srgbClr val="FF0000"/>
                </a:solidFill>
              </a:rPr>
              <a:t>unsupervised </a:t>
            </a:r>
            <a:r>
              <a:rPr lang="en-US" altLang="zh-CN" dirty="0" smtClean="0">
                <a:solidFill>
                  <a:srgbClr val="FF0000"/>
                </a:solidFill>
              </a:rPr>
              <a:t>learning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A common and important task that finds many  applications in Science, Engineering, information  Science, and other places, e.g.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Group genes that perform the same function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Group individuals that has similar political view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Categorize documents of similar topics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Ideality similar objects from </a:t>
            </a:r>
            <a:r>
              <a:rPr lang="en-US" altLang="zh-CN" dirty="0" smtClean="0"/>
              <a:t>pictures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8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35" dirty="0">
                <a:cs typeface="Calibri"/>
              </a:rPr>
              <a:t>Toy</a:t>
            </a:r>
            <a:r>
              <a:rPr lang="en-US" altLang="zh-CN" spc="-70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Examples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1786316" y="5279140"/>
            <a:ext cx="791785" cy="1002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2650082" y="5325417"/>
            <a:ext cx="1259657" cy="87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4043417" y="5204585"/>
            <a:ext cx="1192819" cy="1151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961183" y="5235435"/>
            <a:ext cx="1742954" cy="1090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5313358" y="5379406"/>
            <a:ext cx="514145" cy="791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1699182" y="1459525"/>
            <a:ext cx="5914189" cy="13522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 txBox="1"/>
          <p:nvPr/>
        </p:nvSpPr>
        <p:spPr>
          <a:xfrm>
            <a:off x="640715" y="1250820"/>
            <a:ext cx="1838960" cy="426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People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Images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Language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species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561975" y="3096385"/>
            <a:ext cx="8305800" cy="431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2009775" y="4213985"/>
            <a:ext cx="5105400" cy="879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6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29600" cy="585111"/>
          </a:xfrm>
        </p:spPr>
        <p:txBody>
          <a:bodyPr/>
          <a:lstStyle/>
          <a:p>
            <a:r>
              <a:rPr lang="en-US" altLang="zh-CN" sz="3600" dirty="0">
                <a:cs typeface="Times New Roman"/>
              </a:rPr>
              <a:t>App</a:t>
            </a:r>
            <a:r>
              <a:rPr lang="en-US" altLang="zh-CN" sz="3600" spc="-5" dirty="0">
                <a:cs typeface="Times New Roman"/>
              </a:rPr>
              <a:t>li</a:t>
            </a:r>
            <a:r>
              <a:rPr lang="en-US" altLang="zh-CN" sz="3600" dirty="0">
                <a:cs typeface="Times New Roman"/>
              </a:rPr>
              <a:t>ca</a:t>
            </a:r>
            <a:r>
              <a:rPr lang="en-US" altLang="zh-CN" sz="3600" spc="-5" dirty="0">
                <a:cs typeface="Times New Roman"/>
              </a:rPr>
              <a:t>ti</a:t>
            </a:r>
            <a:r>
              <a:rPr lang="en-US" altLang="zh-CN" sz="3600" dirty="0">
                <a:cs typeface="Times New Roman"/>
              </a:rPr>
              <a:t>on </a:t>
            </a:r>
            <a:r>
              <a:rPr lang="en-US" altLang="zh-CN" sz="3600" dirty="0" smtClean="0">
                <a:cs typeface="Times New Roman"/>
              </a:rPr>
              <a:t>(</a:t>
            </a:r>
            <a:r>
              <a:rPr lang="en-US" altLang="zh-CN" sz="3600" dirty="0">
                <a:cs typeface="Times New Roman"/>
              </a:rPr>
              <a:t>I): </a:t>
            </a:r>
            <a:r>
              <a:rPr lang="en-US" altLang="zh-CN" sz="3600" spc="-5" dirty="0">
                <a:cs typeface="Times New Roman"/>
              </a:rPr>
              <a:t>Search </a:t>
            </a:r>
            <a:r>
              <a:rPr lang="en-US" altLang="zh-CN" sz="3600" spc="-5" dirty="0" smtClean="0">
                <a:cs typeface="Times New Roman"/>
              </a:rPr>
              <a:t>Result Clustering</a:t>
            </a:r>
            <a:r>
              <a:rPr lang="en-US" altLang="zh-CN" dirty="0">
                <a:latin typeface="Times New Roman"/>
                <a:cs typeface="Times New Roman"/>
              </a:rPr>
              <a:t/>
            </a:r>
            <a:br>
              <a:rPr lang="en-US" altLang="zh-CN" dirty="0">
                <a:latin typeface="Times New Roman"/>
                <a:cs typeface="Times New Roman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030"/>
            <a:ext cx="5191125" cy="4002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045" y="1748395"/>
            <a:ext cx="4025455" cy="34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6" y="1418344"/>
            <a:ext cx="6759779" cy="4683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smtClean="0"/>
              <a:t>Application (II</a:t>
            </a:r>
            <a:r>
              <a:rPr lang="en-US" altLang="zh-CN" spc="-5" dirty="0"/>
              <a:t>):</a:t>
            </a:r>
            <a:r>
              <a:rPr lang="en-US" altLang="zh-CN" spc="-55" dirty="0"/>
              <a:t> </a:t>
            </a:r>
            <a:r>
              <a:rPr lang="en-US" altLang="zh-CN" spc="-5" dirty="0"/>
              <a:t>Navigation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15075" y="2424528"/>
            <a:ext cx="1047750" cy="428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62825" y="2238672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Hierachy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8451</TotalTime>
  <Words>2159</Words>
  <Application>Microsoft Office PowerPoint</Application>
  <PresentationFormat>全屏显示(4:3)</PresentationFormat>
  <Paragraphs>619</Paragraphs>
  <Slides>48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MS PGothic</vt:lpstr>
      <vt:lpstr>等线</vt:lpstr>
      <vt:lpstr>宋体</vt:lpstr>
      <vt:lpstr>Arial</vt:lpstr>
      <vt:lpstr>Book Antiqua</vt:lpstr>
      <vt:lpstr>Calibri</vt:lpstr>
      <vt:lpstr>Calibri Light</vt:lpstr>
      <vt:lpstr>Cambria</vt:lpstr>
      <vt:lpstr>Cambria Math</vt:lpstr>
      <vt:lpstr>Comic Sans MS</vt:lpstr>
      <vt:lpstr>Symbol</vt:lpstr>
      <vt:lpstr>Tahoma</vt:lpstr>
      <vt:lpstr>Times New Roman</vt:lpstr>
      <vt:lpstr>Wingdings</vt:lpstr>
      <vt:lpstr>Office 主题​​</vt:lpstr>
      <vt:lpstr>PowerPoint 演示文稿</vt:lpstr>
      <vt:lpstr>Course Content Plan</vt:lpstr>
      <vt:lpstr>What is clustering?</vt:lpstr>
      <vt:lpstr>What is clustering?</vt:lpstr>
      <vt:lpstr>What is clustering?</vt:lpstr>
      <vt:lpstr>What is clustering?</vt:lpstr>
      <vt:lpstr>Toy Examples</vt:lpstr>
      <vt:lpstr>Application (I): Search Result Clustering </vt:lpstr>
      <vt:lpstr>Application (II): Navigation</vt:lpstr>
      <vt:lpstr>Issues for clustering</vt:lpstr>
      <vt:lpstr>Today</vt:lpstr>
      <vt:lpstr>What is a natural grouping among them?</vt:lpstr>
      <vt:lpstr>What is a natural grouping among them?</vt:lpstr>
      <vt:lpstr>Today</vt:lpstr>
      <vt:lpstr>What is Similarity?</vt:lpstr>
      <vt:lpstr>Properties of distance measure</vt:lpstr>
      <vt:lpstr>Distance Measures: Minkowski Metric</vt:lpstr>
      <vt:lpstr>An Example</vt:lpstr>
      <vt:lpstr>Hamming distance: discrete features</vt:lpstr>
      <vt:lpstr>Similarity Measures: Correlation Coefficient</vt:lpstr>
      <vt:lpstr>Today</vt:lpstr>
      <vt:lpstr>Clustering Algorithms</vt:lpstr>
      <vt:lpstr>Clustering Algorithms</vt:lpstr>
      <vt:lpstr>Today</vt:lpstr>
      <vt:lpstr>Hierarchical Clustering</vt:lpstr>
      <vt:lpstr>Hierarchical Clustering</vt:lpstr>
      <vt:lpstr>Hierarchical Clustering</vt:lpstr>
      <vt:lpstr>Distance: A technique for measuring similarity</vt:lpstr>
      <vt:lpstr>Hierarchical Clustering</vt:lpstr>
      <vt:lpstr>Hierarchical Clustering</vt:lpstr>
      <vt:lpstr>PowerPoint 演示文稿</vt:lpstr>
      <vt:lpstr>PowerPoint 演示文稿</vt:lpstr>
      <vt:lpstr>PowerPoint 演示文稿</vt:lpstr>
      <vt:lpstr>PowerPoint 演示文稿</vt:lpstr>
      <vt:lpstr>How to decide the distances between clusters?</vt:lpstr>
      <vt:lpstr>Single Link</vt:lpstr>
      <vt:lpstr>Complete Link</vt:lpstr>
      <vt:lpstr>Average Link</vt:lpstr>
      <vt:lpstr>Example: single link</vt:lpstr>
      <vt:lpstr>Example: single link</vt:lpstr>
      <vt:lpstr>Example: single link</vt:lpstr>
      <vt:lpstr>Single link &amp; Average link</vt:lpstr>
      <vt:lpstr>Hierarchical Clustering</vt:lpstr>
      <vt:lpstr>Time Complexity</vt:lpstr>
      <vt:lpstr>Summary of Hierarchal Clustering</vt:lpstr>
      <vt:lpstr>PowerPoint 演示文稿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alter cherish</cp:lastModifiedBy>
  <cp:revision>312</cp:revision>
  <dcterms:created xsi:type="dcterms:W3CDTF">2019-04-07T06:41:07Z</dcterms:created>
  <dcterms:modified xsi:type="dcterms:W3CDTF">2020-05-17T09:06:27Z</dcterms:modified>
</cp:coreProperties>
</file>