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429" r:id="rId3"/>
    <p:sldId id="428" r:id="rId4"/>
    <p:sldId id="330" r:id="rId5"/>
    <p:sldId id="430" r:id="rId6"/>
    <p:sldId id="321" r:id="rId7"/>
    <p:sldId id="431" r:id="rId8"/>
    <p:sldId id="432" r:id="rId9"/>
    <p:sldId id="433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0369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C73C7-7D78-48A5-A683-3DE6827CDCD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5CBB7-B73A-42E2-B2AF-E992494D2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5CBB7-B73A-42E2-B2AF-E992494D2E2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5CBB7-B73A-42E2-B2AF-E992494D2E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5CBB7-B73A-42E2-B2AF-E992494D2E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9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5CBB7-B73A-42E2-B2AF-E992494D2E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2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B827-5AAB-427E-962D-7CB42547BE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B971-7B2D-4DBA-82FB-80A687B764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D3BC39-7926-4614-A368-31D1FE4F145D}" type="datetimeFigureOut">
              <a:rPr lang="zh-CN" altLang="en-US" smtClean="0"/>
              <a:t>2023/6/27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13B15C-67A8-414C-B413-BB837E62DE3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174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Part-one</a:t>
            </a:r>
            <a:endParaRPr kumimoji="1" lang="zh-CN" altLang="en-US" sz="28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7D6E57-C184-428F-9FB8-24C58FDA47FF}"/>
              </a:ext>
            </a:extLst>
          </p:cNvPr>
          <p:cNvSpPr txBox="1"/>
          <p:nvPr/>
        </p:nvSpPr>
        <p:spPr>
          <a:xfrm>
            <a:off x="263950" y="1296776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691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个项目含有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记录变化中没有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的变化信息。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E299C9-EF7C-47BD-9C74-AAC5497D9A06}"/>
              </a:ext>
            </a:extLst>
          </p:cNvPr>
          <p:cNvSpPr txBox="1"/>
          <p:nvPr/>
        </p:nvSpPr>
        <p:spPr>
          <a:xfrm>
            <a:off x="154983" y="857648"/>
            <a:ext cx="613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Repository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简介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-- stars:&gt;100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language:Dockerfile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的所有存储库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E619EB-09EB-445D-BDE0-63EF574A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280"/>
            <a:ext cx="12192000" cy="12946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6D4A4B2-D5AB-4D6F-9991-B348E0B9E53B}"/>
              </a:ext>
            </a:extLst>
          </p:cNvPr>
          <p:cNvSpPr txBox="1"/>
          <p:nvPr/>
        </p:nvSpPr>
        <p:spPr>
          <a:xfrm>
            <a:off x="154983" y="3580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7BE3E-6D69-4E90-873A-AB798D931187}"/>
              </a:ext>
            </a:extLst>
          </p:cNvPr>
          <p:cNvSpPr txBox="1"/>
          <p:nvPr/>
        </p:nvSpPr>
        <p:spPr>
          <a:xfrm>
            <a:off x="524250" y="3950298"/>
            <a:ext cx="11668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104704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其中有一个项目有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79499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1841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commit,126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4984299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条记录。不考虑该项目，平均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36.47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数，只有约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去除注释后，总记录数为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6727453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。不考虑特殊大项目，平均记录数为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2,526.31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对于所有项目而言，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的占比高达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77.65%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21.61%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0.72%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引用的外部文件的变化，可见对于该部分数据而言，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文件本身的变化为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主要变化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不考虑特殊大项目，平均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36.47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78.16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2,526.31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。考虑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平均值，即一个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2526.31/36.47= 69.27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条记录变化，一次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2526.31/78.16= 32.32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记录变化。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2C38D2-4FCB-4E87-BC28-CCAD1686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894" y="1261392"/>
            <a:ext cx="3114286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174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Part-one</a:t>
            </a:r>
            <a:endParaRPr kumimoji="1" lang="zh-CN" altLang="en-US" sz="28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5D3E664-0938-4A54-AB69-1DBA4CA4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6" y="980012"/>
            <a:ext cx="4705646" cy="489797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BDEB952-2255-47EA-B1C4-4005BF162818}"/>
              </a:ext>
            </a:extLst>
          </p:cNvPr>
          <p:cNvSpPr txBox="1"/>
          <p:nvPr/>
        </p:nvSpPr>
        <p:spPr>
          <a:xfrm>
            <a:off x="5458120" y="1049378"/>
            <a:ext cx="68417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6727453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条记录变化中，其中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5530720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条记录，占比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82.21%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，与之前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占比高形成呼应，说明这部分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文件本身的变化为主要变化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文件本身的变化而言，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为主要变化（占比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82.21%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），其次是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8.62%)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（占比均在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1%~3%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该数据可以用来衡量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文件本身变化情况，但是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该数据考虑的主要对象不是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此外，该数据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占比差异巨大，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后提交的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变化，而前面提交的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变化。一个可能的原因是大量项目初始没有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，而后面添加了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且对于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本身的改动较小（一个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69.27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条记录变化），造成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差异巨大。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0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Part-two</a:t>
            </a:r>
            <a:endParaRPr kumimoji="1" lang="zh-CN" altLang="en-US" sz="28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9BEE7C-118D-435C-B725-073A44F2FBA7}"/>
              </a:ext>
            </a:extLst>
          </p:cNvPr>
          <p:cNvSpPr txBox="1"/>
          <p:nvPr/>
        </p:nvSpPr>
        <p:spPr>
          <a:xfrm>
            <a:off x="182650" y="825749"/>
            <a:ext cx="474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简介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–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dockerhub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官方镜像的不同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tag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变化情况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369FF4-00AA-4363-A0A6-DCC12681CEEF}"/>
              </a:ext>
            </a:extLst>
          </p:cNvPr>
          <p:cNvSpPr txBox="1"/>
          <p:nvPr/>
        </p:nvSpPr>
        <p:spPr>
          <a:xfrm>
            <a:off x="182650" y="1296776"/>
            <a:ext cx="627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个官方镜像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个项目只有两个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且内容完全一致，没有发生变化。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45641D-D2A2-4A40-80C5-B5DF1AD1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8" y="1927526"/>
            <a:ext cx="7124098" cy="9906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5E734F5-C99E-4800-92AB-752F7AEC0774}"/>
              </a:ext>
            </a:extLst>
          </p:cNvPr>
          <p:cNvSpPr txBox="1"/>
          <p:nvPr/>
        </p:nvSpPr>
        <p:spPr>
          <a:xfrm>
            <a:off x="154346" y="3137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63F342-3764-4026-AEFB-23BC912BDA96}"/>
              </a:ext>
            </a:extLst>
          </p:cNvPr>
          <p:cNvSpPr txBox="1"/>
          <p:nvPr/>
        </p:nvSpPr>
        <p:spPr>
          <a:xfrm>
            <a:off x="523613" y="3506456"/>
            <a:ext cx="107386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38.46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数，只有约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总记录数为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45428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264.116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对于所有官方镜像而言，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50.13%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49.86%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38.46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25.83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264.116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。考虑平均值，即一个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264.116/38.46= 6.86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条记录变化，一次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264.116/25.83 = 10.22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这里的一条记录对应于一层。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平均一次版本变化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5A2759-2426-4BF1-93AE-856F52DC1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07" y="1953967"/>
            <a:ext cx="3876780" cy="81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Part-two</a:t>
            </a:r>
            <a:endParaRPr kumimoji="1" lang="zh-CN" altLang="en-US" sz="28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C243C6-7169-4002-B0A1-4DAE899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0" y="1078939"/>
            <a:ext cx="4269731" cy="42943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68E05-A7E6-4166-9384-B2526DD440F9}"/>
              </a:ext>
            </a:extLst>
          </p:cNvPr>
          <p:cNvSpPr txBox="1"/>
          <p:nvPr/>
        </p:nvSpPr>
        <p:spPr>
          <a:xfrm>
            <a:off x="5458120" y="1049378"/>
            <a:ext cx="7070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45428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条记录变化中，其中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条记录，占比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35.28%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，其次是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23.76%)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该数据是用来衡量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文件本身的变化情况，从第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六点可以看出，与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Part-One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数据占比顺序几乎一致（除了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互换以外），可以知道对于一个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文件而言，主要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57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20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Part-three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DDD4CD-DBA2-422F-8DC5-9A7E0344534D}"/>
              </a:ext>
            </a:extLst>
          </p:cNvPr>
          <p:cNvSpPr txBox="1"/>
          <p:nvPr/>
        </p:nvSpPr>
        <p:spPr>
          <a:xfrm>
            <a:off x="263950" y="1296776"/>
            <a:ext cx="8705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个项目含有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记录变化中没有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的变化信息。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374401-0C46-4551-BA54-56B1D25C9EAC}"/>
              </a:ext>
            </a:extLst>
          </p:cNvPr>
          <p:cNvSpPr txBox="1"/>
          <p:nvPr/>
        </p:nvSpPr>
        <p:spPr>
          <a:xfrm>
            <a:off x="154983" y="857648"/>
            <a:ext cx="523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Repository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简介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–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dockerhub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相关联存储库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044FD2-FA2E-4315-8796-BA3FAA31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6909"/>
            <a:ext cx="12192000" cy="118007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7056039-72DF-4E19-8CB9-551ADB9160B5}"/>
              </a:ext>
            </a:extLst>
          </p:cNvPr>
          <p:cNvSpPr txBox="1"/>
          <p:nvPr/>
        </p:nvSpPr>
        <p:spPr>
          <a:xfrm>
            <a:off x="154983" y="3580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4CE867-F985-4EE9-A1EC-66590B9B94BB}"/>
              </a:ext>
            </a:extLst>
          </p:cNvPr>
          <p:cNvSpPr txBox="1"/>
          <p:nvPr/>
        </p:nvSpPr>
        <p:spPr>
          <a:xfrm>
            <a:off x="524250" y="3950298"/>
            <a:ext cx="11738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2153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数，只有约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去除注释后，总记录数为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6596542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16532.68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对于所有项目而言，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23.89%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23.30%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52.80%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引用的外部文件的变化，可见对于该部分数据而言，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外部引用文件的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变化为主要变化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1188.89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16532.68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。考虑平均值，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16532.68/5.39 = 3,067.28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条记录变化，一次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16532.68/1188.89 = 13.90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记录变化。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变化频率非常高，但是一次变化记录数不多，即变化速度慢。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153721B-C5DA-4F3D-8B3D-BC10D0D5D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300" y="1129337"/>
            <a:ext cx="3368712" cy="105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20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Part-three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427626-B14C-41E2-9E5A-016C5BF4E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7" y="825749"/>
            <a:ext cx="5015834" cy="53284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882D1CF-036D-4DC9-A491-886352BD937D}"/>
              </a:ext>
            </a:extLst>
          </p:cNvPr>
          <p:cNvSpPr txBox="1"/>
          <p:nvPr/>
        </p:nvSpPr>
        <p:spPr>
          <a:xfrm>
            <a:off x="5458120" y="1049378"/>
            <a:ext cx="68417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去除外部文件变化引起的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COPY,COPY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3671064-3483428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187,636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文件本身的变化而言，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为主要变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2311139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），其次是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187636)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该数据说明对于自动构建的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而言，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外部文件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变化为主要变化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，同时个人所写的用于自动构建的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指令使用量上升，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相较于官方镜像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层数增加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可能的原因是个人的镜像多用于开发，需要引用外部文件，而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官方镜像仅仅提供基础功能，尽可能使镜像小。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98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20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Part-three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3B8A25-144F-4043-B3AF-02B1DD613BD5}"/>
              </a:ext>
            </a:extLst>
          </p:cNvPr>
          <p:cNvSpPr txBox="1"/>
          <p:nvPr/>
        </p:nvSpPr>
        <p:spPr>
          <a:xfrm>
            <a:off x="248638" y="973610"/>
            <a:ext cx="841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个镜像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个项目可能只有一个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间无变化。这里仅考虑入库的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87E5E4-CEA5-4C3E-A5A3-41A5A6CB3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9" y="1804894"/>
            <a:ext cx="6969932" cy="8157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A2F485-7A14-4BD1-BDEA-664CBA361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207" y="1619941"/>
            <a:ext cx="3371429" cy="8857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730E91D-F662-4DF6-AC19-C11704CF7B32}"/>
              </a:ext>
            </a:extLst>
          </p:cNvPr>
          <p:cNvSpPr txBox="1"/>
          <p:nvPr/>
        </p:nvSpPr>
        <p:spPr>
          <a:xfrm>
            <a:off x="154346" y="3137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E955E7-F16E-40EA-BE00-74727A6E9651}"/>
              </a:ext>
            </a:extLst>
          </p:cNvPr>
          <p:cNvSpPr txBox="1"/>
          <p:nvPr/>
        </p:nvSpPr>
        <p:spPr>
          <a:xfrm>
            <a:off x="523613" y="3506456"/>
            <a:ext cx="107386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相较于官方镜像，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数，有约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总记录数为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43600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99.77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对于这些非官方镜像而言，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50.24%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49.75%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，平均入库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，平均记录数为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99.77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。考虑平均值，即一个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99.77/17.21= 5.79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条记录变化，一次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99.77/9.29 = 10.73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这里的一条记录对应于一层。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平均一次版本变化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13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4000" r="33676" b="55939"/>
          <a:stretch>
            <a:fillRect/>
          </a:stretch>
        </p:blipFill>
        <p:spPr>
          <a:xfrm>
            <a:off x="2" y="2"/>
            <a:ext cx="8086205" cy="714895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89" name="直线连接符 93"/>
          <p:cNvCxnSpPr/>
          <p:nvPr/>
        </p:nvCxnSpPr>
        <p:spPr>
          <a:xfrm flipH="1">
            <a:off x="-7622" y="703815"/>
            <a:ext cx="12204000" cy="0"/>
          </a:xfrm>
          <a:prstGeom prst="line">
            <a:avLst/>
          </a:prstGeom>
          <a:ln w="101600">
            <a:gradFill>
              <a:gsLst>
                <a:gs pos="50000">
                  <a:srgbClr val="F6D9A7"/>
                </a:gs>
                <a:gs pos="100000">
                  <a:srgbClr val="D6AA74"/>
                </a:gs>
                <a:gs pos="0">
                  <a:srgbClr val="D6AA7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54983" y="69743"/>
            <a:ext cx="20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CN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Part-three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77A77-6FF5-4888-9713-91646C9C2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66" y="940401"/>
            <a:ext cx="4959596" cy="47156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04F8D5-689A-4073-9CB1-0330CE80ED1B}"/>
              </a:ext>
            </a:extLst>
          </p:cNvPr>
          <p:cNvSpPr txBox="1"/>
          <p:nvPr/>
        </p:nvSpPr>
        <p:spPr>
          <a:xfrm>
            <a:off x="5458120" y="1049378"/>
            <a:ext cx="6712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43600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条记录变化中，其中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16599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条记录，占比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38.07%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，其次是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20.04%)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对于用户实际用来开发构建的镜像中，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量增加，且外部文件变化成主要变化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，而对于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等仍是主要变化因素。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58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FkMmVlYTYwZmRmNjhiMzJkZjZjNTYzMmI5YzQ4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1345</Words>
  <Application>Microsoft Office PowerPoint</Application>
  <PresentationFormat>宽屏</PresentationFormat>
  <Paragraphs>105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等线 Light</vt:lpstr>
      <vt:lpstr>微软雅黑</vt:lpstr>
      <vt:lpstr>微软雅黑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苗苗</dc:creator>
  <cp:lastModifiedBy>z yj</cp:lastModifiedBy>
  <cp:revision>160</cp:revision>
  <dcterms:created xsi:type="dcterms:W3CDTF">2022-10-07T03:24:00Z</dcterms:created>
  <dcterms:modified xsi:type="dcterms:W3CDTF">2023-06-27T14:29:16Z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8A4E255BC48B492D96BEFEBFEF8E0EEA_12</vt:lpwstr>
  </property>
</Properties>
</file>