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6DCCC-59B6-4122-9345-79EBB98BF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6FA6F-0A1E-45BF-91F1-9F12DAED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BCC5-A46E-4E92-B1AE-07519050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7E46-0862-44BF-B46A-19AE8795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466F-F1A2-43D2-A20D-B4BBC4E7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4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93A4-FA0B-4D6E-9146-74361D05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F1A04-70E3-44F9-B414-1C05F709C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CE13-75F6-488D-8DE4-543C4A08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29AD-F9A6-4CAB-A88D-1FA42380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F28B-1E9D-43E5-BC51-D2954F68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4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78F53-2995-4CF0-8D19-A2F62341D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92A3C-8D34-4C95-8A8F-9448C602E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3A930-CD0B-45D4-AB7C-C907711E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092E2-019E-48B9-8B65-4B79FF5A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594E-3AD0-420E-AE3B-D3A4A34B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601C-D4A0-4970-B3A3-A3527772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F493-06C9-423C-B3A8-B1AACD88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562D8-0A2E-47F5-A078-3ABE0914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07B2-4CDB-4887-98F4-73490FDA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27D26-29DF-435A-BAD5-3DEA2E02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ABA5D-0025-4D6D-89B0-C9FD6749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00715-1749-493A-986D-B15D783DB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D404-3EFA-4607-8516-63018553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804EE-7D5B-4386-8620-EDDD7A42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8B49D-3458-42B6-81A7-15E6AF47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9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CF0C-6E89-45AF-89C0-9D59E698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D962-DD72-4BE2-9B4E-DDA32D083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BEC45-9E94-48A9-B619-2018A2125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10D3A-9E86-4DED-BC5F-505BE7AE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240AF-691E-4ED8-9FA8-C9DCE12E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65F5E-F812-47F8-959C-9286DE96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8B18-83A1-4111-B6DF-181EBF09A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7E568-E341-4D10-814A-EABCB278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20C7C-46BD-4030-A7EF-F673EC556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A6D0BC-4DB7-423E-AC7F-0FE07D697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1C9F8-77BD-40AD-A862-8EA704A8B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36727-52B1-4508-ABD3-7DA14DAA1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779D1-887F-4DB2-A228-3756731D0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E57C6-2375-4682-AFC0-9765AB67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AB9A-8E45-4007-97DC-08DE38B1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41C1D-1139-470E-B692-D89ED32D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376DC-6996-4AE7-908E-A7479862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09EE9-2B3C-4888-8105-EB9ADB88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0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A3218E-FF09-479F-ADA1-0C89B9A1E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044DD-5D73-495D-9DA7-48E88842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88295-1541-4930-8219-A50A0CE6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3769-B511-430C-9696-A02863C2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C764E-3E70-42F8-B677-704D501F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FBDBE-43D6-4EE0-8186-9A4E954D3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FF234-5641-4A59-9438-5FA01531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CCA2D-0CB4-4CD9-B612-83DBAD970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251502-5191-4E68-B4F6-9291F2E7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2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9073A-14EE-4E87-A1C4-1DD22ABF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4DB20D-B3D0-4684-BA50-A405D6160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3987F-287D-4BB5-BCFD-3AA18E15E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D05BD-D00E-4056-A97A-626A00D1D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5EB6B-11FC-43C9-9343-1966906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D566F-5157-4B39-BC33-9E0D93CD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3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CD98C-B059-47E2-8BA3-078482A9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AB8C8-F7EC-4212-B053-FF618E5B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6E1D9-BF5D-4065-82C3-21A5183AD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CF1C2-6512-48B0-ADEA-8BD49EDB81E7}" type="datetimeFigureOut">
              <a:rPr lang="en-US" smtClean="0"/>
              <a:t>10/3/2018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69F52-33E5-45C9-93A3-682AAB7B4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FE8C-80BA-4C72-80A1-0F8A00192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18DB2-8D5F-4105-9DEE-D8A06611F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7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2F1A-462D-4637-8598-BDB0294C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1303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TEXT PRIMARY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KEY,Rating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INTEGER,Location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TEXT,Country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TEXT);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Item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INTEGER PRIMARY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KEY,Name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TEXT,Currently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REAL,Buy_Price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TEXT,First_Bid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REAL,Number_of_Bids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INTEGER,Started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DATETIME,Ends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DATETIME,SellerID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TEXT,Description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TEXT,FOREIGN KEY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SellerID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REFERENCES User(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));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Category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CategoryName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TEXT PRIMARY KEY)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Belongs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INTEGER,CategoryName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TEXT,PRIMARY KEY(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ItemID,CategoryName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FOREIGN KEY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REFERENCES Item(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 FOREIGN KEY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CategoryName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REFERENCES Category(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CategoryName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Bid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TEXT,ItemID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INTEGER,Amount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REAL,Time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DATETIME, PRIMARY KEY(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Amount, Time), FOREIGN KEY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REFERENCES Item(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ItemID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),FOREIGN KEY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REFERENCES User(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UserID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DC094-46F9-4F0B-9F8C-F338C63C2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341"/>
            <a:ext cx="105156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Relation Schema</a:t>
            </a:r>
          </a:p>
        </p:txBody>
      </p:sp>
    </p:spTree>
    <p:extLst>
      <p:ext uri="{BB962C8B-B14F-4D97-AF65-F5344CB8AC3E}">
        <p14:creationId xmlns:p14="http://schemas.microsoft.com/office/powerpoint/2010/main" val="250608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4542D8-2929-4F65-8651-7BDC59A551F4}"/>
              </a:ext>
            </a:extLst>
          </p:cNvPr>
          <p:cNvSpPr/>
          <p:nvPr/>
        </p:nvSpPr>
        <p:spPr>
          <a:xfrm>
            <a:off x="2272684" y="1819923"/>
            <a:ext cx="1544714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B862E5-E2BB-424F-9323-9E7E0862282D}"/>
              </a:ext>
            </a:extLst>
          </p:cNvPr>
          <p:cNvSpPr/>
          <p:nvPr/>
        </p:nvSpPr>
        <p:spPr>
          <a:xfrm>
            <a:off x="8339094" y="1819923"/>
            <a:ext cx="1544714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BC20B121-EC6D-4A49-8696-96B48E890766}"/>
              </a:ext>
            </a:extLst>
          </p:cNvPr>
          <p:cNvSpPr/>
          <p:nvPr/>
        </p:nvSpPr>
        <p:spPr>
          <a:xfrm>
            <a:off x="5594411" y="1673441"/>
            <a:ext cx="1003177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0D051C-8959-4F75-BB13-85B8D3AC88A1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817398" y="2130641"/>
            <a:ext cx="17770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D54272-48CB-4AB6-9E59-3653C4E5961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597588" y="2130641"/>
            <a:ext cx="174150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86F85E-EB39-46EE-B4DA-AEF77C4377BD}"/>
              </a:ext>
            </a:extLst>
          </p:cNvPr>
          <p:cNvSpPr/>
          <p:nvPr/>
        </p:nvSpPr>
        <p:spPr>
          <a:xfrm>
            <a:off x="337728" y="454359"/>
            <a:ext cx="1622393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Buy_Price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4AA1DA3-FC87-4E32-82F6-012504DB5145}"/>
              </a:ext>
            </a:extLst>
          </p:cNvPr>
          <p:cNvSpPr/>
          <p:nvPr/>
        </p:nvSpPr>
        <p:spPr>
          <a:xfrm>
            <a:off x="64442" y="1489758"/>
            <a:ext cx="1413028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FA1C77-F612-4EF9-A406-665EF17FE6C6}"/>
              </a:ext>
            </a:extLst>
          </p:cNvPr>
          <p:cNvSpPr/>
          <p:nvPr/>
        </p:nvSpPr>
        <p:spPr>
          <a:xfrm>
            <a:off x="3656116" y="288075"/>
            <a:ext cx="1207363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ItemID</a:t>
            </a:r>
            <a:endParaRPr lang="en-US" u="sng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1AD24B-4415-4083-94B8-F16268AB2F3C}"/>
              </a:ext>
            </a:extLst>
          </p:cNvPr>
          <p:cNvSpPr/>
          <p:nvPr/>
        </p:nvSpPr>
        <p:spPr>
          <a:xfrm>
            <a:off x="98064" y="2601756"/>
            <a:ext cx="1777013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71730D2-2646-420F-A23B-2FE0E1766788}"/>
              </a:ext>
            </a:extLst>
          </p:cNvPr>
          <p:cNvSpPr/>
          <p:nvPr/>
        </p:nvSpPr>
        <p:spPr>
          <a:xfrm>
            <a:off x="88426" y="2013011"/>
            <a:ext cx="1207363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300036-F36A-43FA-9C83-04BF8FC66EDE}"/>
              </a:ext>
            </a:extLst>
          </p:cNvPr>
          <p:cNvSpPr/>
          <p:nvPr/>
        </p:nvSpPr>
        <p:spPr>
          <a:xfrm>
            <a:off x="4049697" y="1422868"/>
            <a:ext cx="148405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6B7DDB9-AA6A-472D-BC72-8836ED669C9B}"/>
              </a:ext>
            </a:extLst>
          </p:cNvPr>
          <p:cNvSpPr/>
          <p:nvPr/>
        </p:nvSpPr>
        <p:spPr>
          <a:xfrm>
            <a:off x="1225856" y="79448"/>
            <a:ext cx="2503501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Number_of_Bids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598CC5-FC0F-47EC-82F7-3CBAFCE9474B}"/>
              </a:ext>
            </a:extLst>
          </p:cNvPr>
          <p:cNvSpPr/>
          <p:nvPr/>
        </p:nvSpPr>
        <p:spPr>
          <a:xfrm>
            <a:off x="132053" y="973951"/>
            <a:ext cx="1473692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First_Bid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7146843-8CC9-4537-968C-6C8CB2706105}"/>
              </a:ext>
            </a:extLst>
          </p:cNvPr>
          <p:cNvSpPr/>
          <p:nvPr/>
        </p:nvSpPr>
        <p:spPr>
          <a:xfrm>
            <a:off x="4074471" y="834495"/>
            <a:ext cx="1207363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81B4E7-3AB2-40CA-A102-B6734632C206}"/>
              </a:ext>
            </a:extLst>
          </p:cNvPr>
          <p:cNvCxnSpPr>
            <a:cxnSpLocks/>
            <a:stCxn id="20" idx="4"/>
            <a:endCxn id="4" idx="0"/>
          </p:cNvCxnSpPr>
          <p:nvPr/>
        </p:nvCxnSpPr>
        <p:spPr>
          <a:xfrm>
            <a:off x="2477607" y="496699"/>
            <a:ext cx="567434" cy="13232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2186B1-61EB-4107-9F1C-8841B2CFBD22}"/>
              </a:ext>
            </a:extLst>
          </p:cNvPr>
          <p:cNvCxnSpPr>
            <a:cxnSpLocks/>
            <a:stCxn id="13" idx="5"/>
          </p:cNvCxnSpPr>
          <p:nvPr/>
        </p:nvCxnSpPr>
        <p:spPr>
          <a:xfrm>
            <a:off x="1722527" y="810505"/>
            <a:ext cx="854963" cy="10200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C6C33FF-6E2A-45C7-8B0E-24D4BF86C309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1389928" y="1330097"/>
            <a:ext cx="970787" cy="50047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18FC18-7719-46DE-876A-7F312F9AAEEB}"/>
              </a:ext>
            </a:extLst>
          </p:cNvPr>
          <p:cNvCxnSpPr>
            <a:cxnSpLocks/>
            <a:stCxn id="14" idx="6"/>
            <a:endCxn id="4" idx="1"/>
          </p:cNvCxnSpPr>
          <p:nvPr/>
        </p:nvCxnSpPr>
        <p:spPr>
          <a:xfrm>
            <a:off x="1477470" y="1698384"/>
            <a:ext cx="795214" cy="43225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9714D3-E194-485A-84EF-B435ACD0DBDC}"/>
              </a:ext>
            </a:extLst>
          </p:cNvPr>
          <p:cNvCxnSpPr>
            <a:cxnSpLocks/>
            <a:stCxn id="18" idx="6"/>
            <a:endCxn id="4" idx="1"/>
          </p:cNvCxnSpPr>
          <p:nvPr/>
        </p:nvCxnSpPr>
        <p:spPr>
          <a:xfrm flipV="1">
            <a:off x="1295789" y="2130641"/>
            <a:ext cx="976895" cy="9099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76BEE8-D0E1-4F17-87B1-A82EC7738B45}"/>
              </a:ext>
            </a:extLst>
          </p:cNvPr>
          <p:cNvCxnSpPr>
            <a:stCxn id="4" idx="0"/>
            <a:endCxn id="15" idx="4"/>
          </p:cNvCxnSpPr>
          <p:nvPr/>
        </p:nvCxnSpPr>
        <p:spPr>
          <a:xfrm flipV="1">
            <a:off x="3045041" y="705326"/>
            <a:ext cx="1214757" cy="11145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16F07D-FD54-40CD-996A-59DE8AFF57BC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728623" y="1190641"/>
            <a:ext cx="522662" cy="6243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868260-7CAF-48C0-8F2E-901467DC5F48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871405" y="1779014"/>
            <a:ext cx="395626" cy="1498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F9F0916-6ED7-4217-A871-E268842839D3}"/>
              </a:ext>
            </a:extLst>
          </p:cNvPr>
          <p:cNvSpPr/>
          <p:nvPr/>
        </p:nvSpPr>
        <p:spPr>
          <a:xfrm>
            <a:off x="5397619" y="472734"/>
            <a:ext cx="1378999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Amount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FDE4A2A-59B9-4A6A-AAF1-3DF03FC38028}"/>
              </a:ext>
            </a:extLst>
          </p:cNvPr>
          <p:cNvSpPr/>
          <p:nvPr/>
        </p:nvSpPr>
        <p:spPr>
          <a:xfrm>
            <a:off x="6677113" y="938739"/>
            <a:ext cx="1207363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/>
              <a:t>Time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6E514-9996-4055-A2CD-F8BCB8692FC2}"/>
              </a:ext>
            </a:extLst>
          </p:cNvPr>
          <p:cNvCxnSpPr>
            <a:cxnSpLocks/>
            <a:stCxn id="45" idx="4"/>
            <a:endCxn id="6" idx="0"/>
          </p:cNvCxnSpPr>
          <p:nvPr/>
        </p:nvCxnSpPr>
        <p:spPr>
          <a:xfrm>
            <a:off x="6087119" y="889985"/>
            <a:ext cx="8881" cy="7834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057F927B-5631-4172-83B5-C1B65259EB25}"/>
              </a:ext>
            </a:extLst>
          </p:cNvPr>
          <p:cNvSpPr/>
          <p:nvPr/>
        </p:nvSpPr>
        <p:spPr>
          <a:xfrm>
            <a:off x="9831284" y="3027286"/>
            <a:ext cx="1378999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5978C4E-2A04-4DBF-88C3-44E77B9D6202}"/>
              </a:ext>
            </a:extLst>
          </p:cNvPr>
          <p:cNvSpPr/>
          <p:nvPr/>
        </p:nvSpPr>
        <p:spPr>
          <a:xfrm>
            <a:off x="8200003" y="459416"/>
            <a:ext cx="1378999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UserID</a:t>
            </a:r>
            <a:endParaRPr lang="en-US" u="sng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5509AD7-8112-48E3-933D-C77C986D884D}"/>
              </a:ext>
            </a:extLst>
          </p:cNvPr>
          <p:cNvSpPr/>
          <p:nvPr/>
        </p:nvSpPr>
        <p:spPr>
          <a:xfrm>
            <a:off x="10705525" y="1864310"/>
            <a:ext cx="1378999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652497E-00BC-4EED-99AB-36847A37E8D5}"/>
              </a:ext>
            </a:extLst>
          </p:cNvPr>
          <p:cNvSpPr/>
          <p:nvPr/>
        </p:nvSpPr>
        <p:spPr>
          <a:xfrm>
            <a:off x="10113142" y="681359"/>
            <a:ext cx="1378999" cy="4172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Rating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9D572E-6B4E-4C57-B92F-156AF30B3805}"/>
              </a:ext>
            </a:extLst>
          </p:cNvPr>
          <p:cNvCxnSpPr>
            <a:stCxn id="56" idx="4"/>
            <a:endCxn id="5" idx="0"/>
          </p:cNvCxnSpPr>
          <p:nvPr/>
        </p:nvCxnSpPr>
        <p:spPr>
          <a:xfrm>
            <a:off x="8889503" y="876667"/>
            <a:ext cx="221948" cy="9432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8A7E1C-2AA0-4352-A5DA-EE5DFE2444A1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861613" y="1098610"/>
            <a:ext cx="941029" cy="74572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7A96F-6E99-4BC8-975A-03C9F644AE35}"/>
              </a:ext>
            </a:extLst>
          </p:cNvPr>
          <p:cNvCxnSpPr>
            <a:stCxn id="57" idx="2"/>
            <a:endCxn id="5" idx="3"/>
          </p:cNvCxnSpPr>
          <p:nvPr/>
        </p:nvCxnSpPr>
        <p:spPr>
          <a:xfrm flipH="1">
            <a:off x="9883808" y="2072936"/>
            <a:ext cx="821717" cy="5770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ADB917-C29A-4D9A-B8AD-42BB997A1562}"/>
              </a:ext>
            </a:extLst>
          </p:cNvPr>
          <p:cNvCxnSpPr>
            <a:stCxn id="55" idx="2"/>
            <a:endCxn id="5" idx="2"/>
          </p:cNvCxnSpPr>
          <p:nvPr/>
        </p:nvCxnSpPr>
        <p:spPr>
          <a:xfrm flipH="1" flipV="1">
            <a:off x="9111451" y="2441359"/>
            <a:ext cx="719833" cy="79455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74AEC17-91E8-4DCC-8DE8-0F0D8C312754}"/>
              </a:ext>
            </a:extLst>
          </p:cNvPr>
          <p:cNvCxnSpPr>
            <a:stCxn id="6" idx="0"/>
            <a:endCxn id="46" idx="4"/>
          </p:cNvCxnSpPr>
          <p:nvPr/>
        </p:nvCxnSpPr>
        <p:spPr>
          <a:xfrm flipV="1">
            <a:off x="6096000" y="1355990"/>
            <a:ext cx="1184795" cy="31745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CC1450B-8CC8-4AF4-9718-AACD1A63E8FF}"/>
              </a:ext>
            </a:extLst>
          </p:cNvPr>
          <p:cNvCxnSpPr>
            <a:stCxn id="16" idx="6"/>
            <a:endCxn id="4" idx="1"/>
          </p:cNvCxnSpPr>
          <p:nvPr/>
        </p:nvCxnSpPr>
        <p:spPr>
          <a:xfrm flipV="1">
            <a:off x="1875077" y="2130641"/>
            <a:ext cx="397607" cy="67974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739BCFC-7CC5-4122-9314-1525327DE038}"/>
              </a:ext>
            </a:extLst>
          </p:cNvPr>
          <p:cNvSpPr/>
          <p:nvPr/>
        </p:nvSpPr>
        <p:spPr>
          <a:xfrm>
            <a:off x="5585529" y="3235911"/>
            <a:ext cx="1378999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Sells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ECD79A-984F-4C06-842A-4DB0D8053FB5}"/>
              </a:ext>
            </a:extLst>
          </p:cNvPr>
          <p:cNvCxnSpPr>
            <a:cxnSpLocks/>
            <a:stCxn id="4" idx="2"/>
            <a:endCxn id="103" idx="1"/>
          </p:cNvCxnSpPr>
          <p:nvPr/>
        </p:nvCxnSpPr>
        <p:spPr>
          <a:xfrm>
            <a:off x="3045041" y="2441359"/>
            <a:ext cx="2540488" cy="125175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DD6E7E-7DF8-4DA1-9554-9BF2B906F742}"/>
              </a:ext>
            </a:extLst>
          </p:cNvPr>
          <p:cNvCxnSpPr>
            <a:cxnSpLocks/>
            <a:stCxn id="103" idx="3"/>
          </p:cNvCxnSpPr>
          <p:nvPr/>
        </p:nvCxnSpPr>
        <p:spPr>
          <a:xfrm flipV="1">
            <a:off x="6964528" y="2418057"/>
            <a:ext cx="1374566" cy="127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6" name="Diamond 115">
            <a:extLst>
              <a:ext uri="{FF2B5EF4-FFF2-40B4-BE49-F238E27FC236}">
                <a16:creationId xmlns:a16="http://schemas.microsoft.com/office/drawing/2014/main" id="{158347B1-129C-4306-8A74-44D803608B73}"/>
              </a:ext>
            </a:extLst>
          </p:cNvPr>
          <p:cNvSpPr/>
          <p:nvPr/>
        </p:nvSpPr>
        <p:spPr>
          <a:xfrm>
            <a:off x="2130641" y="3104113"/>
            <a:ext cx="1828431" cy="76308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Belongs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4A480FE-E19F-4C31-B610-DA0BD1DFAADE}"/>
              </a:ext>
            </a:extLst>
          </p:cNvPr>
          <p:cNvSpPr/>
          <p:nvPr/>
        </p:nvSpPr>
        <p:spPr>
          <a:xfrm>
            <a:off x="2272684" y="4564933"/>
            <a:ext cx="1544714" cy="621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Category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E18FCC2-7F0F-482A-9618-5736E77FAF96}"/>
              </a:ext>
            </a:extLst>
          </p:cNvPr>
          <p:cNvCxnSpPr>
            <a:cxnSpLocks/>
            <a:stCxn id="4" idx="2"/>
            <a:endCxn id="116" idx="0"/>
          </p:cNvCxnSpPr>
          <p:nvPr/>
        </p:nvCxnSpPr>
        <p:spPr>
          <a:xfrm flipH="1">
            <a:off x="3044857" y="2441359"/>
            <a:ext cx="184" cy="6627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EA7E50C-23BC-4757-8620-ABF48EFC13A9}"/>
              </a:ext>
            </a:extLst>
          </p:cNvPr>
          <p:cNvCxnSpPr>
            <a:cxnSpLocks/>
            <a:stCxn id="116" idx="2"/>
            <a:endCxn id="124" idx="0"/>
          </p:cNvCxnSpPr>
          <p:nvPr/>
        </p:nvCxnSpPr>
        <p:spPr>
          <a:xfrm>
            <a:off x="3044857" y="3867195"/>
            <a:ext cx="184" cy="69773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ACEC739C-EBAB-4652-B005-C39615AAA1DB}"/>
              </a:ext>
            </a:extLst>
          </p:cNvPr>
          <p:cNvSpPr/>
          <p:nvPr/>
        </p:nvSpPr>
        <p:spPr>
          <a:xfrm>
            <a:off x="1924049" y="5788831"/>
            <a:ext cx="2241614" cy="469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CategoryName</a:t>
            </a:r>
            <a:endParaRPr lang="en-US" u="sng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B46E285-7823-451D-9634-0CA4F745DEED}"/>
              </a:ext>
            </a:extLst>
          </p:cNvPr>
          <p:cNvCxnSpPr>
            <a:cxnSpLocks/>
            <a:stCxn id="130" idx="0"/>
            <a:endCxn id="124" idx="2"/>
          </p:cNvCxnSpPr>
          <p:nvPr/>
        </p:nvCxnSpPr>
        <p:spPr>
          <a:xfrm flipV="1">
            <a:off x="3044856" y="5186369"/>
            <a:ext cx="185" cy="60246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187E67D-345C-4CD5-82E6-5183348F096E}"/>
              </a:ext>
            </a:extLst>
          </p:cNvPr>
          <p:cNvSpPr/>
          <p:nvPr/>
        </p:nvSpPr>
        <p:spPr>
          <a:xfrm>
            <a:off x="7352956" y="4795322"/>
            <a:ext cx="34496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ER Diagram</a:t>
            </a:r>
          </a:p>
        </p:txBody>
      </p:sp>
    </p:spTree>
    <p:extLst>
      <p:ext uri="{BB962C8B-B14F-4D97-AF65-F5344CB8AC3E}">
        <p14:creationId xmlns:p14="http://schemas.microsoft.com/office/powerpoint/2010/main" val="233111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Relation Schema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Patil</dc:creator>
  <cp:lastModifiedBy>Vinay Patil</cp:lastModifiedBy>
  <cp:revision>16</cp:revision>
  <dcterms:created xsi:type="dcterms:W3CDTF">2018-10-01T22:35:16Z</dcterms:created>
  <dcterms:modified xsi:type="dcterms:W3CDTF">2018-10-04T02:27:58Z</dcterms:modified>
</cp:coreProperties>
</file>