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1"/>
    <p:restoredTop sz="94714"/>
  </p:normalViewPr>
  <p:slideViewPr>
    <p:cSldViewPr snapToGrid="0" snapToObjects="1">
      <p:cViewPr>
        <p:scale>
          <a:sx n="102" d="100"/>
          <a:sy n="102" d="100"/>
        </p:scale>
        <p:origin x="27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D692F-F752-8740-AE28-0528955AC2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B8356-E4D5-2D4F-8B85-831A320C20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B8356-E4D5-2D4F-8B85-831A320C209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B63-0147-A740-B4E8-C1F89E0106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7A9C-BF25-8A42-BC9F-4426EEF705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B63-0147-A740-B4E8-C1F89E0106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7A9C-BF25-8A42-BC9F-4426EEF705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B63-0147-A740-B4E8-C1F89E0106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7A9C-BF25-8A42-BC9F-4426EEF705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B63-0147-A740-B4E8-C1F89E0106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7A9C-BF25-8A42-BC9F-4426EEF705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B63-0147-A740-B4E8-C1F89E0106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7A9C-BF25-8A42-BC9F-4426EEF705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B63-0147-A740-B4E8-C1F89E0106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7A9C-BF25-8A42-BC9F-4426EEF705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B63-0147-A740-B4E8-C1F89E01066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7A9C-BF25-8A42-BC9F-4426EEF705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B63-0147-A740-B4E8-C1F89E01066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7A9C-BF25-8A42-BC9F-4426EEF705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B63-0147-A740-B4E8-C1F89E01066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7A9C-BF25-8A42-BC9F-4426EEF705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B63-0147-A740-B4E8-C1F89E0106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7A9C-BF25-8A42-BC9F-4426EEF705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B63-0147-A740-B4E8-C1F89E0106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7A9C-BF25-8A42-BC9F-4426EEF7054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EAB63-0147-A740-B4E8-C1F89E0106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7A9C-BF25-8A42-BC9F-4426EEF705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572135" y="1777506"/>
            <a:ext cx="3929976" cy="1024056"/>
            <a:chOff x="1572135" y="1777506"/>
            <a:chExt cx="3929976" cy="1024056"/>
          </a:xfrm>
        </p:grpSpPr>
        <p:grpSp>
          <p:nvGrpSpPr>
            <p:cNvPr id="24" name="Group 23"/>
            <p:cNvGrpSpPr/>
            <p:nvPr/>
          </p:nvGrpSpPr>
          <p:grpSpPr>
            <a:xfrm>
              <a:off x="1833610" y="1777506"/>
              <a:ext cx="3668501" cy="976997"/>
              <a:chOff x="1833610" y="1777506"/>
              <a:chExt cx="3668501" cy="97699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867302" y="1828800"/>
                <a:ext cx="3493970" cy="925027"/>
                <a:chOff x="1867302" y="1828800"/>
                <a:chExt cx="3493970" cy="925027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867302" y="1972249"/>
                  <a:ext cx="2387065" cy="222262"/>
                </a:xfrm>
                <a:custGeom>
                  <a:avLst/>
                  <a:gdLst>
                    <a:gd name="connsiteX0" fmla="*/ 0 w 4408370"/>
                    <a:gd name="connsiteY0" fmla="*/ 174186 h 385941"/>
                    <a:gd name="connsiteX1" fmla="*/ 1857675 w 4408370"/>
                    <a:gd name="connsiteY1" fmla="*/ 931 h 385941"/>
                    <a:gd name="connsiteX2" fmla="*/ 3474720 w 4408370"/>
                    <a:gd name="connsiteY2" fmla="*/ 241563 h 385941"/>
                    <a:gd name="connsiteX3" fmla="*/ 4408370 w 4408370"/>
                    <a:gd name="connsiteY3" fmla="*/ 385941 h 385941"/>
                    <a:gd name="connsiteX4" fmla="*/ 4408370 w 4408370"/>
                    <a:gd name="connsiteY4" fmla="*/ 385941 h 385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08370" h="385941">
                      <a:moveTo>
                        <a:pt x="0" y="174186"/>
                      </a:moveTo>
                      <a:cubicBezTo>
                        <a:pt x="639277" y="81944"/>
                        <a:pt x="1278555" y="-10298"/>
                        <a:pt x="1857675" y="931"/>
                      </a:cubicBezTo>
                      <a:cubicBezTo>
                        <a:pt x="2436795" y="12160"/>
                        <a:pt x="3474720" y="241563"/>
                        <a:pt x="3474720" y="241563"/>
                      </a:cubicBezTo>
                      <a:lnTo>
                        <a:pt x="4408370" y="385941"/>
                      </a:lnTo>
                      <a:lnTo>
                        <a:pt x="4408370" y="385941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1905801" y="1828800"/>
                  <a:ext cx="3455471" cy="673769"/>
                </a:xfrm>
                <a:custGeom>
                  <a:avLst/>
                  <a:gdLst>
                    <a:gd name="connsiteX0" fmla="*/ 0 w 4803006"/>
                    <a:gd name="connsiteY0" fmla="*/ 734625 h 734625"/>
                    <a:gd name="connsiteX1" fmla="*/ 1482291 w 4803006"/>
                    <a:gd name="connsiteY1" fmla="*/ 676874 h 734625"/>
                    <a:gd name="connsiteX2" fmla="*/ 2319689 w 4803006"/>
                    <a:gd name="connsiteY2" fmla="*/ 426617 h 734625"/>
                    <a:gd name="connsiteX3" fmla="*/ 2839453 w 4803006"/>
                    <a:gd name="connsiteY3" fmla="*/ 185985 h 734625"/>
                    <a:gd name="connsiteX4" fmla="*/ 4004110 w 4803006"/>
                    <a:gd name="connsiteY4" fmla="*/ 12731 h 734625"/>
                    <a:gd name="connsiteX5" fmla="*/ 4803006 w 4803006"/>
                    <a:gd name="connsiteY5" fmla="*/ 542120 h 734625"/>
                    <a:gd name="connsiteX0-1" fmla="*/ 0 w 4421058"/>
                    <a:gd name="connsiteY0-2" fmla="*/ 734625 h 734625"/>
                    <a:gd name="connsiteX1-3" fmla="*/ 1482291 w 4421058"/>
                    <a:gd name="connsiteY1-4" fmla="*/ 676874 h 734625"/>
                    <a:gd name="connsiteX2-5" fmla="*/ 2319689 w 4421058"/>
                    <a:gd name="connsiteY2-6" fmla="*/ 426617 h 734625"/>
                    <a:gd name="connsiteX3-7" fmla="*/ 2839453 w 4421058"/>
                    <a:gd name="connsiteY3-8" fmla="*/ 185985 h 734625"/>
                    <a:gd name="connsiteX4-9" fmla="*/ 4004110 w 4421058"/>
                    <a:gd name="connsiteY4-10" fmla="*/ 12731 h 734625"/>
                    <a:gd name="connsiteX5-11" fmla="*/ 4421058 w 4421058"/>
                    <a:gd name="connsiteY5-12" fmla="*/ 311113 h 734625"/>
                    <a:gd name="connsiteX0-13" fmla="*/ 0 w 4421058"/>
                    <a:gd name="connsiteY0-14" fmla="*/ 671854 h 671854"/>
                    <a:gd name="connsiteX1-15" fmla="*/ 1482291 w 4421058"/>
                    <a:gd name="connsiteY1-16" fmla="*/ 614103 h 671854"/>
                    <a:gd name="connsiteX2-17" fmla="*/ 2319689 w 4421058"/>
                    <a:gd name="connsiteY2-18" fmla="*/ 363846 h 671854"/>
                    <a:gd name="connsiteX3-19" fmla="*/ 2839453 w 4421058"/>
                    <a:gd name="connsiteY3-20" fmla="*/ 123214 h 671854"/>
                    <a:gd name="connsiteX4-21" fmla="*/ 3412089 w 4421058"/>
                    <a:gd name="connsiteY4-22" fmla="*/ 17336 h 671854"/>
                    <a:gd name="connsiteX5-23" fmla="*/ 4421058 w 4421058"/>
                    <a:gd name="connsiteY5-24" fmla="*/ 248342 h 671854"/>
                    <a:gd name="connsiteX0-25" fmla="*/ 0 w 4421058"/>
                    <a:gd name="connsiteY0-26" fmla="*/ 654518 h 654518"/>
                    <a:gd name="connsiteX1-27" fmla="*/ 1482291 w 4421058"/>
                    <a:gd name="connsiteY1-28" fmla="*/ 596767 h 654518"/>
                    <a:gd name="connsiteX2-29" fmla="*/ 2319689 w 4421058"/>
                    <a:gd name="connsiteY2-30" fmla="*/ 346510 h 654518"/>
                    <a:gd name="connsiteX3-31" fmla="*/ 2839453 w 4421058"/>
                    <a:gd name="connsiteY3-32" fmla="*/ 105878 h 654518"/>
                    <a:gd name="connsiteX4-33" fmla="*/ 3412089 w 4421058"/>
                    <a:gd name="connsiteY4-34" fmla="*/ 0 h 654518"/>
                    <a:gd name="connsiteX5-35" fmla="*/ 4421058 w 4421058"/>
                    <a:gd name="connsiteY5-36" fmla="*/ 231006 h 654518"/>
                    <a:gd name="connsiteX0-37" fmla="*/ 0 w 4421058"/>
                    <a:gd name="connsiteY0-38" fmla="*/ 654555 h 654555"/>
                    <a:gd name="connsiteX1-39" fmla="*/ 1482291 w 4421058"/>
                    <a:gd name="connsiteY1-40" fmla="*/ 596804 h 654555"/>
                    <a:gd name="connsiteX2-41" fmla="*/ 2319689 w 4421058"/>
                    <a:gd name="connsiteY2-42" fmla="*/ 346547 h 654555"/>
                    <a:gd name="connsiteX3-43" fmla="*/ 2839453 w 4421058"/>
                    <a:gd name="connsiteY3-44" fmla="*/ 105915 h 654555"/>
                    <a:gd name="connsiteX4-45" fmla="*/ 3412089 w 4421058"/>
                    <a:gd name="connsiteY4-46" fmla="*/ 37 h 654555"/>
                    <a:gd name="connsiteX5-47" fmla="*/ 4421058 w 4421058"/>
                    <a:gd name="connsiteY5-48" fmla="*/ 231043 h 654555"/>
                    <a:gd name="connsiteX0-49" fmla="*/ 0 w 3762196"/>
                    <a:gd name="connsiteY0-50" fmla="*/ 676584 h 676584"/>
                    <a:gd name="connsiteX1-51" fmla="*/ 1482291 w 3762196"/>
                    <a:gd name="connsiteY1-52" fmla="*/ 618833 h 676584"/>
                    <a:gd name="connsiteX2-53" fmla="*/ 2319689 w 3762196"/>
                    <a:gd name="connsiteY2-54" fmla="*/ 368576 h 676584"/>
                    <a:gd name="connsiteX3-55" fmla="*/ 2839453 w 3762196"/>
                    <a:gd name="connsiteY3-56" fmla="*/ 127944 h 676584"/>
                    <a:gd name="connsiteX4-57" fmla="*/ 3412089 w 3762196"/>
                    <a:gd name="connsiteY4-58" fmla="*/ 22066 h 676584"/>
                    <a:gd name="connsiteX5-59" fmla="*/ 3762196 w 3762196"/>
                    <a:gd name="connsiteY5-60" fmla="*/ 118318 h 676584"/>
                    <a:gd name="connsiteX0-61" fmla="*/ 0 w 3762196"/>
                    <a:gd name="connsiteY0-62" fmla="*/ 654556 h 654556"/>
                    <a:gd name="connsiteX1-63" fmla="*/ 1482291 w 3762196"/>
                    <a:gd name="connsiteY1-64" fmla="*/ 596805 h 654556"/>
                    <a:gd name="connsiteX2-65" fmla="*/ 2319689 w 3762196"/>
                    <a:gd name="connsiteY2-66" fmla="*/ 346548 h 654556"/>
                    <a:gd name="connsiteX3-67" fmla="*/ 2839453 w 3762196"/>
                    <a:gd name="connsiteY3-68" fmla="*/ 105916 h 654556"/>
                    <a:gd name="connsiteX4-69" fmla="*/ 3412089 w 3762196"/>
                    <a:gd name="connsiteY4-70" fmla="*/ 38 h 654556"/>
                    <a:gd name="connsiteX5-71" fmla="*/ 3762196 w 3762196"/>
                    <a:gd name="connsiteY5-72" fmla="*/ 96290 h 654556"/>
                    <a:gd name="connsiteX0-73" fmla="*/ 0 w 3762196"/>
                    <a:gd name="connsiteY0-74" fmla="*/ 654556 h 654556"/>
                    <a:gd name="connsiteX1-75" fmla="*/ 1482291 w 3762196"/>
                    <a:gd name="connsiteY1-76" fmla="*/ 596805 h 654556"/>
                    <a:gd name="connsiteX2-77" fmla="*/ 2319689 w 3762196"/>
                    <a:gd name="connsiteY2-78" fmla="*/ 346548 h 654556"/>
                    <a:gd name="connsiteX3-79" fmla="*/ 2839453 w 3762196"/>
                    <a:gd name="connsiteY3-80" fmla="*/ 105916 h 654556"/>
                    <a:gd name="connsiteX4-81" fmla="*/ 3412089 w 3762196"/>
                    <a:gd name="connsiteY4-82" fmla="*/ 38 h 654556"/>
                    <a:gd name="connsiteX5-83" fmla="*/ 3762196 w 3762196"/>
                    <a:gd name="connsiteY5-84" fmla="*/ 96290 h 654556"/>
                    <a:gd name="connsiteX0-85" fmla="*/ 0 w 3809940"/>
                    <a:gd name="connsiteY0-86" fmla="*/ 654556 h 654556"/>
                    <a:gd name="connsiteX1-87" fmla="*/ 1482291 w 3809940"/>
                    <a:gd name="connsiteY1-88" fmla="*/ 596805 h 654556"/>
                    <a:gd name="connsiteX2-89" fmla="*/ 2319689 w 3809940"/>
                    <a:gd name="connsiteY2-90" fmla="*/ 346548 h 654556"/>
                    <a:gd name="connsiteX3-91" fmla="*/ 2839453 w 3809940"/>
                    <a:gd name="connsiteY3-92" fmla="*/ 105916 h 654556"/>
                    <a:gd name="connsiteX4-93" fmla="*/ 3412089 w 3809940"/>
                    <a:gd name="connsiteY4-94" fmla="*/ 38 h 654556"/>
                    <a:gd name="connsiteX5-95" fmla="*/ 3809940 w 3809940"/>
                    <a:gd name="connsiteY5-96" fmla="*/ 105915 h 654556"/>
                    <a:gd name="connsiteX0-97" fmla="*/ 0 w 3809940"/>
                    <a:gd name="connsiteY0-98" fmla="*/ 644937 h 644937"/>
                    <a:gd name="connsiteX1-99" fmla="*/ 1482291 w 3809940"/>
                    <a:gd name="connsiteY1-100" fmla="*/ 587186 h 644937"/>
                    <a:gd name="connsiteX2-101" fmla="*/ 2319689 w 3809940"/>
                    <a:gd name="connsiteY2-102" fmla="*/ 336929 h 644937"/>
                    <a:gd name="connsiteX3-103" fmla="*/ 2839453 w 3809940"/>
                    <a:gd name="connsiteY3-104" fmla="*/ 96297 h 644937"/>
                    <a:gd name="connsiteX4-105" fmla="*/ 3192469 w 3809940"/>
                    <a:gd name="connsiteY4-106" fmla="*/ 45 h 644937"/>
                    <a:gd name="connsiteX5-107" fmla="*/ 3809940 w 3809940"/>
                    <a:gd name="connsiteY5-108" fmla="*/ 96296 h 644937"/>
                    <a:gd name="connsiteX0-109" fmla="*/ 0 w 3809940"/>
                    <a:gd name="connsiteY0-110" fmla="*/ 644892 h 644892"/>
                    <a:gd name="connsiteX1-111" fmla="*/ 1482291 w 3809940"/>
                    <a:gd name="connsiteY1-112" fmla="*/ 587141 h 644892"/>
                    <a:gd name="connsiteX2-113" fmla="*/ 2319689 w 3809940"/>
                    <a:gd name="connsiteY2-114" fmla="*/ 336884 h 644892"/>
                    <a:gd name="connsiteX3-115" fmla="*/ 2839453 w 3809940"/>
                    <a:gd name="connsiteY3-116" fmla="*/ 96252 h 644892"/>
                    <a:gd name="connsiteX4-117" fmla="*/ 3192469 w 3809940"/>
                    <a:gd name="connsiteY4-118" fmla="*/ 0 h 644892"/>
                    <a:gd name="connsiteX5-119" fmla="*/ 3809940 w 3809940"/>
                    <a:gd name="connsiteY5-120" fmla="*/ 96251 h 644892"/>
                    <a:gd name="connsiteX0-121" fmla="*/ 0 w 3809940"/>
                    <a:gd name="connsiteY0-122" fmla="*/ 665394 h 665394"/>
                    <a:gd name="connsiteX1-123" fmla="*/ 1482291 w 3809940"/>
                    <a:gd name="connsiteY1-124" fmla="*/ 607643 h 665394"/>
                    <a:gd name="connsiteX2-125" fmla="*/ 2319689 w 3809940"/>
                    <a:gd name="connsiteY2-126" fmla="*/ 357386 h 665394"/>
                    <a:gd name="connsiteX3-127" fmla="*/ 2839453 w 3809940"/>
                    <a:gd name="connsiteY3-128" fmla="*/ 116754 h 665394"/>
                    <a:gd name="connsiteX4-129" fmla="*/ 3192469 w 3809940"/>
                    <a:gd name="connsiteY4-130" fmla="*/ 20502 h 665394"/>
                    <a:gd name="connsiteX5-131" fmla="*/ 3809940 w 3809940"/>
                    <a:gd name="connsiteY5-132" fmla="*/ 116753 h 665394"/>
                    <a:gd name="connsiteX0-133" fmla="*/ 0 w 3427992"/>
                    <a:gd name="connsiteY0-134" fmla="*/ 725504 h 725504"/>
                    <a:gd name="connsiteX1-135" fmla="*/ 1482291 w 3427992"/>
                    <a:gd name="connsiteY1-136" fmla="*/ 667753 h 725504"/>
                    <a:gd name="connsiteX2-137" fmla="*/ 2319689 w 3427992"/>
                    <a:gd name="connsiteY2-138" fmla="*/ 417496 h 725504"/>
                    <a:gd name="connsiteX3-139" fmla="*/ 2839453 w 3427992"/>
                    <a:gd name="connsiteY3-140" fmla="*/ 176864 h 725504"/>
                    <a:gd name="connsiteX4-141" fmla="*/ 3192469 w 3427992"/>
                    <a:gd name="connsiteY4-142" fmla="*/ 80612 h 725504"/>
                    <a:gd name="connsiteX5-143" fmla="*/ 3427992 w 3427992"/>
                    <a:gd name="connsiteY5-144" fmla="*/ 51735 h 725504"/>
                    <a:gd name="connsiteX0-145" fmla="*/ 0 w 3427992"/>
                    <a:gd name="connsiteY0-146" fmla="*/ 673769 h 673769"/>
                    <a:gd name="connsiteX1-147" fmla="*/ 1482291 w 3427992"/>
                    <a:gd name="connsiteY1-148" fmla="*/ 616018 h 673769"/>
                    <a:gd name="connsiteX2-149" fmla="*/ 2319689 w 3427992"/>
                    <a:gd name="connsiteY2-150" fmla="*/ 365761 h 673769"/>
                    <a:gd name="connsiteX3-151" fmla="*/ 2839453 w 3427992"/>
                    <a:gd name="connsiteY3-152" fmla="*/ 125129 h 673769"/>
                    <a:gd name="connsiteX4-153" fmla="*/ 3192469 w 3427992"/>
                    <a:gd name="connsiteY4-154" fmla="*/ 28877 h 673769"/>
                    <a:gd name="connsiteX5-155" fmla="*/ 3427992 w 3427992"/>
                    <a:gd name="connsiteY5-156" fmla="*/ 0 h 6737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427992" h="673769">
                      <a:moveTo>
                        <a:pt x="0" y="673769"/>
                      </a:moveTo>
                      <a:cubicBezTo>
                        <a:pt x="547838" y="670561"/>
                        <a:pt x="1095676" y="667353"/>
                        <a:pt x="1482291" y="616018"/>
                      </a:cubicBezTo>
                      <a:cubicBezTo>
                        <a:pt x="1868906" y="564683"/>
                        <a:pt x="2093495" y="447576"/>
                        <a:pt x="2319689" y="365761"/>
                      </a:cubicBezTo>
                      <a:cubicBezTo>
                        <a:pt x="2545883" y="283946"/>
                        <a:pt x="2693990" y="181276"/>
                        <a:pt x="2839453" y="125129"/>
                      </a:cubicBezTo>
                      <a:cubicBezTo>
                        <a:pt x="2984916" y="68982"/>
                        <a:pt x="2874760" y="113899"/>
                        <a:pt x="3192469" y="28877"/>
                      </a:cubicBezTo>
                      <a:cubicBezTo>
                        <a:pt x="3519728" y="-17645"/>
                        <a:pt x="3134881" y="24865"/>
                        <a:pt x="3427992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1905803" y="1915427"/>
                  <a:ext cx="2983832" cy="838400"/>
                </a:xfrm>
                <a:custGeom>
                  <a:avLst/>
                  <a:gdLst>
                    <a:gd name="connsiteX0" fmla="*/ 0 w 4793381"/>
                    <a:gd name="connsiteY0" fmla="*/ 1280709 h 1325443"/>
                    <a:gd name="connsiteX1" fmla="*/ 1020278 w 4793381"/>
                    <a:gd name="connsiteY1" fmla="*/ 1319210 h 1325443"/>
                    <a:gd name="connsiteX2" fmla="*/ 1684421 w 4793381"/>
                    <a:gd name="connsiteY2" fmla="*/ 1165206 h 1325443"/>
                    <a:gd name="connsiteX3" fmla="*/ 2723950 w 4793381"/>
                    <a:gd name="connsiteY3" fmla="*/ 895699 h 1325443"/>
                    <a:gd name="connsiteX4" fmla="*/ 3657600 w 4793381"/>
                    <a:gd name="connsiteY4" fmla="*/ 549 h 1325443"/>
                    <a:gd name="connsiteX5" fmla="*/ 4793381 w 4793381"/>
                    <a:gd name="connsiteY5" fmla="*/ 751320 h 1325443"/>
                    <a:gd name="connsiteX6" fmla="*/ 4793381 w 4793381"/>
                    <a:gd name="connsiteY6" fmla="*/ 751320 h 1325443"/>
                    <a:gd name="connsiteX0-1" fmla="*/ 0 w 4793381"/>
                    <a:gd name="connsiteY0-2" fmla="*/ 963444 h 1008178"/>
                    <a:gd name="connsiteX1-3" fmla="*/ 1020278 w 4793381"/>
                    <a:gd name="connsiteY1-4" fmla="*/ 1001945 h 1008178"/>
                    <a:gd name="connsiteX2-5" fmla="*/ 1684421 w 4793381"/>
                    <a:gd name="connsiteY2-6" fmla="*/ 847941 h 1008178"/>
                    <a:gd name="connsiteX3-7" fmla="*/ 2723950 w 4793381"/>
                    <a:gd name="connsiteY3-8" fmla="*/ 578434 h 1008178"/>
                    <a:gd name="connsiteX4-9" fmla="*/ 3253339 w 4793381"/>
                    <a:gd name="connsiteY4-10" fmla="*/ 918 h 1008178"/>
                    <a:gd name="connsiteX5-11" fmla="*/ 4793381 w 4793381"/>
                    <a:gd name="connsiteY5-12" fmla="*/ 434055 h 1008178"/>
                    <a:gd name="connsiteX6-13" fmla="*/ 4793381 w 4793381"/>
                    <a:gd name="connsiteY6-14" fmla="*/ 434055 h 1008178"/>
                    <a:gd name="connsiteX0-15" fmla="*/ 0 w 4793381"/>
                    <a:gd name="connsiteY0-16" fmla="*/ 963444 h 1008178"/>
                    <a:gd name="connsiteX1-17" fmla="*/ 1020278 w 4793381"/>
                    <a:gd name="connsiteY1-18" fmla="*/ 1001945 h 1008178"/>
                    <a:gd name="connsiteX2-19" fmla="*/ 1684421 w 4793381"/>
                    <a:gd name="connsiteY2-20" fmla="*/ 847941 h 1008178"/>
                    <a:gd name="connsiteX3-21" fmla="*/ 2723950 w 4793381"/>
                    <a:gd name="connsiteY3-22" fmla="*/ 578434 h 1008178"/>
                    <a:gd name="connsiteX4-23" fmla="*/ 3253339 w 4793381"/>
                    <a:gd name="connsiteY4-24" fmla="*/ 918 h 1008178"/>
                    <a:gd name="connsiteX5-25" fmla="*/ 4793381 w 4793381"/>
                    <a:gd name="connsiteY5-26" fmla="*/ 434055 h 1008178"/>
                    <a:gd name="connsiteX0-27" fmla="*/ 0 w 3253339"/>
                    <a:gd name="connsiteY0-28" fmla="*/ 962526 h 1007260"/>
                    <a:gd name="connsiteX1-29" fmla="*/ 1020278 w 3253339"/>
                    <a:gd name="connsiteY1-30" fmla="*/ 1001027 h 1007260"/>
                    <a:gd name="connsiteX2-31" fmla="*/ 1684421 w 3253339"/>
                    <a:gd name="connsiteY2-32" fmla="*/ 847023 h 1007260"/>
                    <a:gd name="connsiteX3-33" fmla="*/ 2723950 w 3253339"/>
                    <a:gd name="connsiteY3-34" fmla="*/ 577516 h 1007260"/>
                    <a:gd name="connsiteX4-35" fmla="*/ 3253339 w 3253339"/>
                    <a:gd name="connsiteY4-36" fmla="*/ 0 h 1007260"/>
                    <a:gd name="connsiteX0-37" fmla="*/ 0 w 2983832"/>
                    <a:gd name="connsiteY0-38" fmla="*/ 808522 h 1001352"/>
                    <a:gd name="connsiteX1-39" fmla="*/ 750771 w 2983832"/>
                    <a:gd name="connsiteY1-40" fmla="*/ 1001027 h 1001352"/>
                    <a:gd name="connsiteX2-41" fmla="*/ 1414914 w 2983832"/>
                    <a:gd name="connsiteY2-42" fmla="*/ 847023 h 1001352"/>
                    <a:gd name="connsiteX3-43" fmla="*/ 2454443 w 2983832"/>
                    <a:gd name="connsiteY3-44" fmla="*/ 577516 h 1001352"/>
                    <a:gd name="connsiteX4-45" fmla="*/ 2983832 w 2983832"/>
                    <a:gd name="connsiteY4-46" fmla="*/ 0 h 1001352"/>
                    <a:gd name="connsiteX0-47" fmla="*/ 0 w 2983832"/>
                    <a:gd name="connsiteY0-48" fmla="*/ 808522 h 865276"/>
                    <a:gd name="connsiteX1-49" fmla="*/ 866274 w 2983832"/>
                    <a:gd name="connsiteY1-50" fmla="*/ 837398 h 865276"/>
                    <a:gd name="connsiteX2-51" fmla="*/ 1414914 w 2983832"/>
                    <a:gd name="connsiteY2-52" fmla="*/ 847023 h 865276"/>
                    <a:gd name="connsiteX3-53" fmla="*/ 2454443 w 2983832"/>
                    <a:gd name="connsiteY3-54" fmla="*/ 577516 h 865276"/>
                    <a:gd name="connsiteX4-55" fmla="*/ 2983832 w 2983832"/>
                    <a:gd name="connsiteY4-56" fmla="*/ 0 h 865276"/>
                    <a:gd name="connsiteX0-57" fmla="*/ 0 w 2983832"/>
                    <a:gd name="connsiteY0-58" fmla="*/ 808522 h 838400"/>
                    <a:gd name="connsiteX1-59" fmla="*/ 866274 w 2983832"/>
                    <a:gd name="connsiteY1-60" fmla="*/ 837398 h 838400"/>
                    <a:gd name="connsiteX2-61" fmla="*/ 1405289 w 2983832"/>
                    <a:gd name="connsiteY2-62" fmla="*/ 789271 h 838400"/>
                    <a:gd name="connsiteX3-63" fmla="*/ 2454443 w 2983832"/>
                    <a:gd name="connsiteY3-64" fmla="*/ 577516 h 838400"/>
                    <a:gd name="connsiteX4-65" fmla="*/ 2983832 w 2983832"/>
                    <a:gd name="connsiteY4-66" fmla="*/ 0 h 838400"/>
                    <a:gd name="connsiteX0-67" fmla="*/ 0 w 2983832"/>
                    <a:gd name="connsiteY0-68" fmla="*/ 808522 h 838400"/>
                    <a:gd name="connsiteX1-69" fmla="*/ 866274 w 2983832"/>
                    <a:gd name="connsiteY1-70" fmla="*/ 837398 h 838400"/>
                    <a:gd name="connsiteX2-71" fmla="*/ 1405289 w 2983832"/>
                    <a:gd name="connsiteY2-72" fmla="*/ 789271 h 838400"/>
                    <a:gd name="connsiteX3-73" fmla="*/ 2454443 w 2983832"/>
                    <a:gd name="connsiteY3-74" fmla="*/ 577516 h 838400"/>
                    <a:gd name="connsiteX4-75" fmla="*/ 2983832 w 2983832"/>
                    <a:gd name="connsiteY4-76" fmla="*/ 0 h 8384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983832" h="838400">
                      <a:moveTo>
                        <a:pt x="0" y="808522"/>
                      </a:moveTo>
                      <a:cubicBezTo>
                        <a:pt x="369770" y="837398"/>
                        <a:pt x="632059" y="840607"/>
                        <a:pt x="866274" y="837398"/>
                      </a:cubicBezTo>
                      <a:cubicBezTo>
                        <a:pt x="1100489" y="834190"/>
                        <a:pt x="1130969" y="813335"/>
                        <a:pt x="1405289" y="789271"/>
                      </a:cubicBezTo>
                      <a:cubicBezTo>
                        <a:pt x="1679609" y="765207"/>
                        <a:pt x="2191353" y="709061"/>
                        <a:pt x="2454443" y="577516"/>
                      </a:cubicBezTo>
                      <a:cubicBezTo>
                        <a:pt x="2717533" y="445971"/>
                        <a:pt x="2638927" y="24063"/>
                        <a:pt x="2983832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1905802" y="2281136"/>
                  <a:ext cx="1665171" cy="134806"/>
                </a:xfrm>
                <a:custGeom>
                  <a:avLst/>
                  <a:gdLst>
                    <a:gd name="connsiteX0" fmla="*/ 0 w 1414914"/>
                    <a:gd name="connsiteY0" fmla="*/ 28928 h 250309"/>
                    <a:gd name="connsiteX1" fmla="*/ 548640 w 1414914"/>
                    <a:gd name="connsiteY1" fmla="*/ 19303 h 250309"/>
                    <a:gd name="connsiteX2" fmla="*/ 1414914 w 1414914"/>
                    <a:gd name="connsiteY2" fmla="*/ 250309 h 250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14914" h="250309">
                      <a:moveTo>
                        <a:pt x="0" y="28928"/>
                      </a:moveTo>
                      <a:cubicBezTo>
                        <a:pt x="156410" y="5667"/>
                        <a:pt x="312821" y="-17594"/>
                        <a:pt x="548640" y="19303"/>
                      </a:cubicBezTo>
                      <a:cubicBezTo>
                        <a:pt x="784459" y="56200"/>
                        <a:pt x="1042737" y="195766"/>
                        <a:pt x="1414914" y="25030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220432" y="1806381"/>
                    <a:ext cx="28167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432" y="1806381"/>
                    <a:ext cx="281679" cy="276999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 </a:t>
                    </a:r>
                  </a:p>
                </p:txBody>
              </p:sp>
            </mc:Fallback>
          </mc:AlternateContent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5293896" y="1777506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4685897" y="1910656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4174152" y="2140056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3518028" y="2359831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1833610" y="2022988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1833610" y="224276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1833610" y="2443288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833610" y="266306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72135" y="1865760"/>
                  <a:ext cx="2566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135" y="1865760"/>
                  <a:ext cx="256672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572135" y="2068427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135" y="2068427"/>
                  <a:ext cx="261995" cy="27699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572135" y="2288483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135" y="2288483"/>
                  <a:ext cx="261995" cy="27699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72135" y="2524563"/>
                  <a:ext cx="257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2135" y="2524563"/>
                  <a:ext cx="257506" cy="27699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Presentation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Cambria Math</vt:lpstr>
      <vt:lpstr>Kingsoft Math</vt:lpstr>
      <vt:lpstr>微软雅黑</vt:lpstr>
      <vt:lpstr>汉仪旗黑</vt:lpstr>
      <vt:lpstr>Arial Unicode MS</vt:lpstr>
      <vt:lpstr>Calibri Light</vt:lpstr>
      <vt:lpstr>Helvetica Neue</vt:lpstr>
      <vt:lpstr>Calibri</vt:lpstr>
      <vt:lpstr>SimSun</vt:lpstr>
      <vt:lpstr>宋体-简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Su, Hao</dc:creator>
  <cp:lastModifiedBy>haosu</cp:lastModifiedBy>
  <cp:revision>4</cp:revision>
  <dcterms:created xsi:type="dcterms:W3CDTF">2021-05-11T23:03:55Z</dcterms:created>
  <dcterms:modified xsi:type="dcterms:W3CDTF">2021-05-11T23:03:55Z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1033-3.1.1.5096</vt:lpwstr>
  </property>
</Properties>
</file>