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6327"/>
  </p:normalViewPr>
  <p:slideViewPr>
    <p:cSldViewPr snapToGrid="0" snapToObjects="1">
      <p:cViewPr>
        <p:scale>
          <a:sx n="102" d="100"/>
          <a:sy n="102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2FA4-D7B9-CA46-B421-B34A6E1D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9DDB-37C9-0649-9439-73054638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B172-CE49-F74F-ADE8-DB434F82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A37E-8350-0B4C-B600-82317FB4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AC85-3365-DF4D-A74D-7C67BF21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C17-C972-1744-8001-7FD109EF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B9211-F868-CE49-9878-4DB661E2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27DC-96BA-EE43-ACA6-22B93440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6164-0CDB-594C-95B1-BCA00439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FD17-5C53-ED49-9CBE-50256D52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430F9-DD76-0641-A595-A0C07E456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76A6C-E36D-5845-A1A0-9F976E1AD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7B9B-C801-3B4D-9A37-CAA9EAD1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99CC-7471-7844-A4EF-362AC1CE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EEEF-5120-7948-AA3F-CC687D9B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9F33-E284-134D-9D54-453A1CCA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4611-5D26-ED44-BE1F-0E3ECE62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A401-5779-B943-B00F-249D6E25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E318-22D9-4D43-A169-236D51F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7D45-3A3B-3C46-BA1F-DAB52EA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4289-9B31-C346-8339-5E26CBFA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A3805-BA96-114F-A040-92FDF0BE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7FE3-0EC5-784F-BB67-6FEE31D1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B33-AC80-9949-82B7-D416D1F7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E67C-FF5B-D74C-8783-32C90BAF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5CA-ACE7-1845-BB0B-D50A8836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15FE-4E75-3C4A-A220-B580FDF5A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88047-FDCA-5340-B2CD-8D93911F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40350-ED8E-B147-8CD3-72372D6A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7C69-0FA1-5F41-9207-5E14A1E7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5193-0275-E049-9A25-441E16D4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5774-5900-984A-A5AA-16834FA0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9C0AF-96B4-0141-8EE0-C767F046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7121D-19BA-9442-8FD8-601554E3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D1DC-8CDE-2647-AA45-6F03489A8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3FDEA-4E8A-CF4A-B9B9-D8A98724F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3B898-DCD2-CE4C-B01F-50F2822A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D1A3B-B801-BC4D-8F56-94C8FAD6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6B0FA-9294-BF41-9480-81E9EB11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5410-F6B7-2B4E-8AED-9637215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2324D-9566-DE41-BC4E-BF118753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F14D6-8C2A-834E-AE07-53053A32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1F90-B65D-FB4A-8BA5-45B9985B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36489-92A9-4B47-AFBD-70E3CFEA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4CF2C-C72A-AB45-BDC3-28564243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BA950-C0F1-A449-AEC4-3E5FC166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4A5B-7407-044B-9834-A67149DD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D658-F4E0-284A-994A-27E1B91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72FB5-A07C-A749-91F9-668551BC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0670-8E3D-4D44-8323-40FFFB0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5796-2886-3448-BC4F-6AB22149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03D07-0C2F-BC4B-B6BB-977A5E8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F19D-CC07-BC44-A034-3414EF45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A7827-5B47-B642-904A-7321B9A78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46A1D-917C-AB44-85EA-E2C781655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D5B2-310E-7243-84D0-D7DD752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B8329-CC1E-C245-8E12-40589B6D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C54DA-033A-404A-849C-85140923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558FA-8398-CC45-B279-C9B59A64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7014-0EC5-BA43-BE70-D60EDE8D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B768-8CAD-4349-85F3-35E2BB01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BEA2-8D0A-8342-AD27-FC0B2FD9443B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3025-588B-A24C-8F9C-0DC2AD1B5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9CBE-B967-AF41-82F0-6194D05F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BD36-3953-1049-BD4E-2673935D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D75A0E1-64A3-F846-B196-0F3E20D29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650" y="2095500"/>
            <a:ext cx="4844230" cy="26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Su, Hao</dc:creator>
  <cp:lastModifiedBy>Su, Hao</cp:lastModifiedBy>
  <cp:revision>1</cp:revision>
  <dcterms:created xsi:type="dcterms:W3CDTF">2021-04-10T07:56:19Z</dcterms:created>
  <dcterms:modified xsi:type="dcterms:W3CDTF">2021-04-10T08:05:50Z</dcterms:modified>
</cp:coreProperties>
</file>