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085-A3D2-7146-9679-1535CC491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FDB67-50E7-A447-8E1D-A2186EE8C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DF9B-5298-5D44-87AD-2DEC9593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0196-582F-2D45-A070-76622C6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EA65-308A-504D-90A2-CA2B09D5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C1A0-EA23-2440-AFDE-C822A031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071C-D9EE-364C-9119-AFD48D6D8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D4AD-85C5-7C4D-969E-952665E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65ED-FCDC-4847-B6CB-55250BA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53DD-0483-0A40-8413-05BA899D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C4F05-0DFE-6C44-8A0D-18F11A22D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88E4-6095-7548-A08C-61AE1484C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6134-4D20-9644-89FA-7799643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246C-D87C-C54C-9933-75C3B7F6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8E6F-5D33-B342-8867-FC67549D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EA1E-A0D6-AB4B-B758-61236CAE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1D96-9226-D34F-8B53-702370B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A474-957F-1B49-9C2A-8056953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7A34-2BDF-A941-A67E-82FA0FF7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7BD0-0F48-734E-A7F2-9C9B6B53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B7F1-F622-F048-8FF4-2EB09D0E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5AAD-DAEE-8D42-8BFF-80BD99BC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4882-68DE-1B43-BFA8-B0E2A9D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7DCC-FC64-0E4A-9B25-CA85A2F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F71E-16F9-2645-83F1-98A935F1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225E-3F8C-4D46-AC9B-5717AC04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E66E-08D9-674D-A765-3FA23C54F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94C2-8620-544C-BA0F-6300348E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BDC7D-7850-2C49-A9BB-93A04EE3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3AD2E-2ED4-984F-B1AA-6040F8E9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79D6-8CC3-0A4D-94BA-13BE9B8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8C7D-435D-0142-B9C4-69504A85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64A5-DCAC-9F4E-B093-0A4377D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1789-7D6A-6645-83D4-E5FDEEDE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F3D7-64E6-364C-A8D2-B2E8E2B24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F4B4F-99D5-694E-AE65-735A86F54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CB3A-B44D-2748-9929-EA6A4E17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9969E-51FE-7545-A8FE-03832A4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79401-4C9E-FC49-9E97-7CE31F35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B69B-079F-0F42-A366-BE8F409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33327-6550-1847-BF41-AA7733FA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017B-CD67-E84B-9DB6-43C1E647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DAE7F-170B-4742-ACC0-D5A8DD7B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5062F-B0F1-A944-8A19-0788CD4A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CEF90-5E9C-B04B-B937-08D84B34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5AD7C-8E1E-E54D-82F8-054317F1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157-951B-3441-9BFB-DCF74DC7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10EF-F3B4-F043-86B0-20032E8A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E14B-837F-3F49-B441-8A54271E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AFC4-BBF7-EE41-9801-2F5A5D59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4883-2A81-7A41-BB7C-2D44DAA7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793D6-D5EB-744C-B909-8C812D14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67D4-FFFE-3E46-AD27-51347CC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87BA0-5844-594B-B045-8B10CFCD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DD105-76AF-D742-A74D-21D1F262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3ADB3-0F7A-1A48-8D57-8AC959D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4E50-9C28-BB45-AEC6-53DC0A00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8C3C-9D0B-3F48-B64F-FB46D045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DF5AF-140D-0346-8F3C-45313102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6D7A-EA14-B942-8ADF-DA1C4807A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807A-F9B6-934C-A80E-03345F2B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A650-C014-394D-A1C5-A21F1AEE3F1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0A98-F610-3F49-BE98-B57DBBEC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C91E-FB93-7448-9B20-EDE16364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C821-8988-CE41-8BFB-1AEF84A0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7F5A8-997A-7E4D-993C-6045E239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7" y="0"/>
            <a:ext cx="893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5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54895-8837-A944-A901-DF812A39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2600"/>
            <a:ext cx="9601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Hao</dc:creator>
  <cp:lastModifiedBy>Su, Hao</cp:lastModifiedBy>
  <cp:revision>3</cp:revision>
  <dcterms:created xsi:type="dcterms:W3CDTF">2021-04-18T12:38:02Z</dcterms:created>
  <dcterms:modified xsi:type="dcterms:W3CDTF">2021-04-18T12:59:33Z</dcterms:modified>
</cp:coreProperties>
</file>