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9" r:id="rId6"/>
    <p:sldId id="268" r:id="rId7"/>
    <p:sldId id="263" r:id="rId8"/>
    <p:sldId id="266" r:id="rId9"/>
    <p:sldId id="267" r:id="rId10"/>
    <p:sldId id="262" r:id="rId11"/>
    <p:sldId id="265" r:id="rId12"/>
    <p:sldId id="264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2022/5/4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2022/5/4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132603"/>
            <a:ext cx="6253317" cy="249631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8000" dirty="0"/>
              <a:t>Interface Presentation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spirits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21E0C-952A-7444-64B3-4DB396C3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Binding email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94B4E12-B30C-6045-2267-76A1FDCCA4B9}"/>
              </a:ext>
            </a:extLst>
          </p:cNvPr>
          <p:cNvSpPr/>
          <p:nvPr/>
        </p:nvSpPr>
        <p:spPr>
          <a:xfrm>
            <a:off x="7761542" y="3237512"/>
            <a:ext cx="1766025" cy="160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BC9D39-FB81-0EB0-9596-B0FCBA5BF44A}"/>
              </a:ext>
            </a:extLst>
          </p:cNvPr>
          <p:cNvSpPr/>
          <p:nvPr/>
        </p:nvSpPr>
        <p:spPr>
          <a:xfrm>
            <a:off x="3392444" y="3252174"/>
            <a:ext cx="1677880" cy="1589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Server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3F6214-A3C4-8208-F23E-14AB6A60036A}"/>
              </a:ext>
            </a:extLst>
          </p:cNvPr>
          <p:cNvCxnSpPr>
            <a:cxnSpLocks/>
          </p:cNvCxnSpPr>
          <p:nvPr/>
        </p:nvCxnSpPr>
        <p:spPr>
          <a:xfrm flipH="1">
            <a:off x="4946691" y="3322647"/>
            <a:ext cx="293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41EFDDB-5B7B-1CB2-0A6C-93C644AC5859}"/>
              </a:ext>
            </a:extLst>
          </p:cNvPr>
          <p:cNvSpPr/>
          <p:nvPr/>
        </p:nvSpPr>
        <p:spPr>
          <a:xfrm>
            <a:off x="5874492" y="2764271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Post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&gt;/email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54794-2113-12C4-F625-A47B6FDEDDAD}"/>
              </a:ext>
            </a:extLst>
          </p:cNvPr>
          <p:cNvSpPr txBox="1"/>
          <p:nvPr/>
        </p:nvSpPr>
        <p:spPr>
          <a:xfrm>
            <a:off x="5981014" y="3349101"/>
            <a:ext cx="1082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Contact email</a:t>
            </a:r>
            <a:endParaRPr lang="zh-CN" altLang="en-US" sz="11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56FCA-B6A1-BE6E-E80E-286E921BA87F}"/>
              </a:ext>
            </a:extLst>
          </p:cNvPr>
          <p:cNvCxnSpPr>
            <a:cxnSpLocks/>
          </p:cNvCxnSpPr>
          <p:nvPr/>
        </p:nvCxnSpPr>
        <p:spPr>
          <a:xfrm flipH="1">
            <a:off x="4946691" y="4446707"/>
            <a:ext cx="2939139" cy="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2814FDE-0661-EA53-DB7C-DF784A5FA88E}"/>
              </a:ext>
            </a:extLst>
          </p:cNvPr>
          <p:cNvSpPr/>
          <p:nvPr/>
        </p:nvSpPr>
        <p:spPr>
          <a:xfrm>
            <a:off x="5875145" y="3932632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&gt;/email</a:t>
            </a:r>
            <a:endParaRPr lang="zh-CN" altLang="en-US" sz="11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9CA512-4632-6DBE-AE9C-0069A54818CB}"/>
              </a:ext>
            </a:extLst>
          </p:cNvPr>
          <p:cNvCxnSpPr>
            <a:cxnSpLocks/>
          </p:cNvCxnSpPr>
          <p:nvPr/>
        </p:nvCxnSpPr>
        <p:spPr>
          <a:xfrm>
            <a:off x="5007332" y="4548959"/>
            <a:ext cx="28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2CE8CC-0FF3-03D8-E4FF-3687D7374824}"/>
              </a:ext>
            </a:extLst>
          </p:cNvPr>
          <p:cNvSpPr txBox="1"/>
          <p:nvPr/>
        </p:nvSpPr>
        <p:spPr>
          <a:xfrm>
            <a:off x="5672313" y="4548959"/>
            <a:ext cx="1544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Current contact email</a:t>
            </a:r>
            <a:endParaRPr lang="zh-CN" altLang="en-US" sz="1100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E71E1AE-8EDF-337F-DEFA-7085825B0C8E}"/>
              </a:ext>
            </a:extLst>
          </p:cNvPr>
          <p:cNvCxnSpPr>
            <a:stCxn id="5" idx="3"/>
            <a:endCxn id="6" idx="5"/>
          </p:cNvCxnSpPr>
          <p:nvPr/>
        </p:nvCxnSpPr>
        <p:spPr>
          <a:xfrm rot="5400000">
            <a:off x="6421314" y="3010447"/>
            <a:ext cx="2146" cy="3195566"/>
          </a:xfrm>
          <a:prstGeom prst="curvedConnector3">
            <a:avLst>
              <a:gd name="adj1" fmla="val 3029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70D49F1-8391-2076-EAFF-A3EEDFEBEC26}"/>
              </a:ext>
            </a:extLst>
          </p:cNvPr>
          <p:cNvSpPr/>
          <p:nvPr/>
        </p:nvSpPr>
        <p:spPr>
          <a:xfrm>
            <a:off x="5903457" y="5337347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Delete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&gt;/email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60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2C0A-6062-160F-371F-88C25605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to interface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3C8C-4F9A-6875-0E80-A0D43DB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7C5F03-DAF4-C423-AE26-77BBD2BE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37" y="2867205"/>
            <a:ext cx="5750741" cy="31204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FD01AE-A794-70B4-868D-65B13306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13" y="3166784"/>
            <a:ext cx="4038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21E0C-952A-7444-64B3-4DB396C3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64" y="2117370"/>
            <a:ext cx="100584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Administrator operations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94B4E12-B30C-6045-2267-76A1FDCCA4B9}"/>
              </a:ext>
            </a:extLst>
          </p:cNvPr>
          <p:cNvSpPr/>
          <p:nvPr/>
        </p:nvSpPr>
        <p:spPr>
          <a:xfrm>
            <a:off x="8940481" y="3429163"/>
            <a:ext cx="1766025" cy="160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BC9D39-FB81-0EB0-9596-B0FCBA5BF44A}"/>
              </a:ext>
            </a:extLst>
          </p:cNvPr>
          <p:cNvSpPr/>
          <p:nvPr/>
        </p:nvSpPr>
        <p:spPr>
          <a:xfrm>
            <a:off x="2056769" y="3383078"/>
            <a:ext cx="1677880" cy="1589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Server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3F6214-A3C4-8208-F23E-14AB6A60036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66811" y="3664157"/>
            <a:ext cx="5632298" cy="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41EFDDB-5B7B-1CB2-0A6C-93C644AC5859}"/>
              </a:ext>
            </a:extLst>
          </p:cNvPr>
          <p:cNvSpPr/>
          <p:nvPr/>
        </p:nvSpPr>
        <p:spPr>
          <a:xfrm>
            <a:off x="5447938" y="3310710"/>
            <a:ext cx="1935331" cy="3279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Put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&gt;/model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54794-2113-12C4-F625-A47B6FDEDDAD}"/>
              </a:ext>
            </a:extLst>
          </p:cNvPr>
          <p:cNvSpPr txBox="1"/>
          <p:nvPr/>
        </p:nvSpPr>
        <p:spPr>
          <a:xfrm>
            <a:off x="5936374" y="3657883"/>
            <a:ext cx="1082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New model</a:t>
            </a:r>
            <a:endParaRPr lang="zh-CN" altLang="en-US" sz="11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56FCA-B6A1-BE6E-E80E-286E921BA87F}"/>
              </a:ext>
            </a:extLst>
          </p:cNvPr>
          <p:cNvCxnSpPr>
            <a:cxnSpLocks/>
          </p:cNvCxnSpPr>
          <p:nvPr/>
        </p:nvCxnSpPr>
        <p:spPr>
          <a:xfrm flipH="1">
            <a:off x="3734649" y="4705870"/>
            <a:ext cx="5205832" cy="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2814FDE-0661-EA53-DB7C-DF784A5FA88E}"/>
              </a:ext>
            </a:extLst>
          </p:cNvPr>
          <p:cNvSpPr/>
          <p:nvPr/>
        </p:nvSpPr>
        <p:spPr>
          <a:xfrm>
            <a:off x="5410263" y="4301227"/>
            <a:ext cx="2010683" cy="319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&gt;/calibration</a:t>
            </a:r>
            <a:endParaRPr lang="zh-CN" altLang="en-US" sz="11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9CA512-4632-6DBE-AE9C-0069A54818CB}"/>
              </a:ext>
            </a:extLst>
          </p:cNvPr>
          <p:cNvCxnSpPr>
            <a:cxnSpLocks/>
          </p:cNvCxnSpPr>
          <p:nvPr/>
        </p:nvCxnSpPr>
        <p:spPr>
          <a:xfrm>
            <a:off x="3734649" y="4805021"/>
            <a:ext cx="520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2CE8CC-0FF3-03D8-E4FF-3687D7374824}"/>
              </a:ext>
            </a:extLst>
          </p:cNvPr>
          <p:cNvSpPr txBox="1"/>
          <p:nvPr/>
        </p:nvSpPr>
        <p:spPr>
          <a:xfrm>
            <a:off x="5870534" y="4793261"/>
            <a:ext cx="114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Calibration data</a:t>
            </a:r>
            <a:endParaRPr lang="zh-CN" altLang="en-US" sz="1100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E71E1AE-8EDF-337F-DEFA-7085825B0C8E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>
            <a:off x="6329227" y="1539536"/>
            <a:ext cx="60749" cy="6927785"/>
          </a:xfrm>
          <a:prstGeom prst="curvedConnector3">
            <a:avLst>
              <a:gd name="adj1" fmla="val -1180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70D49F1-8391-2076-EAFF-A3EEDFEBEC26}"/>
              </a:ext>
            </a:extLst>
          </p:cNvPr>
          <p:cNvSpPr/>
          <p:nvPr/>
        </p:nvSpPr>
        <p:spPr>
          <a:xfrm>
            <a:off x="5579320" y="5364760"/>
            <a:ext cx="1730495" cy="2935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Delete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</a:t>
            </a:r>
            <a:endParaRPr lang="zh-CN" altLang="en-US" sz="1100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8DA6AC52-9711-4825-4DA7-F65F59067E92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336560" y="-57772"/>
            <a:ext cx="46085" cy="6927785"/>
          </a:xfrm>
          <a:prstGeom prst="curvedConnector3">
            <a:avLst>
              <a:gd name="adj1" fmla="val 1694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D7F0B6F-CCDF-AF29-9E1A-15BAFB64A95D}"/>
              </a:ext>
            </a:extLst>
          </p:cNvPr>
          <p:cNvSpPr/>
          <p:nvPr/>
        </p:nvSpPr>
        <p:spPr>
          <a:xfrm>
            <a:off x="5731764" y="2282728"/>
            <a:ext cx="1414761" cy="3279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Put model/base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1BFB96-83CA-D7D5-DD2D-0C97D720999D}"/>
              </a:ext>
            </a:extLst>
          </p:cNvPr>
          <p:cNvSpPr txBox="1"/>
          <p:nvPr/>
        </p:nvSpPr>
        <p:spPr>
          <a:xfrm>
            <a:off x="5898029" y="2679306"/>
            <a:ext cx="1082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Base model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55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members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C4DED5B-A11E-0365-81B4-D8C2B4CA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709171"/>
              </p:ext>
            </p:extLst>
          </p:nvPr>
        </p:nvGraphicFramePr>
        <p:xfrm>
          <a:off x="1097280" y="304035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8162114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8225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Jiazheng 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Project Manager and Liaison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8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Haotian</a:t>
                      </a:r>
                      <a:r>
                        <a:rPr lang="en-US" altLang="zh-CN" dirty="0"/>
                        <a:t> Tang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Programmer and Requirement Analyst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Weibin</a:t>
                      </a:r>
                      <a:r>
                        <a:rPr lang="en-US" altLang="zh-CN" dirty="0"/>
                        <a:t> Cheng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System Architect and Tester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Carlos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676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21E0C-952A-7444-64B3-4DB396C3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    The main task of interface is to provide users with convenient access to back-end functions. Since we are divided into different groups to finish our own tasks, the interface group plays a role in dealing with users directly. Users’ requirements usually appear directly on the interface. They don’t need to know implementation details and just click the buttons to  realize their requirements.</a:t>
            </a:r>
          </a:p>
          <a:p>
            <a:pPr algn="just"/>
            <a:r>
              <a:rPr lang="en-US" altLang="zh-CN" dirty="0"/>
              <a:t>    For our group, all we need to do is design the interface according to requirements and associate the buttons with APIs provided by server groups.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21E0C-952A-7444-64B3-4DB396C3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76" y="2107557"/>
            <a:ext cx="100584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Calibration data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AF79D5-E94E-5E98-C8BE-EF2EBF6A1EDB}"/>
              </a:ext>
            </a:extLst>
          </p:cNvPr>
          <p:cNvSpPr/>
          <p:nvPr/>
        </p:nvSpPr>
        <p:spPr>
          <a:xfrm>
            <a:off x="9971348" y="3209574"/>
            <a:ext cx="1677880" cy="160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 Server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0D767A-54C7-19E2-CBB3-099186714731}"/>
              </a:ext>
            </a:extLst>
          </p:cNvPr>
          <p:cNvSpPr/>
          <p:nvPr/>
        </p:nvSpPr>
        <p:spPr>
          <a:xfrm>
            <a:off x="5052024" y="3237327"/>
            <a:ext cx="1766025" cy="160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271E62-3A03-E964-DFCE-785BF98F6D75}"/>
              </a:ext>
            </a:extLst>
          </p:cNvPr>
          <p:cNvSpPr/>
          <p:nvPr/>
        </p:nvSpPr>
        <p:spPr>
          <a:xfrm>
            <a:off x="682926" y="3251989"/>
            <a:ext cx="1677880" cy="1589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Server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39573E-BE41-86BD-EC5F-21E786DAE76F}"/>
              </a:ext>
            </a:extLst>
          </p:cNvPr>
          <p:cNvSpPr/>
          <p:nvPr/>
        </p:nvSpPr>
        <p:spPr>
          <a:xfrm>
            <a:off x="10223162" y="5542397"/>
            <a:ext cx="1677880" cy="7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264933-DA82-F96E-1244-AAA80629FBFD}"/>
              </a:ext>
            </a:extLst>
          </p:cNvPr>
          <p:cNvCxnSpPr>
            <a:cxnSpLocks/>
          </p:cNvCxnSpPr>
          <p:nvPr/>
        </p:nvCxnSpPr>
        <p:spPr>
          <a:xfrm>
            <a:off x="6755057" y="3545827"/>
            <a:ext cx="321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6AC790C-E475-981D-492E-D54A7B0B5944}"/>
              </a:ext>
            </a:extLst>
          </p:cNvPr>
          <p:cNvSpPr/>
          <p:nvPr/>
        </p:nvSpPr>
        <p:spPr>
          <a:xfrm>
            <a:off x="7659066" y="3199991"/>
            <a:ext cx="1677880" cy="2796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calibration/pending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069F999-A34F-85B4-FFC2-AC1ED9D9C7E9}"/>
              </a:ext>
            </a:extLst>
          </p:cNvPr>
          <p:cNvCxnSpPr>
            <a:cxnSpLocks/>
          </p:cNvCxnSpPr>
          <p:nvPr/>
        </p:nvCxnSpPr>
        <p:spPr>
          <a:xfrm flipH="1">
            <a:off x="6818049" y="3634604"/>
            <a:ext cx="31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8423D-D194-B783-BFA6-96482ADFDA84}"/>
              </a:ext>
            </a:extLst>
          </p:cNvPr>
          <p:cNvSpPr txBox="1"/>
          <p:nvPr/>
        </p:nvSpPr>
        <p:spPr>
          <a:xfrm>
            <a:off x="8044820" y="3597957"/>
            <a:ext cx="90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Motion lists</a:t>
            </a:r>
            <a:endParaRPr lang="zh-CN" altLang="en-US" sz="11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A6B5FF4-5C61-EF3E-67C3-C6F5B4009833}"/>
              </a:ext>
            </a:extLst>
          </p:cNvPr>
          <p:cNvCxnSpPr>
            <a:cxnSpLocks/>
          </p:cNvCxnSpPr>
          <p:nvPr/>
        </p:nvCxnSpPr>
        <p:spPr>
          <a:xfrm>
            <a:off x="6755057" y="4459161"/>
            <a:ext cx="321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0AB645B-BA50-2AC6-6EDC-25AE67E1A19F}"/>
              </a:ext>
            </a:extLst>
          </p:cNvPr>
          <p:cNvSpPr/>
          <p:nvPr/>
        </p:nvSpPr>
        <p:spPr>
          <a:xfrm>
            <a:off x="7952454" y="4157010"/>
            <a:ext cx="1091104" cy="26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calibration</a:t>
            </a:r>
            <a:endParaRPr lang="zh-CN" altLang="en-US" sz="11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9858A8-BD2C-3C00-0217-3FA50057A612}"/>
              </a:ext>
            </a:extLst>
          </p:cNvPr>
          <p:cNvCxnSpPr>
            <a:cxnSpLocks/>
          </p:cNvCxnSpPr>
          <p:nvPr/>
        </p:nvCxnSpPr>
        <p:spPr>
          <a:xfrm flipH="1">
            <a:off x="6755057" y="4547408"/>
            <a:ext cx="3216291" cy="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5C9D7E9-9440-58DB-DF6E-906466E7E0DD}"/>
              </a:ext>
            </a:extLst>
          </p:cNvPr>
          <p:cNvSpPr txBox="1"/>
          <p:nvPr/>
        </p:nvSpPr>
        <p:spPr>
          <a:xfrm>
            <a:off x="7928211" y="4565275"/>
            <a:ext cx="120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Calibration data</a:t>
            </a:r>
            <a:endParaRPr lang="zh-CN" altLang="en-US" sz="1100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AF9D262-BF3C-0B24-4834-44FD79785B52}"/>
              </a:ext>
            </a:extLst>
          </p:cNvPr>
          <p:cNvCxnSpPr>
            <a:cxnSpLocks/>
            <a:stCxn id="6" idx="7"/>
            <a:endCxn id="5" idx="0"/>
          </p:cNvCxnSpPr>
          <p:nvPr/>
        </p:nvCxnSpPr>
        <p:spPr>
          <a:xfrm rot="5400000" flipH="1" flipV="1">
            <a:off x="8553481" y="1215515"/>
            <a:ext cx="262747" cy="4250867"/>
          </a:xfrm>
          <a:prstGeom prst="curvedConnector3">
            <a:avLst>
              <a:gd name="adj1" fmla="val 295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DDF950D-5184-29F0-506C-3BD6E3660D50}"/>
              </a:ext>
            </a:extLst>
          </p:cNvPr>
          <p:cNvSpPr/>
          <p:nvPr/>
        </p:nvSpPr>
        <p:spPr>
          <a:xfrm>
            <a:off x="7866336" y="2416743"/>
            <a:ext cx="1327946" cy="253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Delete calibration</a:t>
            </a:r>
            <a:endParaRPr lang="zh-CN" altLang="en-US" sz="1100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6F6A5E8-3988-9BED-1E7E-1F42A3BFEF1D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5935037" y="3982588"/>
            <a:ext cx="12700" cy="1248769"/>
          </a:xfrm>
          <a:prstGeom prst="curvedConnector3">
            <a:avLst>
              <a:gd name="adj1" fmla="val 9312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25222DE-0B9D-8C17-36E3-E1819E1F3BC2}"/>
              </a:ext>
            </a:extLst>
          </p:cNvPr>
          <p:cNvSpPr/>
          <p:nvPr/>
        </p:nvSpPr>
        <p:spPr>
          <a:xfrm>
            <a:off x="5102446" y="5836795"/>
            <a:ext cx="1677880" cy="2796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Post calibration/motion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DDD326F-D161-A39F-958F-03ADF6A4CF3D}"/>
              </a:ext>
            </a:extLst>
          </p:cNvPr>
          <p:cNvSpPr txBox="1"/>
          <p:nvPr/>
        </p:nvSpPr>
        <p:spPr>
          <a:xfrm>
            <a:off x="5361575" y="5433600"/>
            <a:ext cx="120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User instructions</a:t>
            </a:r>
            <a:endParaRPr lang="zh-CN" altLang="en-US" sz="11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A5CC932-0272-150A-2B1B-49640754BE65}"/>
              </a:ext>
            </a:extLst>
          </p:cNvPr>
          <p:cNvCxnSpPr>
            <a:cxnSpLocks/>
          </p:cNvCxnSpPr>
          <p:nvPr/>
        </p:nvCxnSpPr>
        <p:spPr>
          <a:xfrm>
            <a:off x="11029798" y="4804456"/>
            <a:ext cx="0" cy="74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DC7D27F-77D1-FAF7-559D-262DE5267F69}"/>
              </a:ext>
            </a:extLst>
          </p:cNvPr>
          <p:cNvCxnSpPr>
            <a:cxnSpLocks/>
          </p:cNvCxnSpPr>
          <p:nvPr/>
        </p:nvCxnSpPr>
        <p:spPr>
          <a:xfrm flipV="1">
            <a:off x="10903651" y="4804456"/>
            <a:ext cx="0" cy="68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1C537E6-94CF-C507-113D-7A8D8A7476A7}"/>
              </a:ext>
            </a:extLst>
          </p:cNvPr>
          <p:cNvSpPr txBox="1"/>
          <p:nvPr/>
        </p:nvSpPr>
        <p:spPr>
          <a:xfrm>
            <a:off x="11072021" y="5143330"/>
            <a:ext cx="877527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Commands</a:t>
            </a:r>
            <a:endParaRPr lang="zh-CN" altLang="en-US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651FF1-E553-0A06-61E3-18D01911FAEB}"/>
              </a:ext>
            </a:extLst>
          </p:cNvPr>
          <p:cNvSpPr txBox="1"/>
          <p:nvPr/>
        </p:nvSpPr>
        <p:spPr>
          <a:xfrm>
            <a:off x="10502093" y="5143330"/>
            <a:ext cx="527705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877B5BF-5F9B-6255-5DBC-2CB19DB80A4D}"/>
              </a:ext>
            </a:extLst>
          </p:cNvPr>
          <p:cNvCxnSpPr>
            <a:stCxn id="6" idx="5"/>
            <a:endCxn id="5" idx="4"/>
          </p:cNvCxnSpPr>
          <p:nvPr/>
        </p:nvCxnSpPr>
        <p:spPr>
          <a:xfrm rot="16200000" flipH="1">
            <a:off x="8581235" y="2585157"/>
            <a:ext cx="207239" cy="4250867"/>
          </a:xfrm>
          <a:prstGeom prst="curvedConnector3">
            <a:avLst>
              <a:gd name="adj1" fmla="val 395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6E487424-0D90-12A1-12BC-8608498DEF25}"/>
              </a:ext>
            </a:extLst>
          </p:cNvPr>
          <p:cNvSpPr/>
          <p:nvPr/>
        </p:nvSpPr>
        <p:spPr>
          <a:xfrm>
            <a:off x="8116341" y="5073756"/>
            <a:ext cx="1091104" cy="26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/,  Head /</a:t>
            </a:r>
            <a:endParaRPr lang="zh-CN" altLang="en-US" sz="11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D42C17-55D0-7CCA-A407-7F4266EFC349}"/>
              </a:ext>
            </a:extLst>
          </p:cNvPr>
          <p:cNvSpPr txBox="1"/>
          <p:nvPr/>
        </p:nvSpPr>
        <p:spPr>
          <a:xfrm>
            <a:off x="8082755" y="5465903"/>
            <a:ext cx="120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Device status</a:t>
            </a:r>
            <a:endParaRPr lang="zh-CN" altLang="en-US" sz="11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68D0550-E8DA-E94F-12E8-31CA9736D97C}"/>
              </a:ext>
            </a:extLst>
          </p:cNvPr>
          <p:cNvCxnSpPr>
            <a:cxnSpLocks/>
          </p:cNvCxnSpPr>
          <p:nvPr/>
        </p:nvCxnSpPr>
        <p:spPr>
          <a:xfrm flipH="1">
            <a:off x="2237173" y="3507083"/>
            <a:ext cx="293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D837C6-EE5C-AF1F-1EA3-28CE5972A89B}"/>
              </a:ext>
            </a:extLst>
          </p:cNvPr>
          <p:cNvSpPr/>
          <p:nvPr/>
        </p:nvSpPr>
        <p:spPr>
          <a:xfrm>
            <a:off x="3193940" y="2929907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Put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&gt;/calibration</a:t>
            </a:r>
            <a:endParaRPr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B30438C-3423-3889-07EC-08C55688A08C}"/>
              </a:ext>
            </a:extLst>
          </p:cNvPr>
          <p:cNvSpPr txBox="1"/>
          <p:nvPr/>
        </p:nvSpPr>
        <p:spPr>
          <a:xfrm>
            <a:off x="3193940" y="3466127"/>
            <a:ext cx="120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Calibration data</a:t>
            </a:r>
            <a:endParaRPr lang="zh-CN" altLang="en-US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3FEC9E-26E6-EABC-DD91-5A0E0B937A31}"/>
              </a:ext>
            </a:extLst>
          </p:cNvPr>
          <p:cNvCxnSpPr>
            <a:cxnSpLocks/>
          </p:cNvCxnSpPr>
          <p:nvPr/>
        </p:nvCxnSpPr>
        <p:spPr>
          <a:xfrm flipH="1">
            <a:off x="2237173" y="4446522"/>
            <a:ext cx="2939139" cy="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1ED8A82-4660-D17A-16AC-3949F0D0E0FE}"/>
              </a:ext>
            </a:extLst>
          </p:cNvPr>
          <p:cNvSpPr/>
          <p:nvPr/>
        </p:nvSpPr>
        <p:spPr>
          <a:xfrm>
            <a:off x="3165627" y="3932447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Head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&gt;/calibration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09FB537-FE46-3355-C420-4E35BA797949}"/>
              </a:ext>
            </a:extLst>
          </p:cNvPr>
          <p:cNvCxnSpPr>
            <a:cxnSpLocks/>
          </p:cNvCxnSpPr>
          <p:nvPr/>
        </p:nvCxnSpPr>
        <p:spPr>
          <a:xfrm>
            <a:off x="2297814" y="4548774"/>
            <a:ext cx="28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D1C5E8B-5308-103E-94AF-F49334C01487}"/>
              </a:ext>
            </a:extLst>
          </p:cNvPr>
          <p:cNvSpPr txBox="1"/>
          <p:nvPr/>
        </p:nvSpPr>
        <p:spPr>
          <a:xfrm>
            <a:off x="3132957" y="4547408"/>
            <a:ext cx="1204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 available?</a:t>
            </a:r>
            <a:endParaRPr lang="zh-CN" altLang="en-US" sz="1100" dirty="0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442D1923-04EA-6E0D-28B6-F86F48F34860}"/>
              </a:ext>
            </a:extLst>
          </p:cNvPr>
          <p:cNvCxnSpPr>
            <a:stCxn id="6" idx="3"/>
            <a:endCxn id="7" idx="5"/>
          </p:cNvCxnSpPr>
          <p:nvPr/>
        </p:nvCxnSpPr>
        <p:spPr>
          <a:xfrm rot="5400000">
            <a:off x="3711796" y="3010262"/>
            <a:ext cx="2146" cy="3195566"/>
          </a:xfrm>
          <a:prstGeom prst="curvedConnector3">
            <a:avLst>
              <a:gd name="adj1" fmla="val 3029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A458B5C-72D5-F7EB-F860-DAAC936C1A52}"/>
              </a:ext>
            </a:extLst>
          </p:cNvPr>
          <p:cNvSpPr/>
          <p:nvPr/>
        </p:nvSpPr>
        <p:spPr>
          <a:xfrm>
            <a:off x="3193939" y="5337162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Delete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&gt;/calibration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1764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44E72-F300-198B-5848-2DD51BE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to interface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0CB0AB-1284-C3BC-1E84-B90AD8D9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317" y="2108200"/>
            <a:ext cx="3409691" cy="376078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F31A9-17E8-A4EB-17A5-67A1CBB4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2C0A-6062-160F-371F-88C25605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to interface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3C8C-4F9A-6875-0E80-A0D43DB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1ACE32-B1FB-7720-587E-D7E73D17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2920"/>
            <a:ext cx="5248607" cy="2885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9E2D3D-A945-8979-0491-0CE9D732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86" y="2205823"/>
            <a:ext cx="4305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E03F-C2C4-C6A5-82EB-0B461105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21E0C-952A-7444-64B3-4DB396C3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76" y="2107557"/>
            <a:ext cx="100584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Algorithm Models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F7686-20F4-0583-6BFE-561F7E8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AF79D5-E94E-5E98-C8BE-EF2EBF6A1EDB}"/>
              </a:ext>
            </a:extLst>
          </p:cNvPr>
          <p:cNvSpPr/>
          <p:nvPr/>
        </p:nvSpPr>
        <p:spPr>
          <a:xfrm>
            <a:off x="9971348" y="3209574"/>
            <a:ext cx="1677880" cy="1604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 Server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0D767A-54C7-19E2-CBB3-099186714731}"/>
              </a:ext>
            </a:extLst>
          </p:cNvPr>
          <p:cNvSpPr/>
          <p:nvPr/>
        </p:nvSpPr>
        <p:spPr>
          <a:xfrm>
            <a:off x="5052024" y="3237327"/>
            <a:ext cx="1766025" cy="160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Interaction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271E62-3A03-E964-DFCE-785BF98F6D75}"/>
              </a:ext>
            </a:extLst>
          </p:cNvPr>
          <p:cNvSpPr/>
          <p:nvPr/>
        </p:nvSpPr>
        <p:spPr>
          <a:xfrm>
            <a:off x="682926" y="3251989"/>
            <a:ext cx="1677880" cy="1589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Server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264933-DA82-F96E-1244-AAA80629FBFD}"/>
              </a:ext>
            </a:extLst>
          </p:cNvPr>
          <p:cNvCxnSpPr>
            <a:cxnSpLocks/>
          </p:cNvCxnSpPr>
          <p:nvPr/>
        </p:nvCxnSpPr>
        <p:spPr>
          <a:xfrm>
            <a:off x="6755057" y="3545827"/>
            <a:ext cx="321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6AC790C-E475-981D-492E-D54A7B0B5944}"/>
              </a:ext>
            </a:extLst>
          </p:cNvPr>
          <p:cNvSpPr/>
          <p:nvPr/>
        </p:nvSpPr>
        <p:spPr>
          <a:xfrm>
            <a:off x="7952454" y="3199991"/>
            <a:ext cx="1091104" cy="2937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/model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069F999-A34F-85B4-FFC2-AC1ED9D9C7E9}"/>
              </a:ext>
            </a:extLst>
          </p:cNvPr>
          <p:cNvCxnSpPr>
            <a:cxnSpLocks/>
          </p:cNvCxnSpPr>
          <p:nvPr/>
        </p:nvCxnSpPr>
        <p:spPr>
          <a:xfrm flipH="1">
            <a:off x="6818049" y="3634604"/>
            <a:ext cx="31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8423D-D194-B783-BFA6-96482ADFDA84}"/>
              </a:ext>
            </a:extLst>
          </p:cNvPr>
          <p:cNvSpPr txBox="1"/>
          <p:nvPr/>
        </p:nvSpPr>
        <p:spPr>
          <a:xfrm>
            <a:off x="7659066" y="3606425"/>
            <a:ext cx="167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Current model on device</a:t>
            </a:r>
            <a:endParaRPr lang="zh-CN" altLang="en-US" sz="11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A6B5FF4-5C61-EF3E-67C3-C6F5B4009833}"/>
              </a:ext>
            </a:extLst>
          </p:cNvPr>
          <p:cNvCxnSpPr>
            <a:cxnSpLocks/>
          </p:cNvCxnSpPr>
          <p:nvPr/>
        </p:nvCxnSpPr>
        <p:spPr>
          <a:xfrm>
            <a:off x="6755057" y="4459161"/>
            <a:ext cx="321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0AB645B-BA50-2AC6-6EDC-25AE67E1A19F}"/>
              </a:ext>
            </a:extLst>
          </p:cNvPr>
          <p:cNvSpPr/>
          <p:nvPr/>
        </p:nvSpPr>
        <p:spPr>
          <a:xfrm>
            <a:off x="7952454" y="4157010"/>
            <a:ext cx="1091104" cy="2634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Put /model</a:t>
            </a:r>
            <a:endParaRPr lang="zh-CN" altLang="en-US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C9D7E9-9440-58DB-DF6E-906466E7E0DD}"/>
              </a:ext>
            </a:extLst>
          </p:cNvPr>
          <p:cNvSpPr txBox="1"/>
          <p:nvPr/>
        </p:nvSpPr>
        <p:spPr>
          <a:xfrm>
            <a:off x="8010610" y="4436032"/>
            <a:ext cx="94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New model</a:t>
            </a:r>
            <a:endParaRPr lang="zh-CN" altLang="en-US" sz="11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68D0550-E8DA-E94F-12E8-31CA9736D97C}"/>
              </a:ext>
            </a:extLst>
          </p:cNvPr>
          <p:cNvCxnSpPr>
            <a:cxnSpLocks/>
          </p:cNvCxnSpPr>
          <p:nvPr/>
        </p:nvCxnSpPr>
        <p:spPr>
          <a:xfrm flipH="1">
            <a:off x="2237173" y="3322462"/>
            <a:ext cx="293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D837C6-EE5C-AF1F-1EA3-28CE5972A89B}"/>
              </a:ext>
            </a:extLst>
          </p:cNvPr>
          <p:cNvSpPr/>
          <p:nvPr/>
        </p:nvSpPr>
        <p:spPr>
          <a:xfrm>
            <a:off x="3164974" y="2764086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Get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&gt;/model</a:t>
            </a:r>
            <a:endParaRPr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B30438C-3423-3889-07EC-08C55688A08C}"/>
              </a:ext>
            </a:extLst>
          </p:cNvPr>
          <p:cNvSpPr txBox="1"/>
          <p:nvPr/>
        </p:nvSpPr>
        <p:spPr>
          <a:xfrm>
            <a:off x="2873929" y="3445243"/>
            <a:ext cx="167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Current model on cloud</a:t>
            </a:r>
            <a:endParaRPr lang="zh-CN" altLang="en-US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3FEC9E-26E6-EABC-DD91-5A0E0B937A31}"/>
              </a:ext>
            </a:extLst>
          </p:cNvPr>
          <p:cNvCxnSpPr>
            <a:cxnSpLocks/>
          </p:cNvCxnSpPr>
          <p:nvPr/>
        </p:nvCxnSpPr>
        <p:spPr>
          <a:xfrm flipH="1">
            <a:off x="2237173" y="4446522"/>
            <a:ext cx="2939139" cy="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1ED8A82-4660-D17A-16AC-3949F0D0E0FE}"/>
              </a:ext>
            </a:extLst>
          </p:cNvPr>
          <p:cNvSpPr/>
          <p:nvPr/>
        </p:nvSpPr>
        <p:spPr>
          <a:xfrm>
            <a:off x="3165627" y="3932447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Head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&gt;/model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09FB537-FE46-3355-C420-4E35BA797949}"/>
              </a:ext>
            </a:extLst>
          </p:cNvPr>
          <p:cNvCxnSpPr>
            <a:cxnSpLocks/>
          </p:cNvCxnSpPr>
          <p:nvPr/>
        </p:nvCxnSpPr>
        <p:spPr>
          <a:xfrm>
            <a:off x="2297814" y="4548774"/>
            <a:ext cx="28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D1C5E8B-5308-103E-94AF-F49334C01487}"/>
              </a:ext>
            </a:extLst>
          </p:cNvPr>
          <p:cNvSpPr txBox="1"/>
          <p:nvPr/>
        </p:nvSpPr>
        <p:spPr>
          <a:xfrm>
            <a:off x="3185455" y="4580354"/>
            <a:ext cx="10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Model version</a:t>
            </a:r>
            <a:endParaRPr lang="zh-CN" altLang="en-US" sz="1100" dirty="0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442D1923-04EA-6E0D-28B6-F86F48F34860}"/>
              </a:ext>
            </a:extLst>
          </p:cNvPr>
          <p:cNvCxnSpPr>
            <a:stCxn id="6" idx="3"/>
            <a:endCxn id="7" idx="5"/>
          </p:cNvCxnSpPr>
          <p:nvPr/>
        </p:nvCxnSpPr>
        <p:spPr>
          <a:xfrm rot="5400000">
            <a:off x="3711796" y="3010262"/>
            <a:ext cx="2146" cy="3195566"/>
          </a:xfrm>
          <a:prstGeom prst="curvedConnector3">
            <a:avLst>
              <a:gd name="adj1" fmla="val 3029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A458B5C-72D5-F7EB-F860-DAAC936C1A52}"/>
              </a:ext>
            </a:extLst>
          </p:cNvPr>
          <p:cNvSpPr/>
          <p:nvPr/>
        </p:nvSpPr>
        <p:spPr>
          <a:xfrm>
            <a:off x="3193939" y="5337162"/>
            <a:ext cx="1082229" cy="490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Delete device/&lt;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&gt;/model</a:t>
            </a:r>
            <a:endParaRPr lang="zh-CN" altLang="en-US" sz="11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FF2C1A-CAD2-F526-DDB9-31AF9147B0FC}"/>
              </a:ext>
            </a:extLst>
          </p:cNvPr>
          <p:cNvCxnSpPr>
            <a:cxnSpLocks/>
          </p:cNvCxnSpPr>
          <p:nvPr/>
        </p:nvCxnSpPr>
        <p:spPr>
          <a:xfrm>
            <a:off x="2273620" y="3416131"/>
            <a:ext cx="28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2C0A-6062-160F-371F-88C25605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to interface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3C8C-4F9A-6875-0E80-A0D43DB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A6ACAC-B2E4-C2DA-FA80-31B8E337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54" y="2868876"/>
            <a:ext cx="4962525" cy="2673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E4DB33-507F-22C9-1FC4-344B48C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07" y="2036963"/>
            <a:ext cx="2552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2C0A-6062-160F-371F-88C25605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to interface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3C8C-4F9A-6875-0E80-A0D43DB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2022/5/4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AD7222-D06E-911E-BDAE-787C7F07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72" y="2246050"/>
            <a:ext cx="2247409" cy="34878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CACC63-17D4-E2C2-DE71-03F9283A7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3122751"/>
            <a:ext cx="5439511" cy="19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78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{FC4C39C9-10EB-430A-8B39-B2EA61650C5A}tf56160789_win32</Template>
  <TotalTime>272</TotalTime>
  <Words>321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新宋体</vt:lpstr>
      <vt:lpstr>Calibri</vt:lpstr>
      <vt:lpstr>Franklin Gothic Book</vt:lpstr>
      <vt:lpstr>1_RetrospectVTI</vt:lpstr>
      <vt:lpstr>Interface Presentation</vt:lpstr>
      <vt:lpstr>Group members</vt:lpstr>
      <vt:lpstr>Main description</vt:lpstr>
      <vt:lpstr>Function logic</vt:lpstr>
      <vt:lpstr>Corresponding to interface</vt:lpstr>
      <vt:lpstr>Corresponding to interface</vt:lpstr>
      <vt:lpstr>Function logic</vt:lpstr>
      <vt:lpstr>Corresponding to interface</vt:lpstr>
      <vt:lpstr>Corresponding to interface</vt:lpstr>
      <vt:lpstr>Function logic</vt:lpstr>
      <vt:lpstr>Corresponding to interface</vt:lpstr>
      <vt:lpstr>Function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Presentation</dc:title>
  <dc:creator>Lebron Harden</dc:creator>
  <cp:lastModifiedBy>Lebron Harden</cp:lastModifiedBy>
  <cp:revision>6</cp:revision>
  <dcterms:created xsi:type="dcterms:W3CDTF">2022-05-04T06:53:35Z</dcterms:created>
  <dcterms:modified xsi:type="dcterms:W3CDTF">2022-05-04T11:26:31Z</dcterms:modified>
</cp:coreProperties>
</file>