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7556163" cy="9875838"/>
  <p:notesSz cx="9875838" cy="17556163"/>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0" d="100"/>
          <a:sy n="80" d="100"/>
        </p:scale>
        <p:origin x="4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4213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10.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svg"/><Relationship Id="rId3" Type="http://schemas.openxmlformats.org/officeDocument/2006/relationships/image" Target="../media/image1.png"/><Relationship Id="rId7" Type="http://schemas.openxmlformats.org/officeDocument/2006/relationships/image" Target="../media/image21.svg"/><Relationship Id="rId12"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34.svg"/><Relationship Id="rId5" Type="http://schemas.openxmlformats.org/officeDocument/2006/relationships/image" Target="../media/image19.svg"/><Relationship Id="rId10"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32.svg"/><Relationship Id="rId14" Type="http://schemas.openxmlformats.org/officeDocument/2006/relationships/image" Target="../media/image37.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sv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40.sv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13.sv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7.sv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svg"/><Relationship Id="rId3" Type="http://schemas.openxmlformats.org/officeDocument/2006/relationships/image" Target="../media/image1.png"/><Relationship Id="rId7" Type="http://schemas.openxmlformats.org/officeDocument/2006/relationships/image" Target="../media/image21.svg"/><Relationship Id="rId12"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25.svg"/><Relationship Id="rId5" Type="http://schemas.openxmlformats.org/officeDocument/2006/relationships/image" Target="../media/image19.sv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7.sv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png"/><Relationship Id="rId7" Type="http://schemas.openxmlformats.org/officeDocument/2006/relationships/image" Target="../media/image21.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0.png"/><Relationship Id="rId11" Type="http://schemas.openxmlformats.org/officeDocument/2006/relationships/image" Target="../media/image29.svg"/><Relationship Id="rId5" Type="http://schemas.openxmlformats.org/officeDocument/2006/relationships/image" Target="../media/image19.svg"/><Relationship Id="rId10" Type="http://schemas.openxmlformats.org/officeDocument/2006/relationships/image" Target="../media/image28.png"/><Relationship Id="rId4" Type="http://schemas.openxmlformats.org/officeDocument/2006/relationships/image" Target="../media/image18.png"/><Relationship Id="rId9" Type="http://schemas.openxmlformats.org/officeDocument/2006/relationships/image" Target="../media/image23.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7.sv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png"/><Relationship Id="rId7" Type="http://schemas.openxmlformats.org/officeDocument/2006/relationships/image" Target="../media/image21.sv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sv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7.sv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3F3F3"/>
        </a:solidFill>
        <a:effectLst/>
      </p:bgPr>
    </p:bg>
    <p:spTree>
      <p:nvGrpSpPr>
        <p:cNvPr id="1" name=""/>
        <p:cNvGrpSpPr/>
        <p:nvPr/>
      </p:nvGrpSpPr>
      <p:grpSpPr>
        <a:xfrm>
          <a:off x="0" y="0"/>
          <a:ext cx="0" cy="0"/>
          <a:chOff x="0" y="0"/>
          <a:chExt cx="0" cy="0"/>
        </a:xfrm>
      </p:grpSpPr>
      <p:pic>
        <p:nvPicPr>
          <p:cNvPr id="2" name="Image 0" descr="//file.101dao.com/upload/user/image/202209/d6c53e71-26fe-4438-815e-6a3d6626cc87.png"/>
          <p:cNvPicPr>
            <a:picLocks noChangeAspect="1"/>
          </p:cNvPicPr>
          <p:nvPr/>
        </p:nvPicPr>
        <p:blipFill>
          <a:blip r:embed="rId3"/>
          <a:stretch>
            <a:fillRect/>
          </a:stretch>
        </p:blipFill>
        <p:spPr>
          <a:xfrm>
            <a:off x="0" y="318"/>
            <a:ext cx="17556480" cy="9875520"/>
          </a:xfrm>
          <a:prstGeom prst="rect">
            <a:avLst/>
          </a:prstGeom>
        </p:spPr>
      </p:pic>
      <p:pic>
        <p:nvPicPr>
          <p:cNvPr id="3"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05206" y="2113207"/>
            <a:ext cx="13126481" cy="4227921"/>
          </a:xfrm>
          <a:prstGeom prst="rect">
            <a:avLst/>
          </a:prstGeom>
        </p:spPr>
      </p:pic>
      <p:pic>
        <p:nvPicPr>
          <p:cNvPr id="5" name="Image 2" descr="preencoded.png"/>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715839" y="841270"/>
            <a:ext cx="896818" cy="896818"/>
          </a:xfrm>
          <a:prstGeom prst="rect">
            <a:avLst/>
          </a:prstGeom>
        </p:spPr>
      </p:pic>
      <p:pic>
        <p:nvPicPr>
          <p:cNvPr id="6" name="Image 3" descr="preencoded.png"/>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891317" y="841270"/>
            <a:ext cx="896818" cy="896818"/>
          </a:xfrm>
          <a:prstGeom prst="rect">
            <a:avLst/>
          </a:prstGeom>
        </p:spPr>
      </p:pic>
      <p:pic>
        <p:nvPicPr>
          <p:cNvPr id="7" name="Image 4" descr="preencoded.png"/>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066795" y="841270"/>
            <a:ext cx="896818" cy="896818"/>
          </a:xfrm>
          <a:prstGeom prst="rect">
            <a:avLst/>
          </a:prstGeom>
        </p:spPr>
      </p:pic>
      <p:pic>
        <p:nvPicPr>
          <p:cNvPr id="8" name="Image 5" descr="preencoded.png"/>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242272" y="841270"/>
            <a:ext cx="896818" cy="896818"/>
          </a:xfrm>
          <a:prstGeom prst="rect">
            <a:avLst/>
          </a:prstGeom>
        </p:spPr>
      </p:pic>
      <p:pic>
        <p:nvPicPr>
          <p:cNvPr id="9" name="Image 6" descr="preencoded.png"/>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417750" y="841270"/>
            <a:ext cx="896818" cy="896818"/>
          </a:xfrm>
          <a:prstGeom prst="rect">
            <a:avLst/>
          </a:prstGeom>
        </p:spPr>
      </p:pic>
      <p:pic>
        <p:nvPicPr>
          <p:cNvPr id="10" name="Image 7" descr="preencoded.png"/>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396019" y="7030805"/>
            <a:ext cx="8764442" cy="723750"/>
          </a:xfrm>
          <a:prstGeom prst="rect">
            <a:avLst/>
          </a:prstGeom>
        </p:spPr>
      </p:pic>
      <p:sp>
        <p:nvSpPr>
          <p:cNvPr id="11" name="Shape 1"/>
          <p:cNvSpPr/>
          <p:nvPr/>
        </p:nvSpPr>
        <p:spPr>
          <a:xfrm rot="-5400000">
            <a:off x="974119" y="6678256"/>
            <a:ext cx="1203574" cy="979418"/>
          </a:xfrm>
          <a:custGeom>
            <a:avLst/>
            <a:gdLst/>
            <a:ahLst/>
            <a:cxnLst/>
            <a:rect l="l" t="t" r="r" b="b"/>
            <a:pathLst>
              <a:path w="1203574" h="979418">
                <a:moveTo>
                  <a:pt x="601793" y="979418"/>
                </a:moveTo>
                <a:lnTo>
                  <a:pt x="0" y="979418"/>
                </a:lnTo>
                <a:lnTo>
                  <a:pt x="0" y="-5"/>
                </a:lnTo>
                <a:lnTo>
                  <a:pt x="601793" y="-5"/>
                </a:lnTo>
                <a:cubicBezTo>
                  <a:pt x="934154" y="-5"/>
                  <a:pt x="1203580" y="219243"/>
                  <a:pt x="1203580" y="489704"/>
                </a:cubicBezTo>
                <a:cubicBezTo>
                  <a:pt x="1203580" y="760165"/>
                  <a:pt x="934154" y="979418"/>
                  <a:pt x="601793" y="979418"/>
                </a:cubicBezTo>
                <a:close/>
              </a:path>
            </a:pathLst>
          </a:custGeom>
          <a:solidFill>
            <a:srgbClr val="F3F3F3"/>
          </a:solidFill>
          <a:ln w="19050">
            <a:solidFill>
              <a:srgbClr val="434343"/>
            </a:solidFill>
            <a:prstDash val="solid"/>
          </a:ln>
        </p:spPr>
      </p:sp>
      <p:sp>
        <p:nvSpPr>
          <p:cNvPr id="12" name="Shape 2"/>
          <p:cNvSpPr/>
          <p:nvPr/>
        </p:nvSpPr>
        <p:spPr>
          <a:xfrm rot="-5400000">
            <a:off x="882679" y="6586816"/>
            <a:ext cx="1203574" cy="979418"/>
          </a:xfrm>
          <a:custGeom>
            <a:avLst/>
            <a:gdLst/>
            <a:ahLst/>
            <a:cxnLst/>
            <a:rect l="l" t="t" r="r" b="b"/>
            <a:pathLst>
              <a:path w="1203574" h="979418">
                <a:moveTo>
                  <a:pt x="601793" y="979418"/>
                </a:moveTo>
                <a:lnTo>
                  <a:pt x="0" y="979418"/>
                </a:lnTo>
                <a:lnTo>
                  <a:pt x="0" y="-5"/>
                </a:lnTo>
                <a:lnTo>
                  <a:pt x="601793" y="-5"/>
                </a:lnTo>
                <a:cubicBezTo>
                  <a:pt x="934154" y="-5"/>
                  <a:pt x="1203580" y="219243"/>
                  <a:pt x="1203580" y="489704"/>
                </a:cubicBezTo>
                <a:cubicBezTo>
                  <a:pt x="1203580" y="760165"/>
                  <a:pt x="934154" y="979418"/>
                  <a:pt x="601793" y="979418"/>
                </a:cubicBezTo>
                <a:close/>
              </a:path>
            </a:pathLst>
          </a:custGeom>
          <a:solidFill>
            <a:srgbClr val="F3F3F3"/>
          </a:solidFill>
          <a:ln w="19050">
            <a:solidFill>
              <a:srgbClr val="434343"/>
            </a:solidFill>
            <a:prstDash val="solid"/>
          </a:ln>
        </p:spPr>
      </p:sp>
      <p:sp>
        <p:nvSpPr>
          <p:cNvPr id="13" name="Shape 3"/>
          <p:cNvSpPr/>
          <p:nvPr/>
        </p:nvSpPr>
        <p:spPr>
          <a:xfrm rot="-5400000">
            <a:off x="791239" y="6495376"/>
            <a:ext cx="1203574" cy="979418"/>
          </a:xfrm>
          <a:custGeom>
            <a:avLst/>
            <a:gdLst/>
            <a:ahLst/>
            <a:cxnLst/>
            <a:rect l="l" t="t" r="r" b="b"/>
            <a:pathLst>
              <a:path w="1203574" h="979418">
                <a:moveTo>
                  <a:pt x="601793" y="979418"/>
                </a:moveTo>
                <a:lnTo>
                  <a:pt x="0" y="979418"/>
                </a:lnTo>
                <a:lnTo>
                  <a:pt x="0" y="-5"/>
                </a:lnTo>
                <a:lnTo>
                  <a:pt x="601793" y="-5"/>
                </a:lnTo>
                <a:cubicBezTo>
                  <a:pt x="934154" y="-5"/>
                  <a:pt x="1203580" y="219243"/>
                  <a:pt x="1203580" y="489704"/>
                </a:cubicBezTo>
                <a:cubicBezTo>
                  <a:pt x="1203580" y="760165"/>
                  <a:pt x="934154" y="979418"/>
                  <a:pt x="601793" y="979418"/>
                </a:cubicBezTo>
                <a:close/>
              </a:path>
            </a:pathLst>
          </a:custGeom>
          <a:solidFill>
            <a:srgbClr val="F3F3F3"/>
          </a:solidFill>
          <a:ln w="19050">
            <a:solidFill>
              <a:srgbClr val="434343"/>
            </a:solidFill>
            <a:prstDash val="solid"/>
          </a:ln>
        </p:spPr>
      </p:sp>
      <p:sp>
        <p:nvSpPr>
          <p:cNvPr id="14" name="Shape 4"/>
          <p:cNvSpPr/>
          <p:nvPr/>
        </p:nvSpPr>
        <p:spPr>
          <a:xfrm rot="-5400000">
            <a:off x="699799" y="6403936"/>
            <a:ext cx="1203574" cy="979418"/>
          </a:xfrm>
          <a:custGeom>
            <a:avLst/>
            <a:gdLst/>
            <a:ahLst/>
            <a:cxnLst/>
            <a:rect l="l" t="t" r="r" b="b"/>
            <a:pathLst>
              <a:path w="1203574" h="979418">
                <a:moveTo>
                  <a:pt x="601793" y="979418"/>
                </a:moveTo>
                <a:lnTo>
                  <a:pt x="0" y="979418"/>
                </a:lnTo>
                <a:lnTo>
                  <a:pt x="0" y="-5"/>
                </a:lnTo>
                <a:lnTo>
                  <a:pt x="601793" y="-5"/>
                </a:lnTo>
                <a:cubicBezTo>
                  <a:pt x="934154" y="-5"/>
                  <a:pt x="1203580" y="219243"/>
                  <a:pt x="1203580" y="489704"/>
                </a:cubicBezTo>
                <a:cubicBezTo>
                  <a:pt x="1203580" y="760165"/>
                  <a:pt x="934154" y="979418"/>
                  <a:pt x="601793" y="979418"/>
                </a:cubicBezTo>
                <a:close/>
              </a:path>
            </a:pathLst>
          </a:custGeom>
          <a:solidFill>
            <a:srgbClr val="F3F3F3"/>
          </a:solidFill>
          <a:ln w="19050">
            <a:solidFill>
              <a:srgbClr val="434343"/>
            </a:solidFill>
            <a:prstDash val="solid"/>
          </a:ln>
        </p:spPr>
      </p:sp>
      <p:sp>
        <p:nvSpPr>
          <p:cNvPr id="15" name="Shape 5"/>
          <p:cNvSpPr/>
          <p:nvPr/>
        </p:nvSpPr>
        <p:spPr>
          <a:xfrm>
            <a:off x="14610376" y="7840545"/>
            <a:ext cx="1572854" cy="778445"/>
          </a:xfrm>
          <a:custGeom>
            <a:avLst/>
            <a:gdLst/>
            <a:ahLst/>
            <a:cxnLst/>
            <a:rect l="l" t="t" r="r" b="b"/>
            <a:pathLst>
              <a:path w="1572854" h="778445">
                <a:moveTo>
                  <a:pt x="1572854" y="383886"/>
                </a:moveTo>
                <a:lnTo>
                  <a:pt x="1183132" y="767820"/>
                </a:lnTo>
                <a:lnTo>
                  <a:pt x="1183132" y="575853"/>
                </a:lnTo>
                <a:lnTo>
                  <a:pt x="0" y="575853"/>
                </a:lnTo>
                <a:lnTo>
                  <a:pt x="0" y="191920"/>
                </a:lnTo>
                <a:lnTo>
                  <a:pt x="1183132" y="191920"/>
                </a:lnTo>
                <a:lnTo>
                  <a:pt x="1183132" y="-47"/>
                </a:lnTo>
                <a:lnTo>
                  <a:pt x="1572854" y="383886"/>
                </a:lnTo>
                <a:close/>
              </a:path>
            </a:pathLst>
          </a:custGeom>
          <a:solidFill>
            <a:srgbClr val="B7B7B7"/>
          </a:solidFill>
          <a:ln w="19050">
            <a:solidFill>
              <a:srgbClr val="434343"/>
            </a:solidFill>
            <a:prstDash val="solid"/>
          </a:ln>
        </p:spPr>
      </p:sp>
      <p:sp>
        <p:nvSpPr>
          <p:cNvPr id="16" name="Shape 6"/>
          <p:cNvSpPr/>
          <p:nvPr/>
        </p:nvSpPr>
        <p:spPr>
          <a:xfrm>
            <a:off x="14758583" y="7754555"/>
            <a:ext cx="1572854" cy="778445"/>
          </a:xfrm>
          <a:custGeom>
            <a:avLst/>
            <a:gdLst/>
            <a:ahLst/>
            <a:cxnLst/>
            <a:rect l="l" t="t" r="r" b="b"/>
            <a:pathLst>
              <a:path w="1572854" h="778445">
                <a:moveTo>
                  <a:pt x="1572854" y="383886"/>
                </a:moveTo>
                <a:lnTo>
                  <a:pt x="1183132" y="767820"/>
                </a:lnTo>
                <a:lnTo>
                  <a:pt x="1183132" y="575853"/>
                </a:lnTo>
                <a:lnTo>
                  <a:pt x="0" y="575853"/>
                </a:lnTo>
                <a:lnTo>
                  <a:pt x="0" y="191920"/>
                </a:lnTo>
                <a:lnTo>
                  <a:pt x="1183132" y="191920"/>
                </a:lnTo>
                <a:lnTo>
                  <a:pt x="1183132" y="-47"/>
                </a:lnTo>
                <a:lnTo>
                  <a:pt x="1572854" y="383886"/>
                </a:lnTo>
                <a:close/>
              </a:path>
            </a:pathLst>
          </a:custGeom>
          <a:solidFill>
            <a:srgbClr val="B7B7B7"/>
          </a:solidFill>
          <a:ln w="19050">
            <a:solidFill>
              <a:srgbClr val="434343"/>
            </a:solidFill>
            <a:prstDash val="solid"/>
          </a:ln>
        </p:spPr>
      </p:sp>
      <p:pic>
        <p:nvPicPr>
          <p:cNvPr id="17" name="Image 8" descr="preencoded.png"/>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357244" y="8032763"/>
            <a:ext cx="142698" cy="381058"/>
          </a:xfrm>
          <a:prstGeom prst="rect">
            <a:avLst/>
          </a:prstGeom>
        </p:spPr>
      </p:pic>
      <p:sp>
        <p:nvSpPr>
          <p:cNvPr id="18" name="Shape 7"/>
          <p:cNvSpPr/>
          <p:nvPr/>
        </p:nvSpPr>
        <p:spPr>
          <a:xfrm>
            <a:off x="4005064" y="526183"/>
            <a:ext cx="781911" cy="763497"/>
          </a:xfrm>
          <a:custGeom>
            <a:avLst/>
            <a:gdLst/>
            <a:ahLst/>
            <a:cxnLst/>
            <a:rect l="l" t="t" r="r" b="b"/>
            <a:pathLst>
              <a:path w="781911" h="763497">
                <a:moveTo>
                  <a:pt x="0" y="377155"/>
                </a:moveTo>
                <a:lnTo>
                  <a:pt x="321952" y="312764"/>
                </a:lnTo>
                <a:lnTo>
                  <a:pt x="386342" y="0"/>
                </a:lnTo>
                <a:lnTo>
                  <a:pt x="459959" y="312764"/>
                </a:lnTo>
                <a:lnTo>
                  <a:pt x="781911" y="377155"/>
                </a:lnTo>
                <a:lnTo>
                  <a:pt x="459959" y="450732"/>
                </a:lnTo>
                <a:lnTo>
                  <a:pt x="386342" y="763497"/>
                </a:lnTo>
                <a:lnTo>
                  <a:pt x="321952" y="450732"/>
                </a:lnTo>
                <a:lnTo>
                  <a:pt x="0" y="377155"/>
                </a:lnTo>
                <a:lnTo>
                  <a:pt x="0" y="377155"/>
                </a:lnTo>
                <a:lnTo>
                  <a:pt x="0" y="377155"/>
                </a:lnTo>
                <a:close/>
              </a:path>
            </a:pathLst>
          </a:custGeom>
          <a:solidFill>
            <a:srgbClr val="B7B7B7"/>
          </a:solidFill>
          <a:ln w="19050">
            <a:solidFill>
              <a:srgbClr val="434343"/>
            </a:solidFill>
            <a:prstDash val="solid"/>
          </a:ln>
        </p:spPr>
      </p:sp>
      <p:sp>
        <p:nvSpPr>
          <p:cNvPr id="19" name="Shape 8"/>
          <p:cNvSpPr/>
          <p:nvPr/>
        </p:nvSpPr>
        <p:spPr>
          <a:xfrm>
            <a:off x="1814251" y="2449679"/>
            <a:ext cx="781911" cy="763497"/>
          </a:xfrm>
          <a:custGeom>
            <a:avLst/>
            <a:gdLst/>
            <a:ahLst/>
            <a:cxnLst/>
            <a:rect l="l" t="t" r="r" b="b"/>
            <a:pathLst>
              <a:path w="781911" h="763497">
                <a:moveTo>
                  <a:pt x="0" y="377155"/>
                </a:moveTo>
                <a:lnTo>
                  <a:pt x="321952" y="312764"/>
                </a:lnTo>
                <a:lnTo>
                  <a:pt x="386342" y="0"/>
                </a:lnTo>
                <a:lnTo>
                  <a:pt x="459959" y="312764"/>
                </a:lnTo>
                <a:lnTo>
                  <a:pt x="781911" y="377155"/>
                </a:lnTo>
                <a:lnTo>
                  <a:pt x="459959" y="450732"/>
                </a:lnTo>
                <a:lnTo>
                  <a:pt x="386342" y="763497"/>
                </a:lnTo>
                <a:lnTo>
                  <a:pt x="321952" y="450732"/>
                </a:lnTo>
                <a:lnTo>
                  <a:pt x="0" y="377155"/>
                </a:lnTo>
                <a:lnTo>
                  <a:pt x="0" y="377155"/>
                </a:lnTo>
                <a:lnTo>
                  <a:pt x="0" y="377155"/>
                </a:lnTo>
                <a:close/>
              </a:path>
            </a:pathLst>
          </a:custGeom>
          <a:solidFill>
            <a:srgbClr val="F3F3F3"/>
          </a:solidFill>
          <a:ln w="19050">
            <a:solidFill>
              <a:srgbClr val="434343"/>
            </a:solidFill>
            <a:prstDash val="solid"/>
          </a:ln>
        </p:spPr>
      </p:sp>
      <p:sp>
        <p:nvSpPr>
          <p:cNvPr id="20" name="Shape 9"/>
          <p:cNvSpPr/>
          <p:nvPr/>
        </p:nvSpPr>
        <p:spPr>
          <a:xfrm>
            <a:off x="13933929" y="5959380"/>
            <a:ext cx="781911" cy="763497"/>
          </a:xfrm>
          <a:custGeom>
            <a:avLst/>
            <a:gdLst/>
            <a:ahLst/>
            <a:cxnLst/>
            <a:rect l="l" t="t" r="r" b="b"/>
            <a:pathLst>
              <a:path w="781911" h="763497">
                <a:moveTo>
                  <a:pt x="0" y="377155"/>
                </a:moveTo>
                <a:lnTo>
                  <a:pt x="321952" y="312764"/>
                </a:lnTo>
                <a:lnTo>
                  <a:pt x="386342" y="0"/>
                </a:lnTo>
                <a:lnTo>
                  <a:pt x="459959" y="312764"/>
                </a:lnTo>
                <a:lnTo>
                  <a:pt x="781911" y="377155"/>
                </a:lnTo>
                <a:lnTo>
                  <a:pt x="459959" y="450732"/>
                </a:lnTo>
                <a:lnTo>
                  <a:pt x="386342" y="763497"/>
                </a:lnTo>
                <a:lnTo>
                  <a:pt x="321952" y="450732"/>
                </a:lnTo>
                <a:lnTo>
                  <a:pt x="0" y="377155"/>
                </a:lnTo>
                <a:lnTo>
                  <a:pt x="0" y="377155"/>
                </a:lnTo>
                <a:lnTo>
                  <a:pt x="0" y="377155"/>
                </a:lnTo>
                <a:close/>
              </a:path>
            </a:pathLst>
          </a:custGeom>
          <a:solidFill>
            <a:srgbClr val="F3F3F3"/>
          </a:solidFill>
          <a:ln w="19050">
            <a:solidFill>
              <a:srgbClr val="434343"/>
            </a:solidFill>
            <a:prstDash val="solid"/>
          </a:ln>
        </p:spPr>
      </p:sp>
      <p:sp>
        <p:nvSpPr>
          <p:cNvPr id="21" name="Shape 10"/>
          <p:cNvSpPr/>
          <p:nvPr/>
        </p:nvSpPr>
        <p:spPr>
          <a:xfrm>
            <a:off x="1959652" y="8229768"/>
            <a:ext cx="491108" cy="479542"/>
          </a:xfrm>
          <a:custGeom>
            <a:avLst/>
            <a:gdLst/>
            <a:ahLst/>
            <a:cxnLst/>
            <a:rect l="l" t="t" r="r" b="b"/>
            <a:pathLst>
              <a:path w="491108" h="479542">
                <a:moveTo>
                  <a:pt x="0" y="236886"/>
                </a:moveTo>
                <a:lnTo>
                  <a:pt x="202214" y="196443"/>
                </a:lnTo>
                <a:lnTo>
                  <a:pt x="242656" y="0"/>
                </a:lnTo>
                <a:lnTo>
                  <a:pt x="288894" y="196443"/>
                </a:lnTo>
                <a:lnTo>
                  <a:pt x="491108" y="236886"/>
                </a:lnTo>
                <a:lnTo>
                  <a:pt x="288894" y="283099"/>
                </a:lnTo>
                <a:lnTo>
                  <a:pt x="242656" y="479542"/>
                </a:lnTo>
                <a:lnTo>
                  <a:pt x="202214" y="283099"/>
                </a:lnTo>
                <a:lnTo>
                  <a:pt x="0" y="236886"/>
                </a:lnTo>
                <a:lnTo>
                  <a:pt x="0" y="236886"/>
                </a:lnTo>
                <a:lnTo>
                  <a:pt x="0" y="236886"/>
                </a:lnTo>
                <a:close/>
              </a:path>
            </a:pathLst>
          </a:custGeom>
          <a:solidFill>
            <a:srgbClr val="859477"/>
          </a:solidFill>
          <a:ln w="19050">
            <a:solidFill>
              <a:srgbClr val="434343"/>
            </a:solidFill>
            <a:prstDash val="solid"/>
          </a:ln>
        </p:spPr>
      </p:sp>
      <p:sp>
        <p:nvSpPr>
          <p:cNvPr id="22" name="Shape 11"/>
          <p:cNvSpPr/>
          <p:nvPr/>
        </p:nvSpPr>
        <p:spPr>
          <a:xfrm>
            <a:off x="2945678" y="8858761"/>
            <a:ext cx="680130" cy="664113"/>
          </a:xfrm>
          <a:custGeom>
            <a:avLst/>
            <a:gdLst/>
            <a:ahLst/>
            <a:cxnLst/>
            <a:rect l="l" t="t" r="r" b="b"/>
            <a:pathLst>
              <a:path w="680130" h="664113">
                <a:moveTo>
                  <a:pt x="0" y="328061"/>
                </a:moveTo>
                <a:lnTo>
                  <a:pt x="280043" y="272052"/>
                </a:lnTo>
                <a:lnTo>
                  <a:pt x="336052" y="0"/>
                </a:lnTo>
                <a:lnTo>
                  <a:pt x="400086" y="272052"/>
                </a:lnTo>
                <a:lnTo>
                  <a:pt x="680130" y="328061"/>
                </a:lnTo>
                <a:lnTo>
                  <a:pt x="400086" y="392061"/>
                </a:lnTo>
                <a:lnTo>
                  <a:pt x="336052" y="664113"/>
                </a:lnTo>
                <a:lnTo>
                  <a:pt x="280043" y="392061"/>
                </a:lnTo>
                <a:lnTo>
                  <a:pt x="0" y="328061"/>
                </a:lnTo>
                <a:lnTo>
                  <a:pt x="0" y="328061"/>
                </a:lnTo>
                <a:lnTo>
                  <a:pt x="0" y="328061"/>
                </a:lnTo>
                <a:close/>
              </a:path>
            </a:pathLst>
          </a:custGeom>
          <a:solidFill>
            <a:srgbClr val="D9997D"/>
          </a:solidFill>
          <a:ln w="19050">
            <a:solidFill>
              <a:srgbClr val="434343"/>
            </a:solidFill>
            <a:prstDash val="solid"/>
          </a:ln>
        </p:spPr>
      </p:sp>
      <p:sp>
        <p:nvSpPr>
          <p:cNvPr id="24" name="矩形 23">
            <a:extLst>
              <a:ext uri="{FF2B5EF4-FFF2-40B4-BE49-F238E27FC236}">
                <a16:creationId xmlns:a16="http://schemas.microsoft.com/office/drawing/2014/main" id="{6CDD19B8-D573-BF0A-BFFD-4DD3A41C30B8}"/>
              </a:ext>
            </a:extLst>
          </p:cNvPr>
          <p:cNvSpPr/>
          <p:nvPr/>
        </p:nvSpPr>
        <p:spPr>
          <a:xfrm>
            <a:off x="986797" y="3608344"/>
            <a:ext cx="12649617" cy="1739194"/>
          </a:xfrm>
          <a:prstGeom prst="rect">
            <a:avLst/>
          </a:prstGeom>
          <a:noFill/>
        </p:spPr>
        <p:txBody>
          <a:bodyPr wrap="none" lIns="91440" tIns="45720" rIns="91440" bIns="45720">
            <a:spAutoFit/>
          </a:bodyPr>
          <a:lstStyle/>
          <a:p>
            <a:pPr algn="ctr">
              <a:lnSpc>
                <a:spcPct val="96000"/>
              </a:lnSpc>
              <a:spcBef>
                <a:spcPts val="375"/>
              </a:spcBef>
            </a:pPr>
            <a:r>
              <a:rPr lang="en-US" sz="5400" b="0" cap="none" spc="0">
                <a:ln w="0"/>
                <a:solidFill>
                  <a:schemeClr val="tx1"/>
                </a:solidFill>
                <a:effectLst>
                  <a:outerShdw blurRad="38100" dist="19050" dir="2700000" algn="tl" rotWithShape="0">
                    <a:schemeClr val="dk1">
                      <a:alpha val="40000"/>
                    </a:schemeClr>
                  </a:outerShdw>
                </a:effectLst>
                <a:latin typeface="仿宋" pitchFamily="34" charset="0"/>
                <a:ea typeface="仿宋" pitchFamily="34" charset="-122"/>
                <a:cs typeface="仿宋" pitchFamily="34" charset="-120"/>
              </a:rPr>
              <a:t>智能闹钟 Smart Alarm：</a:t>
            </a:r>
            <a:endParaRPr lang="en-US" sz="5400" b="0" cap="none" spc="0">
              <a:ln w="0"/>
              <a:solidFill>
                <a:schemeClr val="tx1"/>
              </a:solidFill>
              <a:effectLst>
                <a:outerShdw blurRad="38100" dist="19050" dir="2700000" algn="tl" rotWithShape="0">
                  <a:schemeClr val="dk1">
                    <a:alpha val="40000"/>
                  </a:schemeClr>
                </a:outerShdw>
              </a:effectLst>
            </a:endParaRPr>
          </a:p>
          <a:p>
            <a:pPr algn="ctr">
              <a:lnSpc>
                <a:spcPct val="96000"/>
              </a:lnSpc>
              <a:spcBef>
                <a:spcPts val="375"/>
              </a:spcBef>
            </a:pPr>
            <a:r>
              <a:rPr lang="en-US" sz="5400" b="0" cap="none" spc="0">
                <a:ln w="0"/>
                <a:solidFill>
                  <a:schemeClr val="tx1"/>
                </a:solidFill>
                <a:effectLst>
                  <a:outerShdw blurRad="38100" dist="19050" dir="2700000" algn="tl" rotWithShape="0">
                    <a:schemeClr val="dk1">
                      <a:alpha val="40000"/>
                    </a:schemeClr>
                  </a:outerShdw>
                </a:effectLst>
                <a:latin typeface="仿宋" pitchFamily="34" charset="0"/>
                <a:ea typeface="仿宋" pitchFamily="34" charset="-122"/>
                <a:cs typeface="仿宋" pitchFamily="34" charset="-120"/>
              </a:rPr>
              <a:t>                  让闹钟更懂你的睡眠</a:t>
            </a:r>
            <a:endParaRPr lang="zh-CN" altLang="en-US" sz="5400" b="0" cap="none" spc="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3F3F3"/>
        </a:solidFill>
        <a:effectLst/>
      </p:bgPr>
    </p:bg>
    <p:spTree>
      <p:nvGrpSpPr>
        <p:cNvPr id="1" name=""/>
        <p:cNvGrpSpPr/>
        <p:nvPr/>
      </p:nvGrpSpPr>
      <p:grpSpPr>
        <a:xfrm>
          <a:off x="0" y="0"/>
          <a:ext cx="0" cy="0"/>
          <a:chOff x="0" y="0"/>
          <a:chExt cx="0" cy="0"/>
        </a:xfrm>
      </p:grpSpPr>
      <p:pic>
        <p:nvPicPr>
          <p:cNvPr id="2" name="Image 0" descr="//file.101dao.com/upload/user/image/202209/d6c53e71-26fe-4438-815e-6a3d6626cc87.png"/>
          <p:cNvPicPr>
            <a:picLocks noChangeAspect="1"/>
          </p:cNvPicPr>
          <p:nvPr/>
        </p:nvPicPr>
        <p:blipFill>
          <a:blip r:embed="rId3"/>
          <a:stretch>
            <a:fillRect/>
          </a:stretch>
        </p:blipFill>
        <p:spPr>
          <a:xfrm>
            <a:off x="0" y="0"/>
            <a:ext cx="17556480" cy="9875520"/>
          </a:xfrm>
          <a:prstGeom prst="rect">
            <a:avLst/>
          </a:prstGeom>
        </p:spPr>
      </p:pic>
      <p:pic>
        <p:nvPicPr>
          <p:cNvPr id="3"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1178" y="709839"/>
            <a:ext cx="15337379" cy="703490"/>
          </a:xfrm>
          <a:prstGeom prst="rect">
            <a:avLst/>
          </a:prstGeom>
        </p:spPr>
      </p:pic>
      <p:pic>
        <p:nvPicPr>
          <p:cNvPr id="4" name="Image 2" descr="preencoded.png"/>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00407" y="2123956"/>
            <a:ext cx="15337379" cy="7037062"/>
          </a:xfrm>
          <a:prstGeom prst="rect">
            <a:avLst/>
          </a:prstGeom>
        </p:spPr>
      </p:pic>
      <p:sp>
        <p:nvSpPr>
          <p:cNvPr id="5" name="Shape 0"/>
          <p:cNvSpPr/>
          <p:nvPr/>
        </p:nvSpPr>
        <p:spPr>
          <a:xfrm>
            <a:off x="1905288" y="414409"/>
            <a:ext cx="605110" cy="590860"/>
          </a:xfrm>
          <a:custGeom>
            <a:avLst/>
            <a:gdLst/>
            <a:ahLst/>
            <a:cxnLst/>
            <a:rect l="l" t="t" r="r" b="b"/>
            <a:pathLst>
              <a:path w="605110" h="590860">
                <a:moveTo>
                  <a:pt x="0" y="291875"/>
                </a:moveTo>
                <a:lnTo>
                  <a:pt x="249154" y="242044"/>
                </a:lnTo>
                <a:lnTo>
                  <a:pt x="298985" y="0"/>
                </a:lnTo>
                <a:lnTo>
                  <a:pt x="355956" y="242044"/>
                </a:lnTo>
                <a:lnTo>
                  <a:pt x="605110" y="291875"/>
                </a:lnTo>
                <a:lnTo>
                  <a:pt x="355956" y="348816"/>
                </a:lnTo>
                <a:lnTo>
                  <a:pt x="298985" y="590860"/>
                </a:lnTo>
                <a:lnTo>
                  <a:pt x="249154" y="348816"/>
                </a:lnTo>
                <a:lnTo>
                  <a:pt x="0" y="291875"/>
                </a:lnTo>
                <a:lnTo>
                  <a:pt x="0" y="291875"/>
                </a:lnTo>
                <a:lnTo>
                  <a:pt x="0" y="291875"/>
                </a:lnTo>
                <a:close/>
              </a:path>
            </a:pathLst>
          </a:custGeom>
          <a:solidFill>
            <a:srgbClr val="F3F3F3"/>
          </a:solidFill>
          <a:ln w="19050">
            <a:solidFill>
              <a:srgbClr val="434343"/>
            </a:solidFill>
            <a:prstDash val="solid"/>
          </a:ln>
        </p:spPr>
      </p:sp>
      <p:sp>
        <p:nvSpPr>
          <p:cNvPr id="6" name="Text 1"/>
          <p:cNvSpPr/>
          <p:nvPr/>
        </p:nvSpPr>
        <p:spPr>
          <a:xfrm>
            <a:off x="6222706" y="796408"/>
            <a:ext cx="5111067" cy="542496"/>
          </a:xfrm>
          <a:prstGeom prst="rect">
            <a:avLst/>
          </a:prstGeom>
          <a:noFill/>
          <a:ln/>
        </p:spPr>
        <p:txBody>
          <a:bodyPr wrap="square" lIns="95250" tIns="95250" rIns="95250" bIns="95250" rtlCol="0" anchor="t">
            <a:spAutoFit/>
          </a:bodyPr>
          <a:lstStyle/>
          <a:p>
            <a:pPr algn="ctr">
              <a:lnSpc>
                <a:spcPct val="96000"/>
              </a:lnSpc>
              <a:spcBef>
                <a:spcPts val="375"/>
              </a:spcBef>
            </a:pPr>
            <a:r>
              <a:rPr lang="en-US" sz="3000">
                <a:solidFill>
                  <a:srgbClr val="434343"/>
                </a:solidFill>
                <a:latin typeface="仓耳渔阳体 W04" pitchFamily="34" charset="0"/>
                <a:ea typeface="仓耳渔阳体 W04" pitchFamily="34" charset="-122"/>
                <a:cs typeface="仓耳渔阳体 W04" pitchFamily="34" charset="-120"/>
              </a:rPr>
              <a:t>预期成果</a:t>
            </a:r>
            <a:endParaRPr lang="en-US" sz="3000"/>
          </a:p>
        </p:txBody>
      </p:sp>
      <p:sp>
        <p:nvSpPr>
          <p:cNvPr id="7" name="Shape 2"/>
          <p:cNvSpPr/>
          <p:nvPr/>
        </p:nvSpPr>
        <p:spPr>
          <a:xfrm>
            <a:off x="15005435" y="8828962"/>
            <a:ext cx="680130" cy="664113"/>
          </a:xfrm>
          <a:custGeom>
            <a:avLst/>
            <a:gdLst/>
            <a:ahLst/>
            <a:cxnLst/>
            <a:rect l="l" t="t" r="r" b="b"/>
            <a:pathLst>
              <a:path w="680130" h="664113">
                <a:moveTo>
                  <a:pt x="0" y="328061"/>
                </a:moveTo>
                <a:lnTo>
                  <a:pt x="280043" y="272052"/>
                </a:lnTo>
                <a:lnTo>
                  <a:pt x="336052" y="0"/>
                </a:lnTo>
                <a:lnTo>
                  <a:pt x="400086" y="272052"/>
                </a:lnTo>
                <a:lnTo>
                  <a:pt x="680130" y="328061"/>
                </a:lnTo>
                <a:lnTo>
                  <a:pt x="400086" y="392061"/>
                </a:lnTo>
                <a:lnTo>
                  <a:pt x="336052" y="664113"/>
                </a:lnTo>
                <a:lnTo>
                  <a:pt x="280043" y="392061"/>
                </a:lnTo>
                <a:lnTo>
                  <a:pt x="0" y="328061"/>
                </a:lnTo>
                <a:lnTo>
                  <a:pt x="0" y="328061"/>
                </a:lnTo>
                <a:lnTo>
                  <a:pt x="0" y="328061"/>
                </a:lnTo>
                <a:close/>
              </a:path>
            </a:pathLst>
          </a:custGeom>
          <a:solidFill>
            <a:srgbClr val="D9997D"/>
          </a:solidFill>
          <a:ln w="19050">
            <a:solidFill>
              <a:srgbClr val="434343"/>
            </a:solidFill>
            <a:prstDash val="solid"/>
          </a:ln>
        </p:spPr>
      </p:sp>
      <p:sp>
        <p:nvSpPr>
          <p:cNvPr id="8" name="Text 3"/>
          <p:cNvSpPr/>
          <p:nvPr/>
        </p:nvSpPr>
        <p:spPr>
          <a:xfrm>
            <a:off x="3248331" y="2902388"/>
            <a:ext cx="12437234" cy="481489"/>
          </a:xfrm>
          <a:prstGeom prst="rect">
            <a:avLst/>
          </a:prstGeom>
          <a:noFill/>
          <a:ln/>
        </p:spPr>
        <p:txBody>
          <a:bodyPr wrap="square" lIns="95250" tIns="95250" rIns="95250" bIns="95250" rtlCol="0" anchor="t">
            <a:spAutoFit/>
          </a:bodyPr>
          <a:lstStyle/>
          <a:p>
            <a:pPr algn="just">
              <a:lnSpc>
                <a:spcPct val="120000"/>
              </a:lnSpc>
              <a:spcBef>
                <a:spcPts val="375"/>
              </a:spcBef>
            </a:pPr>
            <a:r>
              <a:rPr lang="en-US" sz="2100" b="1">
                <a:solidFill>
                  <a:srgbClr val="000000"/>
                </a:solidFill>
                <a:latin typeface="仿宋" pitchFamily="34" charset="0"/>
                <a:ea typeface="仿宋" pitchFamily="34" charset="-122"/>
                <a:cs typeface="仿宋" pitchFamily="34" charset="-120"/>
              </a:rPr>
              <a:t>在安卓手环/手表平台下开发一款SmartAlarm</a:t>
            </a:r>
            <a:r>
              <a:rPr lang="en-US" sz="2100" b="1">
                <a:solidFill>
                  <a:srgbClr val="000000"/>
                </a:solidFill>
                <a:latin typeface="Calibri,sans-serif" pitchFamily="34" charset="0"/>
                <a:ea typeface="Calibri,sans-serif" pitchFamily="34" charset="-122"/>
                <a:cs typeface="Calibri,sans-serif" pitchFamily="34" charset="-120"/>
              </a:rPr>
              <a:t> </a:t>
            </a:r>
            <a:r>
              <a:rPr lang="en-US" sz="2100" b="1">
                <a:solidFill>
                  <a:srgbClr val="000000"/>
                </a:solidFill>
                <a:latin typeface="仿宋" pitchFamily="34" charset="0"/>
                <a:ea typeface="仿宋" pitchFamily="34" charset="-122"/>
                <a:cs typeface="仿宋" pitchFamily="34" charset="-120"/>
              </a:rPr>
              <a:t>APP，能够智能地为用户设置起床闹钟，提升人们的睡眠质量；</a:t>
            </a:r>
            <a:endParaRPr lang="en-US" sz="2100"/>
          </a:p>
        </p:txBody>
      </p:sp>
      <p:pic>
        <p:nvPicPr>
          <p:cNvPr id="9" name="Image 3" descr="preencoded.png"/>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10398" y="2902388"/>
            <a:ext cx="360247" cy="360247"/>
          </a:xfrm>
          <a:prstGeom prst="rect">
            <a:avLst/>
          </a:prstGeom>
        </p:spPr>
      </p:pic>
      <p:sp>
        <p:nvSpPr>
          <p:cNvPr id="10" name="Text 4"/>
          <p:cNvSpPr/>
          <p:nvPr/>
        </p:nvSpPr>
        <p:spPr>
          <a:xfrm>
            <a:off x="3248331" y="4937760"/>
            <a:ext cx="5206299" cy="487632"/>
          </a:xfrm>
          <a:prstGeom prst="rect">
            <a:avLst/>
          </a:prstGeom>
          <a:noFill/>
          <a:ln/>
        </p:spPr>
        <p:txBody>
          <a:bodyPr wrap="square" lIns="95250" tIns="95250" rIns="95250" bIns="95250" rtlCol="0" anchor="t">
            <a:spAutoFit/>
          </a:bodyPr>
          <a:lstStyle/>
          <a:p>
            <a:pPr algn="just">
              <a:lnSpc>
                <a:spcPct val="120000"/>
              </a:lnSpc>
              <a:spcBef>
                <a:spcPts val="375"/>
              </a:spcBef>
            </a:pPr>
            <a:r>
              <a:rPr lang="en-US" sz="2100">
                <a:solidFill>
                  <a:srgbClr val="000000"/>
                </a:solidFill>
                <a:latin typeface="Times New Roman,serif" pitchFamily="34" charset="0"/>
                <a:ea typeface="Times New Roman,serif" pitchFamily="34" charset="-122"/>
                <a:cs typeface="Times New Roman,serif" pitchFamily="34" charset="-120"/>
              </a:rPr>
              <a:t> </a:t>
            </a:r>
            <a:r>
              <a:rPr lang="en-US" sz="2100" b="1">
                <a:solidFill>
                  <a:srgbClr val="000000"/>
                </a:solidFill>
                <a:latin typeface="仿宋" pitchFamily="34" charset="0"/>
                <a:ea typeface="仿宋" pitchFamily="34" charset="-122"/>
                <a:cs typeface="仿宋" pitchFamily="34" charset="-120"/>
              </a:rPr>
              <a:t>申请一项专利和一项软件著作版权；</a:t>
            </a:r>
            <a:endParaRPr lang="en-US" sz="2100"/>
          </a:p>
        </p:txBody>
      </p:sp>
      <p:pic>
        <p:nvPicPr>
          <p:cNvPr id="11" name="Image 4" descr="preencoded.png"/>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510398" y="4964016"/>
            <a:ext cx="360247" cy="360247"/>
          </a:xfrm>
          <a:prstGeom prst="rect">
            <a:avLst/>
          </a:prstGeom>
        </p:spPr>
      </p:pic>
      <p:sp>
        <p:nvSpPr>
          <p:cNvPr id="12" name="Text 5"/>
          <p:cNvSpPr/>
          <p:nvPr/>
        </p:nvSpPr>
        <p:spPr>
          <a:xfrm>
            <a:off x="3248331" y="7025643"/>
            <a:ext cx="4288393" cy="487632"/>
          </a:xfrm>
          <a:prstGeom prst="rect">
            <a:avLst/>
          </a:prstGeom>
          <a:noFill/>
          <a:ln/>
        </p:spPr>
        <p:txBody>
          <a:bodyPr wrap="square" lIns="95250" tIns="95250" rIns="95250" bIns="95250" rtlCol="0" anchor="t">
            <a:spAutoFit/>
          </a:bodyPr>
          <a:lstStyle/>
          <a:p>
            <a:pPr algn="just">
              <a:lnSpc>
                <a:spcPct val="120000"/>
              </a:lnSpc>
              <a:spcBef>
                <a:spcPts val="375"/>
              </a:spcBef>
            </a:pPr>
            <a:r>
              <a:rPr lang="en-US" sz="2100">
                <a:solidFill>
                  <a:srgbClr val="000000"/>
                </a:solidFill>
                <a:latin typeface="Times New Roman,serif" pitchFamily="34" charset="0"/>
                <a:ea typeface="Times New Roman,serif" pitchFamily="34" charset="-122"/>
                <a:cs typeface="Times New Roman,serif" pitchFamily="34" charset="-120"/>
              </a:rPr>
              <a:t> </a:t>
            </a:r>
            <a:r>
              <a:rPr lang="en-US" sz="2100" b="1">
                <a:solidFill>
                  <a:srgbClr val="000000"/>
                </a:solidFill>
                <a:latin typeface="仿宋" pitchFamily="34" charset="0"/>
                <a:ea typeface="仿宋" pitchFamily="34" charset="-122"/>
                <a:cs typeface="仿宋" pitchFamily="34" charset="-120"/>
              </a:rPr>
              <a:t>提交一份项目研究报告。</a:t>
            </a:r>
            <a:endParaRPr lang="en-US" sz="2100"/>
          </a:p>
        </p:txBody>
      </p:sp>
      <p:pic>
        <p:nvPicPr>
          <p:cNvPr id="13" name="Image 5" descr="preencoded.png"/>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510398" y="7025643"/>
            <a:ext cx="360247" cy="360247"/>
          </a:xfrm>
          <a:prstGeom prst="rect">
            <a:avLst/>
          </a:prstGeom>
        </p:spPr>
      </p:pic>
      <p:pic>
        <p:nvPicPr>
          <p:cNvPr id="14" name="Image 6" descr="//file.101dao.com/files/upload/material_file/202110/e8351396-894e-4084-a84f-c9e43a590afe.png"/>
          <p:cNvPicPr>
            <a:picLocks noChangeAspect="1"/>
          </p:cNvPicPr>
          <p:nvPr/>
        </p:nvPicPr>
        <p:blipFill>
          <a:blip r:embed="rId14"/>
          <a:stretch>
            <a:fillRect/>
          </a:stretch>
        </p:blipFill>
        <p:spPr>
          <a:xfrm>
            <a:off x="10710207" y="2622336"/>
            <a:ext cx="7315200" cy="62727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434343"/>
        </a:solidFill>
        <a:effectLst/>
      </p:bgPr>
    </p:bg>
    <p:spTree>
      <p:nvGrpSpPr>
        <p:cNvPr id="1" name=""/>
        <p:cNvGrpSpPr/>
        <p:nvPr/>
      </p:nvGrpSpPr>
      <p:grpSpPr>
        <a:xfrm>
          <a:off x="0" y="0"/>
          <a:ext cx="0" cy="0"/>
          <a:chOff x="0" y="0"/>
          <a:chExt cx="0" cy="0"/>
        </a:xfrm>
      </p:grpSpPr>
      <p:pic>
        <p:nvPicPr>
          <p:cNvPr id="2" name="Image 0" descr="//file.101dao.com/upload/user/image/202209/da424cc7-483b-4369-a81d-b4fd5288b575.png"/>
          <p:cNvPicPr>
            <a:picLocks noChangeAspect="1"/>
          </p:cNvPicPr>
          <p:nvPr/>
        </p:nvPicPr>
        <p:blipFill>
          <a:blip r:embed="rId3"/>
          <a:stretch>
            <a:fillRect/>
          </a:stretch>
        </p:blipFill>
        <p:spPr>
          <a:xfrm>
            <a:off x="0" y="0"/>
            <a:ext cx="17556480" cy="9918616"/>
          </a:xfrm>
          <a:prstGeom prst="rect">
            <a:avLst/>
          </a:prstGeom>
        </p:spPr>
      </p:pic>
      <p:sp>
        <p:nvSpPr>
          <p:cNvPr id="3" name="Shape 0"/>
          <p:cNvSpPr/>
          <p:nvPr/>
        </p:nvSpPr>
        <p:spPr>
          <a:xfrm>
            <a:off x="4060271" y="1015155"/>
            <a:ext cx="680130" cy="664113"/>
          </a:xfrm>
          <a:custGeom>
            <a:avLst/>
            <a:gdLst/>
            <a:ahLst/>
            <a:cxnLst/>
            <a:rect l="l" t="t" r="r" b="b"/>
            <a:pathLst>
              <a:path w="680130" h="664113">
                <a:moveTo>
                  <a:pt x="0" y="328061"/>
                </a:moveTo>
                <a:lnTo>
                  <a:pt x="280043" y="272052"/>
                </a:lnTo>
                <a:lnTo>
                  <a:pt x="336052" y="0"/>
                </a:lnTo>
                <a:lnTo>
                  <a:pt x="400086" y="272052"/>
                </a:lnTo>
                <a:lnTo>
                  <a:pt x="680130" y="328061"/>
                </a:lnTo>
                <a:lnTo>
                  <a:pt x="400086" y="392061"/>
                </a:lnTo>
                <a:lnTo>
                  <a:pt x="336052" y="664113"/>
                </a:lnTo>
                <a:lnTo>
                  <a:pt x="280043" y="392061"/>
                </a:lnTo>
                <a:lnTo>
                  <a:pt x="0" y="328061"/>
                </a:lnTo>
                <a:lnTo>
                  <a:pt x="0" y="328061"/>
                </a:lnTo>
                <a:lnTo>
                  <a:pt x="0" y="328061"/>
                </a:lnTo>
                <a:close/>
              </a:path>
            </a:pathLst>
          </a:custGeom>
          <a:solidFill>
            <a:srgbClr val="859477"/>
          </a:solidFill>
          <a:ln w="19050">
            <a:solidFill>
              <a:srgbClr val="979797"/>
            </a:solidFill>
            <a:prstDash val="solid"/>
          </a:ln>
        </p:spPr>
      </p:sp>
      <p:sp>
        <p:nvSpPr>
          <p:cNvPr id="4" name="Shape 1"/>
          <p:cNvSpPr/>
          <p:nvPr/>
        </p:nvSpPr>
        <p:spPr>
          <a:xfrm>
            <a:off x="15174292" y="6331260"/>
            <a:ext cx="550077" cy="537123"/>
          </a:xfrm>
          <a:custGeom>
            <a:avLst/>
            <a:gdLst/>
            <a:ahLst/>
            <a:cxnLst/>
            <a:rect l="l" t="t" r="r" b="b"/>
            <a:pathLst>
              <a:path w="550077" h="537123">
                <a:moveTo>
                  <a:pt x="0" y="265330"/>
                </a:moveTo>
                <a:lnTo>
                  <a:pt x="226494" y="220031"/>
                </a:lnTo>
                <a:lnTo>
                  <a:pt x="271793" y="0"/>
                </a:lnTo>
                <a:lnTo>
                  <a:pt x="323583" y="220031"/>
                </a:lnTo>
                <a:lnTo>
                  <a:pt x="550077" y="265330"/>
                </a:lnTo>
                <a:lnTo>
                  <a:pt x="323583" y="317092"/>
                </a:lnTo>
                <a:lnTo>
                  <a:pt x="271793" y="537123"/>
                </a:lnTo>
                <a:lnTo>
                  <a:pt x="226494" y="317092"/>
                </a:lnTo>
                <a:lnTo>
                  <a:pt x="0" y="265330"/>
                </a:lnTo>
                <a:lnTo>
                  <a:pt x="0" y="265330"/>
                </a:lnTo>
                <a:lnTo>
                  <a:pt x="0" y="265330"/>
                </a:lnTo>
                <a:close/>
              </a:path>
            </a:pathLst>
          </a:custGeom>
          <a:solidFill>
            <a:srgbClr val="F2C2AB"/>
          </a:solidFill>
          <a:ln w="19050">
            <a:solidFill>
              <a:srgbClr val="979797"/>
            </a:solidFill>
            <a:prstDash val="solid"/>
          </a:ln>
        </p:spPr>
      </p:sp>
      <p:sp>
        <p:nvSpPr>
          <p:cNvPr id="5" name="Shape 2"/>
          <p:cNvSpPr/>
          <p:nvPr/>
        </p:nvSpPr>
        <p:spPr>
          <a:xfrm>
            <a:off x="16041572" y="6365289"/>
            <a:ext cx="459040" cy="448230"/>
          </a:xfrm>
          <a:custGeom>
            <a:avLst/>
            <a:gdLst/>
            <a:ahLst/>
            <a:cxnLst/>
            <a:rect l="l" t="t" r="r" b="b"/>
            <a:pathLst>
              <a:path w="459040" h="448230">
                <a:moveTo>
                  <a:pt x="0" y="221418"/>
                </a:moveTo>
                <a:lnTo>
                  <a:pt x="189010" y="183616"/>
                </a:lnTo>
                <a:lnTo>
                  <a:pt x="226812" y="0"/>
                </a:lnTo>
                <a:lnTo>
                  <a:pt x="270030" y="183616"/>
                </a:lnTo>
                <a:lnTo>
                  <a:pt x="459040" y="221418"/>
                </a:lnTo>
                <a:lnTo>
                  <a:pt x="270030" y="264614"/>
                </a:lnTo>
                <a:lnTo>
                  <a:pt x="226812" y="448230"/>
                </a:lnTo>
                <a:lnTo>
                  <a:pt x="189010" y="264614"/>
                </a:lnTo>
                <a:lnTo>
                  <a:pt x="0" y="221418"/>
                </a:lnTo>
                <a:lnTo>
                  <a:pt x="0" y="221418"/>
                </a:lnTo>
                <a:lnTo>
                  <a:pt x="0" y="221418"/>
                </a:lnTo>
                <a:close/>
              </a:path>
            </a:pathLst>
          </a:custGeom>
          <a:solidFill>
            <a:srgbClr val="434343"/>
          </a:solidFill>
          <a:ln w="19050">
            <a:solidFill>
              <a:srgbClr val="979797"/>
            </a:solidFill>
            <a:prstDash val="solid"/>
          </a:ln>
        </p:spPr>
      </p:sp>
      <p:sp>
        <p:nvSpPr>
          <p:cNvPr id="6" name="Shape 3"/>
          <p:cNvSpPr/>
          <p:nvPr/>
        </p:nvSpPr>
        <p:spPr>
          <a:xfrm>
            <a:off x="10261283" y="7918048"/>
            <a:ext cx="1862973" cy="922032"/>
          </a:xfrm>
          <a:custGeom>
            <a:avLst/>
            <a:gdLst/>
            <a:ahLst/>
            <a:cxnLst/>
            <a:rect l="l" t="t" r="r" b="b"/>
            <a:pathLst>
              <a:path w="1862973" h="922032">
                <a:moveTo>
                  <a:pt x="1862973" y="454696"/>
                </a:moveTo>
                <a:lnTo>
                  <a:pt x="1401366" y="909448"/>
                </a:lnTo>
                <a:lnTo>
                  <a:pt x="1401366" y="682072"/>
                </a:lnTo>
                <a:lnTo>
                  <a:pt x="0" y="682072"/>
                </a:lnTo>
                <a:lnTo>
                  <a:pt x="0" y="227320"/>
                </a:lnTo>
                <a:lnTo>
                  <a:pt x="1401366" y="227320"/>
                </a:lnTo>
                <a:lnTo>
                  <a:pt x="1401366" y="-56"/>
                </a:lnTo>
                <a:lnTo>
                  <a:pt x="1862973" y="454696"/>
                </a:lnTo>
                <a:close/>
              </a:path>
            </a:pathLst>
          </a:custGeom>
          <a:solidFill>
            <a:srgbClr val="859477"/>
          </a:solidFill>
          <a:ln w="19050">
            <a:solidFill>
              <a:srgbClr val="434343"/>
            </a:solidFill>
            <a:prstDash val="solid"/>
          </a:ln>
        </p:spPr>
      </p:sp>
      <p:sp>
        <p:nvSpPr>
          <p:cNvPr id="7" name="Shape 4"/>
          <p:cNvSpPr/>
          <p:nvPr/>
        </p:nvSpPr>
        <p:spPr>
          <a:xfrm>
            <a:off x="10436827" y="7816196"/>
            <a:ext cx="1862973" cy="922032"/>
          </a:xfrm>
          <a:custGeom>
            <a:avLst/>
            <a:gdLst/>
            <a:ahLst/>
            <a:cxnLst/>
            <a:rect l="l" t="t" r="r" b="b"/>
            <a:pathLst>
              <a:path w="1862973" h="922032">
                <a:moveTo>
                  <a:pt x="1862973" y="454696"/>
                </a:moveTo>
                <a:lnTo>
                  <a:pt x="1401366" y="909448"/>
                </a:lnTo>
                <a:lnTo>
                  <a:pt x="1401366" y="682072"/>
                </a:lnTo>
                <a:lnTo>
                  <a:pt x="0" y="682072"/>
                </a:lnTo>
                <a:lnTo>
                  <a:pt x="0" y="227320"/>
                </a:lnTo>
                <a:lnTo>
                  <a:pt x="1401366" y="227320"/>
                </a:lnTo>
                <a:lnTo>
                  <a:pt x="1401366" y="-56"/>
                </a:lnTo>
                <a:lnTo>
                  <a:pt x="1862973" y="454696"/>
                </a:lnTo>
                <a:close/>
              </a:path>
            </a:pathLst>
          </a:custGeom>
          <a:solidFill>
            <a:srgbClr val="859477"/>
          </a:solidFill>
          <a:ln w="19050">
            <a:solidFill>
              <a:srgbClr val="434343"/>
            </a:solidFill>
            <a:prstDash val="solid"/>
          </a:ln>
        </p:spPr>
      </p:sp>
      <p:pic>
        <p:nvPicPr>
          <p:cNvPr id="8"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88673" y="3292784"/>
            <a:ext cx="8764442" cy="3278124"/>
          </a:xfrm>
          <a:prstGeom prst="rect">
            <a:avLst/>
          </a:prstGeom>
        </p:spPr>
      </p:pic>
      <p:pic>
        <p:nvPicPr>
          <p:cNvPr id="9" name="Image 2" descr="preencoded.png"/>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61459" y="8145720"/>
            <a:ext cx="169020" cy="451345"/>
          </a:xfrm>
          <a:prstGeom prst="rect">
            <a:avLst/>
          </a:prstGeom>
        </p:spPr>
      </p:pic>
      <p:sp>
        <p:nvSpPr>
          <p:cNvPr id="10" name="Shape 5"/>
          <p:cNvSpPr/>
          <p:nvPr/>
        </p:nvSpPr>
        <p:spPr>
          <a:xfrm>
            <a:off x="12624854" y="2780415"/>
            <a:ext cx="1070288" cy="1045083"/>
          </a:xfrm>
          <a:custGeom>
            <a:avLst/>
            <a:gdLst/>
            <a:ahLst/>
            <a:cxnLst/>
            <a:rect l="l" t="t" r="r" b="b"/>
            <a:pathLst>
              <a:path w="1070288" h="1045083">
                <a:moveTo>
                  <a:pt x="0" y="516254"/>
                </a:moveTo>
                <a:lnTo>
                  <a:pt x="440691" y="428115"/>
                </a:lnTo>
                <a:lnTo>
                  <a:pt x="528829" y="0"/>
                </a:lnTo>
                <a:lnTo>
                  <a:pt x="629597" y="428115"/>
                </a:lnTo>
                <a:lnTo>
                  <a:pt x="1070288" y="516254"/>
                </a:lnTo>
                <a:lnTo>
                  <a:pt x="629597" y="616968"/>
                </a:lnTo>
                <a:lnTo>
                  <a:pt x="528829" y="1045083"/>
                </a:lnTo>
                <a:lnTo>
                  <a:pt x="440691" y="616968"/>
                </a:lnTo>
                <a:lnTo>
                  <a:pt x="0" y="516254"/>
                </a:lnTo>
                <a:lnTo>
                  <a:pt x="0" y="516254"/>
                </a:lnTo>
                <a:lnTo>
                  <a:pt x="0" y="516254"/>
                </a:lnTo>
                <a:close/>
              </a:path>
            </a:pathLst>
          </a:custGeom>
          <a:solidFill>
            <a:srgbClr val="D9997D"/>
          </a:solidFill>
          <a:ln w="19050">
            <a:solidFill>
              <a:srgbClr val="979797"/>
            </a:solidFill>
            <a:prstDash val="solid"/>
          </a:ln>
        </p:spPr>
      </p:sp>
      <p:sp>
        <p:nvSpPr>
          <p:cNvPr id="11" name="Text 6"/>
          <p:cNvSpPr/>
          <p:nvPr/>
        </p:nvSpPr>
        <p:spPr>
          <a:xfrm>
            <a:off x="2825228" y="4315721"/>
            <a:ext cx="11875199" cy="1521955"/>
          </a:xfrm>
          <a:prstGeom prst="rect">
            <a:avLst/>
          </a:prstGeom>
          <a:noFill/>
          <a:ln/>
        </p:spPr>
        <p:txBody>
          <a:bodyPr wrap="square" lIns="95250" tIns="95250" rIns="95250" bIns="95250" rtlCol="0" anchor="t">
            <a:spAutoFit/>
          </a:bodyPr>
          <a:lstStyle/>
          <a:p>
            <a:pPr algn="ctr">
              <a:lnSpc>
                <a:spcPct val="96000"/>
              </a:lnSpc>
              <a:spcBef>
                <a:spcPts val="375"/>
              </a:spcBef>
            </a:pPr>
            <a:r>
              <a:rPr lang="en-US" sz="9000" err="1">
                <a:solidFill>
                  <a:srgbClr val="F3F3F3"/>
                </a:solidFill>
                <a:latin typeface="仓耳渔阳体 W04" pitchFamily="34" charset="0"/>
                <a:ea typeface="仓耳渔阳体 W04" pitchFamily="34" charset="-122"/>
                <a:cs typeface="仓耳渔阳体 W04" pitchFamily="34" charset="-120"/>
              </a:rPr>
              <a:t>感谢耐心观看</a:t>
            </a:r>
            <a:endParaRPr lang="en-US" sz="9000"/>
          </a:p>
        </p:txBody>
      </p:sp>
      <p:sp>
        <p:nvSpPr>
          <p:cNvPr id="12" name="Text 7"/>
          <p:cNvSpPr/>
          <p:nvPr/>
        </p:nvSpPr>
        <p:spPr>
          <a:xfrm>
            <a:off x="2840641" y="3610941"/>
            <a:ext cx="11875199" cy="1521955"/>
          </a:xfrm>
          <a:prstGeom prst="rect">
            <a:avLst/>
          </a:prstGeom>
          <a:noFill/>
          <a:ln/>
          <a:effectLst>
            <a:outerShdw blurRad="101600" dist="50800" dir="2700000" algn="bl" rotWithShape="0">
              <a:srgbClr val="000000">
                <a:alpha val="100000"/>
              </a:srgbClr>
            </a:outerShdw>
          </a:effectLst>
        </p:spPr>
        <p:txBody>
          <a:bodyPr wrap="square" lIns="95250" tIns="95250" rIns="95250" bIns="95250" rtlCol="0" anchor="t">
            <a:spAutoFit/>
          </a:bodyPr>
          <a:lstStyle/>
          <a:p>
            <a:pPr algn="ctr">
              <a:lnSpc>
                <a:spcPct val="96000"/>
              </a:lnSpc>
              <a:spcBef>
                <a:spcPts val="375"/>
              </a:spcBef>
            </a:pPr>
            <a:endParaRPr lang="en-US" sz="9000"/>
          </a:p>
        </p:txBody>
      </p:sp>
      <p:sp>
        <p:nvSpPr>
          <p:cNvPr id="13" name="Shape 8"/>
          <p:cNvSpPr/>
          <p:nvPr/>
        </p:nvSpPr>
        <p:spPr>
          <a:xfrm rot="5400000">
            <a:off x="2370802" y="3513824"/>
            <a:ext cx="2225072" cy="1810669"/>
          </a:xfrm>
          <a:custGeom>
            <a:avLst/>
            <a:gdLst/>
            <a:ahLst/>
            <a:cxnLst/>
            <a:rect l="l" t="t" r="r" b="b"/>
            <a:pathLst>
              <a:path w="2225072" h="1810669">
                <a:moveTo>
                  <a:pt x="1112547" y="1810669"/>
                </a:moveTo>
                <a:lnTo>
                  <a:pt x="0" y="1810669"/>
                </a:lnTo>
                <a:lnTo>
                  <a:pt x="0" y="-9"/>
                </a:lnTo>
                <a:lnTo>
                  <a:pt x="1112547" y="-9"/>
                </a:lnTo>
                <a:cubicBezTo>
                  <a:pt x="1726990" y="-9"/>
                  <a:pt x="2225083" y="405318"/>
                  <a:pt x="2225083" y="905325"/>
                </a:cubicBezTo>
                <a:cubicBezTo>
                  <a:pt x="2225083" y="1405333"/>
                  <a:pt x="1726990" y="1810669"/>
                  <a:pt x="1112547" y="1810669"/>
                </a:cubicBezTo>
                <a:close/>
              </a:path>
            </a:pathLst>
          </a:custGeom>
          <a:solidFill>
            <a:srgbClr val="434343"/>
          </a:solidFill>
          <a:ln w="19050">
            <a:solidFill>
              <a:srgbClr val="F3F3F3"/>
            </a:solidFill>
            <a:prstDash val="solid"/>
          </a:ln>
        </p:spPr>
      </p:sp>
      <p:sp>
        <p:nvSpPr>
          <p:cNvPr id="14" name="Shape 9"/>
          <p:cNvSpPr/>
          <p:nvPr/>
        </p:nvSpPr>
        <p:spPr>
          <a:xfrm rot="5400000">
            <a:off x="2168073" y="3730679"/>
            <a:ext cx="2225072" cy="1810669"/>
          </a:xfrm>
          <a:custGeom>
            <a:avLst/>
            <a:gdLst/>
            <a:ahLst/>
            <a:cxnLst/>
            <a:rect l="l" t="t" r="r" b="b"/>
            <a:pathLst>
              <a:path w="2225072" h="1810669">
                <a:moveTo>
                  <a:pt x="1112547" y="1810669"/>
                </a:moveTo>
                <a:lnTo>
                  <a:pt x="0" y="1810669"/>
                </a:lnTo>
                <a:lnTo>
                  <a:pt x="0" y="-9"/>
                </a:lnTo>
                <a:lnTo>
                  <a:pt x="1112547" y="-9"/>
                </a:lnTo>
                <a:cubicBezTo>
                  <a:pt x="1726990" y="-9"/>
                  <a:pt x="2225083" y="405318"/>
                  <a:pt x="2225083" y="905325"/>
                </a:cubicBezTo>
                <a:cubicBezTo>
                  <a:pt x="2225083" y="1405333"/>
                  <a:pt x="1726990" y="1810669"/>
                  <a:pt x="1112547" y="1810669"/>
                </a:cubicBezTo>
                <a:close/>
              </a:path>
            </a:pathLst>
          </a:custGeom>
          <a:solidFill>
            <a:srgbClr val="434343"/>
          </a:solidFill>
          <a:ln w="19050">
            <a:solidFill>
              <a:srgbClr val="F3F3F3"/>
            </a:solidFill>
            <a:prstDash val="solid"/>
          </a:ln>
        </p:spPr>
      </p:sp>
      <p:sp>
        <p:nvSpPr>
          <p:cNvPr id="15" name="Shape 10"/>
          <p:cNvSpPr/>
          <p:nvPr/>
        </p:nvSpPr>
        <p:spPr>
          <a:xfrm rot="5400000">
            <a:off x="1943677" y="3909626"/>
            <a:ext cx="2225072" cy="1810669"/>
          </a:xfrm>
          <a:custGeom>
            <a:avLst/>
            <a:gdLst/>
            <a:ahLst/>
            <a:cxnLst/>
            <a:rect l="l" t="t" r="r" b="b"/>
            <a:pathLst>
              <a:path w="2225072" h="1810669">
                <a:moveTo>
                  <a:pt x="1112547" y="1810669"/>
                </a:moveTo>
                <a:lnTo>
                  <a:pt x="0" y="1810669"/>
                </a:lnTo>
                <a:lnTo>
                  <a:pt x="0" y="-9"/>
                </a:lnTo>
                <a:lnTo>
                  <a:pt x="1112547" y="-9"/>
                </a:lnTo>
                <a:cubicBezTo>
                  <a:pt x="1726990" y="-9"/>
                  <a:pt x="2225083" y="405318"/>
                  <a:pt x="2225083" y="905325"/>
                </a:cubicBezTo>
                <a:cubicBezTo>
                  <a:pt x="2225083" y="1405333"/>
                  <a:pt x="1726990" y="1810669"/>
                  <a:pt x="1112547" y="1810669"/>
                </a:cubicBezTo>
                <a:close/>
              </a:path>
            </a:pathLst>
          </a:custGeom>
          <a:solidFill>
            <a:srgbClr val="434343"/>
          </a:solidFill>
          <a:ln w="19050">
            <a:solidFill>
              <a:srgbClr val="F3F3F3"/>
            </a:solidFill>
            <a:prstDash val="solid"/>
          </a:ln>
        </p:spPr>
      </p:sp>
      <p:sp>
        <p:nvSpPr>
          <p:cNvPr id="16" name="Shape 11"/>
          <p:cNvSpPr/>
          <p:nvPr/>
        </p:nvSpPr>
        <p:spPr>
          <a:xfrm rot="5400000">
            <a:off x="1724307" y="4096214"/>
            <a:ext cx="2225072" cy="1810669"/>
          </a:xfrm>
          <a:custGeom>
            <a:avLst/>
            <a:gdLst/>
            <a:ahLst/>
            <a:cxnLst/>
            <a:rect l="l" t="t" r="r" b="b"/>
            <a:pathLst>
              <a:path w="2225072" h="1810669">
                <a:moveTo>
                  <a:pt x="1112547" y="1810669"/>
                </a:moveTo>
                <a:lnTo>
                  <a:pt x="0" y="1810669"/>
                </a:lnTo>
                <a:lnTo>
                  <a:pt x="0" y="-9"/>
                </a:lnTo>
                <a:lnTo>
                  <a:pt x="1112547" y="-9"/>
                </a:lnTo>
                <a:cubicBezTo>
                  <a:pt x="1726990" y="-9"/>
                  <a:pt x="2225083" y="405318"/>
                  <a:pt x="2225083" y="905325"/>
                </a:cubicBezTo>
                <a:cubicBezTo>
                  <a:pt x="2225083" y="1405333"/>
                  <a:pt x="1726990" y="1810669"/>
                  <a:pt x="1112547" y="1810669"/>
                </a:cubicBezTo>
                <a:close/>
              </a:path>
            </a:pathLst>
          </a:custGeom>
          <a:solidFill>
            <a:srgbClr val="434343"/>
          </a:solidFill>
          <a:ln w="19050">
            <a:solidFill>
              <a:srgbClr val="F3F3F3"/>
            </a:solidFill>
            <a:prstDash val="solid"/>
          </a:ln>
        </p:spPr>
      </p:sp>
      <p:sp>
        <p:nvSpPr>
          <p:cNvPr id="17" name="Shape 12"/>
          <p:cNvSpPr/>
          <p:nvPr/>
        </p:nvSpPr>
        <p:spPr>
          <a:xfrm rot="5400000">
            <a:off x="1536919" y="4294065"/>
            <a:ext cx="2225072" cy="1810669"/>
          </a:xfrm>
          <a:custGeom>
            <a:avLst/>
            <a:gdLst/>
            <a:ahLst/>
            <a:cxnLst/>
            <a:rect l="l" t="t" r="r" b="b"/>
            <a:pathLst>
              <a:path w="2225072" h="1810669">
                <a:moveTo>
                  <a:pt x="1112547" y="1810669"/>
                </a:moveTo>
                <a:lnTo>
                  <a:pt x="0" y="1810669"/>
                </a:lnTo>
                <a:lnTo>
                  <a:pt x="0" y="-9"/>
                </a:lnTo>
                <a:lnTo>
                  <a:pt x="1112547" y="-9"/>
                </a:lnTo>
                <a:cubicBezTo>
                  <a:pt x="1726990" y="-9"/>
                  <a:pt x="2225083" y="405318"/>
                  <a:pt x="2225083" y="905325"/>
                </a:cubicBezTo>
                <a:cubicBezTo>
                  <a:pt x="2225083" y="1405333"/>
                  <a:pt x="1726990" y="1810669"/>
                  <a:pt x="1112547" y="1810669"/>
                </a:cubicBezTo>
                <a:close/>
              </a:path>
            </a:pathLst>
          </a:custGeom>
          <a:solidFill>
            <a:srgbClr val="434343"/>
          </a:solidFill>
          <a:ln w="19050">
            <a:solidFill>
              <a:srgbClr val="F3F3F3"/>
            </a:solidFill>
            <a:prstDash val="solid"/>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3F3F3"/>
        </a:solidFill>
        <a:effectLst/>
      </p:bgPr>
    </p:bg>
    <p:spTree>
      <p:nvGrpSpPr>
        <p:cNvPr id="1" name=""/>
        <p:cNvGrpSpPr/>
        <p:nvPr/>
      </p:nvGrpSpPr>
      <p:grpSpPr>
        <a:xfrm>
          <a:off x="0" y="0"/>
          <a:ext cx="0" cy="0"/>
          <a:chOff x="0" y="0"/>
          <a:chExt cx="0" cy="0"/>
        </a:xfrm>
      </p:grpSpPr>
      <p:pic>
        <p:nvPicPr>
          <p:cNvPr id="2" name="Image 0" descr="//file.101dao.com/upload/user/image/202209/d6c53e71-26fe-4438-815e-6a3d6626cc87.png"/>
          <p:cNvPicPr>
            <a:picLocks noChangeAspect="1"/>
          </p:cNvPicPr>
          <p:nvPr/>
        </p:nvPicPr>
        <p:blipFill>
          <a:blip r:embed="rId3"/>
          <a:stretch>
            <a:fillRect/>
          </a:stretch>
        </p:blipFill>
        <p:spPr>
          <a:xfrm>
            <a:off x="0" y="0"/>
            <a:ext cx="17556480" cy="9875520"/>
          </a:xfrm>
          <a:prstGeom prst="rect">
            <a:avLst/>
          </a:prstGeom>
        </p:spPr>
      </p:pic>
      <p:pic>
        <p:nvPicPr>
          <p:cNvPr id="3"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1178" y="709839"/>
            <a:ext cx="15337379" cy="1405775"/>
          </a:xfrm>
          <a:prstGeom prst="rect">
            <a:avLst/>
          </a:prstGeom>
        </p:spPr>
      </p:pic>
      <p:pic>
        <p:nvPicPr>
          <p:cNvPr id="4" name="Image 2" descr="preencoded.png"/>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00407" y="2826241"/>
            <a:ext cx="15337379" cy="6334777"/>
          </a:xfrm>
          <a:prstGeom prst="rect">
            <a:avLst/>
          </a:prstGeom>
        </p:spPr>
      </p:pic>
      <p:sp>
        <p:nvSpPr>
          <p:cNvPr id="5" name="Text 0"/>
          <p:cNvSpPr/>
          <p:nvPr/>
        </p:nvSpPr>
        <p:spPr>
          <a:xfrm>
            <a:off x="2840641" y="918950"/>
            <a:ext cx="11875199" cy="987552"/>
          </a:xfrm>
          <a:prstGeom prst="rect">
            <a:avLst/>
          </a:prstGeom>
          <a:noFill/>
          <a:ln/>
        </p:spPr>
        <p:txBody>
          <a:bodyPr wrap="square" lIns="95250" tIns="95250" rIns="95250" bIns="95250" rtlCol="0" anchor="t">
            <a:spAutoFit/>
          </a:bodyPr>
          <a:lstStyle/>
          <a:p>
            <a:pPr algn="ctr">
              <a:lnSpc>
                <a:spcPct val="96000"/>
              </a:lnSpc>
              <a:spcBef>
                <a:spcPts val="375"/>
              </a:spcBef>
            </a:pPr>
            <a:r>
              <a:rPr lang="en-US" sz="6000">
                <a:solidFill>
                  <a:srgbClr val="434343"/>
                </a:solidFill>
                <a:latin typeface="仓耳渔阳体 W04" pitchFamily="34" charset="0"/>
                <a:ea typeface="仓耳渔阳体 W04" pitchFamily="34" charset="-122"/>
                <a:cs typeface="仓耳渔阳体 W04" pitchFamily="34" charset="-120"/>
              </a:rPr>
              <a:t>目录</a:t>
            </a:r>
            <a:endParaRPr lang="en-US" sz="6000"/>
          </a:p>
        </p:txBody>
      </p:sp>
      <p:sp>
        <p:nvSpPr>
          <p:cNvPr id="6" name="Shape 1"/>
          <p:cNvSpPr/>
          <p:nvPr/>
        </p:nvSpPr>
        <p:spPr>
          <a:xfrm>
            <a:off x="14955511" y="2444493"/>
            <a:ext cx="781911" cy="763497"/>
          </a:xfrm>
          <a:custGeom>
            <a:avLst/>
            <a:gdLst/>
            <a:ahLst/>
            <a:cxnLst/>
            <a:rect l="l" t="t" r="r" b="b"/>
            <a:pathLst>
              <a:path w="781911" h="763497">
                <a:moveTo>
                  <a:pt x="0" y="377155"/>
                </a:moveTo>
                <a:lnTo>
                  <a:pt x="321952" y="312764"/>
                </a:lnTo>
                <a:lnTo>
                  <a:pt x="386342" y="0"/>
                </a:lnTo>
                <a:lnTo>
                  <a:pt x="459959" y="312764"/>
                </a:lnTo>
                <a:lnTo>
                  <a:pt x="781911" y="377155"/>
                </a:lnTo>
                <a:lnTo>
                  <a:pt x="459959" y="450732"/>
                </a:lnTo>
                <a:lnTo>
                  <a:pt x="386342" y="763497"/>
                </a:lnTo>
                <a:lnTo>
                  <a:pt x="321952" y="450732"/>
                </a:lnTo>
                <a:lnTo>
                  <a:pt x="0" y="377155"/>
                </a:lnTo>
                <a:lnTo>
                  <a:pt x="0" y="377155"/>
                </a:lnTo>
                <a:lnTo>
                  <a:pt x="0" y="377155"/>
                </a:lnTo>
                <a:close/>
              </a:path>
            </a:pathLst>
          </a:custGeom>
          <a:solidFill>
            <a:srgbClr val="B7B7B7"/>
          </a:solidFill>
          <a:ln w="19050">
            <a:solidFill>
              <a:srgbClr val="434343"/>
            </a:solidFill>
            <a:prstDash val="solid"/>
          </a:ln>
        </p:spPr>
      </p:sp>
      <p:sp>
        <p:nvSpPr>
          <p:cNvPr id="7" name="Shape 2"/>
          <p:cNvSpPr/>
          <p:nvPr/>
        </p:nvSpPr>
        <p:spPr>
          <a:xfrm>
            <a:off x="1905288" y="414409"/>
            <a:ext cx="605110" cy="590860"/>
          </a:xfrm>
          <a:custGeom>
            <a:avLst/>
            <a:gdLst/>
            <a:ahLst/>
            <a:cxnLst/>
            <a:rect l="l" t="t" r="r" b="b"/>
            <a:pathLst>
              <a:path w="605110" h="590860">
                <a:moveTo>
                  <a:pt x="0" y="291875"/>
                </a:moveTo>
                <a:lnTo>
                  <a:pt x="249154" y="242044"/>
                </a:lnTo>
                <a:lnTo>
                  <a:pt x="298985" y="0"/>
                </a:lnTo>
                <a:lnTo>
                  <a:pt x="355956" y="242044"/>
                </a:lnTo>
                <a:lnTo>
                  <a:pt x="605110" y="291875"/>
                </a:lnTo>
                <a:lnTo>
                  <a:pt x="355956" y="348816"/>
                </a:lnTo>
                <a:lnTo>
                  <a:pt x="298985" y="590860"/>
                </a:lnTo>
                <a:lnTo>
                  <a:pt x="249154" y="348816"/>
                </a:lnTo>
                <a:lnTo>
                  <a:pt x="0" y="291875"/>
                </a:lnTo>
                <a:lnTo>
                  <a:pt x="0" y="291875"/>
                </a:lnTo>
                <a:lnTo>
                  <a:pt x="0" y="291875"/>
                </a:lnTo>
                <a:close/>
              </a:path>
            </a:pathLst>
          </a:custGeom>
          <a:solidFill>
            <a:srgbClr val="F3F3F3"/>
          </a:solidFill>
          <a:ln w="19050">
            <a:solidFill>
              <a:srgbClr val="434343"/>
            </a:solidFill>
            <a:prstDash val="solid"/>
          </a:ln>
        </p:spPr>
      </p:sp>
      <p:sp>
        <p:nvSpPr>
          <p:cNvPr id="8" name="Shape 3"/>
          <p:cNvSpPr/>
          <p:nvPr/>
        </p:nvSpPr>
        <p:spPr>
          <a:xfrm>
            <a:off x="2945678" y="8831329"/>
            <a:ext cx="680130" cy="664113"/>
          </a:xfrm>
          <a:custGeom>
            <a:avLst/>
            <a:gdLst/>
            <a:ahLst/>
            <a:cxnLst/>
            <a:rect l="l" t="t" r="r" b="b"/>
            <a:pathLst>
              <a:path w="680130" h="664113">
                <a:moveTo>
                  <a:pt x="0" y="328061"/>
                </a:moveTo>
                <a:lnTo>
                  <a:pt x="280043" y="272052"/>
                </a:lnTo>
                <a:lnTo>
                  <a:pt x="336052" y="0"/>
                </a:lnTo>
                <a:lnTo>
                  <a:pt x="400086" y="272052"/>
                </a:lnTo>
                <a:lnTo>
                  <a:pt x="680130" y="328061"/>
                </a:lnTo>
                <a:lnTo>
                  <a:pt x="400086" y="392061"/>
                </a:lnTo>
                <a:lnTo>
                  <a:pt x="336052" y="664113"/>
                </a:lnTo>
                <a:lnTo>
                  <a:pt x="280043" y="392061"/>
                </a:lnTo>
                <a:lnTo>
                  <a:pt x="0" y="328061"/>
                </a:lnTo>
                <a:lnTo>
                  <a:pt x="0" y="328061"/>
                </a:lnTo>
                <a:lnTo>
                  <a:pt x="0" y="328061"/>
                </a:lnTo>
                <a:close/>
              </a:path>
            </a:pathLst>
          </a:custGeom>
          <a:solidFill>
            <a:srgbClr val="D9997D"/>
          </a:solidFill>
          <a:ln w="19050">
            <a:solidFill>
              <a:srgbClr val="434343"/>
            </a:solidFill>
            <a:prstDash val="solid"/>
          </a:ln>
        </p:spPr>
      </p:sp>
      <p:sp>
        <p:nvSpPr>
          <p:cNvPr id="9" name="Shape 4"/>
          <p:cNvSpPr/>
          <p:nvPr/>
        </p:nvSpPr>
        <p:spPr>
          <a:xfrm rot="-5400000">
            <a:off x="2167329" y="3994704"/>
            <a:ext cx="1307617" cy="1083460"/>
          </a:xfrm>
          <a:custGeom>
            <a:avLst/>
            <a:gdLst/>
            <a:ahLst/>
            <a:cxnLst/>
            <a:rect l="l" t="t" r="r" b="b"/>
            <a:pathLst>
              <a:path w="1307617" h="1083460">
                <a:moveTo>
                  <a:pt x="653815" y="1083460"/>
                </a:moveTo>
                <a:lnTo>
                  <a:pt x="0" y="1083460"/>
                </a:lnTo>
                <a:lnTo>
                  <a:pt x="0" y="-5"/>
                </a:lnTo>
                <a:lnTo>
                  <a:pt x="653815" y="-5"/>
                </a:lnTo>
                <a:cubicBezTo>
                  <a:pt x="1014907" y="-5"/>
                  <a:pt x="1307623" y="242532"/>
                  <a:pt x="1307623" y="541725"/>
                </a:cubicBezTo>
                <a:cubicBezTo>
                  <a:pt x="1307623" y="840917"/>
                  <a:pt x="1014907" y="1083460"/>
                  <a:pt x="653815" y="1083460"/>
                </a:cubicBezTo>
                <a:close/>
              </a:path>
            </a:pathLst>
          </a:custGeom>
          <a:solidFill>
            <a:srgbClr val="F3F3F3"/>
          </a:solidFill>
          <a:ln w="19050">
            <a:solidFill>
              <a:srgbClr val="434343"/>
            </a:solidFill>
            <a:prstDash val="solid"/>
          </a:ln>
        </p:spPr>
      </p:sp>
      <p:sp>
        <p:nvSpPr>
          <p:cNvPr id="10" name="Shape 5"/>
          <p:cNvSpPr/>
          <p:nvPr/>
        </p:nvSpPr>
        <p:spPr>
          <a:xfrm rot="-5400000">
            <a:off x="2167329" y="4138165"/>
            <a:ext cx="1307617" cy="1083460"/>
          </a:xfrm>
          <a:custGeom>
            <a:avLst/>
            <a:gdLst/>
            <a:ahLst/>
            <a:cxnLst/>
            <a:rect l="l" t="t" r="r" b="b"/>
            <a:pathLst>
              <a:path w="1307617" h="1083460">
                <a:moveTo>
                  <a:pt x="653815" y="1083460"/>
                </a:moveTo>
                <a:lnTo>
                  <a:pt x="0" y="1083460"/>
                </a:lnTo>
                <a:lnTo>
                  <a:pt x="0" y="-5"/>
                </a:lnTo>
                <a:lnTo>
                  <a:pt x="653815" y="-5"/>
                </a:lnTo>
                <a:cubicBezTo>
                  <a:pt x="1014907" y="-5"/>
                  <a:pt x="1307623" y="242532"/>
                  <a:pt x="1307623" y="541725"/>
                </a:cubicBezTo>
                <a:cubicBezTo>
                  <a:pt x="1307623" y="840917"/>
                  <a:pt x="1014907" y="1083460"/>
                  <a:pt x="653815" y="1083460"/>
                </a:cubicBezTo>
                <a:close/>
              </a:path>
            </a:pathLst>
          </a:custGeom>
          <a:solidFill>
            <a:srgbClr val="D9997D"/>
          </a:solidFill>
          <a:ln w="19050">
            <a:solidFill>
              <a:srgbClr val="434343"/>
            </a:solidFill>
            <a:prstDash val="solid"/>
          </a:ln>
        </p:spPr>
      </p:sp>
      <p:pic>
        <p:nvPicPr>
          <p:cNvPr id="11" name="Image 3" descr="preencoded.png"/>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146649" y="4377311"/>
            <a:ext cx="1348976" cy="796451"/>
          </a:xfrm>
          <a:prstGeom prst="rect">
            <a:avLst/>
          </a:prstGeom>
        </p:spPr>
      </p:pic>
      <p:sp>
        <p:nvSpPr>
          <p:cNvPr id="12" name="Text 6"/>
          <p:cNvSpPr/>
          <p:nvPr/>
        </p:nvSpPr>
        <p:spPr>
          <a:xfrm>
            <a:off x="2146649" y="4377311"/>
            <a:ext cx="1348976" cy="796451"/>
          </a:xfrm>
          <a:prstGeom prst="rect">
            <a:avLst/>
          </a:prstGeom>
          <a:noFill/>
          <a:ln/>
        </p:spPr>
        <p:txBody>
          <a:bodyPr wrap="square" rtlCol="0" anchor="ctr"/>
          <a:lstStyle/>
          <a:p>
            <a:pPr algn="ctr"/>
            <a:r>
              <a:rPr lang="en-US" sz="3600">
                <a:solidFill>
                  <a:srgbClr val="434343"/>
                </a:solidFill>
                <a:latin typeface="仓耳渔阳体 W04" pitchFamily="34" charset="0"/>
                <a:ea typeface="仓耳渔阳体 W04" pitchFamily="34" charset="-122"/>
                <a:cs typeface="仓耳渔阳体 W04" pitchFamily="34" charset="-120"/>
              </a:rPr>
              <a:t>01</a:t>
            </a:r>
            <a:endParaRPr lang="en-US" sz="1500"/>
          </a:p>
        </p:txBody>
      </p:sp>
      <p:sp>
        <p:nvSpPr>
          <p:cNvPr id="13" name="Text 7"/>
          <p:cNvSpPr/>
          <p:nvPr/>
        </p:nvSpPr>
        <p:spPr>
          <a:xfrm>
            <a:off x="3822569" y="4377311"/>
            <a:ext cx="4154234" cy="761952"/>
          </a:xfrm>
          <a:prstGeom prst="rect">
            <a:avLst/>
          </a:prstGeom>
          <a:noFill/>
          <a:ln/>
        </p:spPr>
        <p:txBody>
          <a:bodyPr wrap="square" lIns="95250" tIns="95250" rIns="95250" bIns="95250" rtlCol="0" anchor="t">
            <a:spAutoFit/>
          </a:bodyPr>
          <a:lstStyle/>
          <a:p>
            <a:pPr>
              <a:lnSpc>
                <a:spcPct val="96000"/>
              </a:lnSpc>
              <a:spcBef>
                <a:spcPts val="375"/>
              </a:spcBef>
            </a:pPr>
            <a:r>
              <a:rPr lang="en-US" sz="4500">
                <a:solidFill>
                  <a:srgbClr val="434343"/>
                </a:solidFill>
                <a:latin typeface="仓耳渔阳体 W04" pitchFamily="34" charset="0"/>
                <a:ea typeface="仓耳渔阳体 W04" pitchFamily="34" charset="-122"/>
                <a:cs typeface="仓耳渔阳体 W04" pitchFamily="34" charset="-120"/>
              </a:rPr>
              <a:t>立项背景</a:t>
            </a:r>
            <a:endParaRPr lang="en-US" sz="4500"/>
          </a:p>
        </p:txBody>
      </p:sp>
      <p:sp>
        <p:nvSpPr>
          <p:cNvPr id="14" name="Shape 8"/>
          <p:cNvSpPr/>
          <p:nvPr/>
        </p:nvSpPr>
        <p:spPr>
          <a:xfrm rot="-5400000">
            <a:off x="2186832" y="6693904"/>
            <a:ext cx="1307617" cy="1083460"/>
          </a:xfrm>
          <a:custGeom>
            <a:avLst/>
            <a:gdLst/>
            <a:ahLst/>
            <a:cxnLst/>
            <a:rect l="l" t="t" r="r" b="b"/>
            <a:pathLst>
              <a:path w="1307617" h="1083460">
                <a:moveTo>
                  <a:pt x="653815" y="1083460"/>
                </a:moveTo>
                <a:lnTo>
                  <a:pt x="0" y="1083460"/>
                </a:lnTo>
                <a:lnTo>
                  <a:pt x="0" y="-5"/>
                </a:lnTo>
                <a:lnTo>
                  <a:pt x="653815" y="-5"/>
                </a:lnTo>
                <a:cubicBezTo>
                  <a:pt x="1014907" y="-5"/>
                  <a:pt x="1307623" y="242532"/>
                  <a:pt x="1307623" y="541725"/>
                </a:cubicBezTo>
                <a:cubicBezTo>
                  <a:pt x="1307623" y="840917"/>
                  <a:pt x="1014907" y="1083460"/>
                  <a:pt x="653815" y="1083460"/>
                </a:cubicBezTo>
                <a:close/>
              </a:path>
            </a:pathLst>
          </a:custGeom>
          <a:solidFill>
            <a:srgbClr val="F3F3F3"/>
          </a:solidFill>
          <a:ln w="19050">
            <a:solidFill>
              <a:srgbClr val="434343"/>
            </a:solidFill>
            <a:prstDash val="solid"/>
          </a:ln>
        </p:spPr>
      </p:sp>
      <p:sp>
        <p:nvSpPr>
          <p:cNvPr id="15" name="Shape 9"/>
          <p:cNvSpPr/>
          <p:nvPr/>
        </p:nvSpPr>
        <p:spPr>
          <a:xfrm rot="-5400000">
            <a:off x="2186832" y="6755452"/>
            <a:ext cx="1307617" cy="1083460"/>
          </a:xfrm>
          <a:custGeom>
            <a:avLst/>
            <a:gdLst/>
            <a:ahLst/>
            <a:cxnLst/>
            <a:rect l="l" t="t" r="r" b="b"/>
            <a:pathLst>
              <a:path w="1307617" h="1083460">
                <a:moveTo>
                  <a:pt x="653815" y="1083460"/>
                </a:moveTo>
                <a:lnTo>
                  <a:pt x="0" y="1083460"/>
                </a:lnTo>
                <a:lnTo>
                  <a:pt x="0" y="-5"/>
                </a:lnTo>
                <a:lnTo>
                  <a:pt x="653815" y="-5"/>
                </a:lnTo>
                <a:cubicBezTo>
                  <a:pt x="1014907" y="-5"/>
                  <a:pt x="1307623" y="242532"/>
                  <a:pt x="1307623" y="541725"/>
                </a:cubicBezTo>
                <a:cubicBezTo>
                  <a:pt x="1307623" y="840917"/>
                  <a:pt x="1014907" y="1083460"/>
                  <a:pt x="653815" y="1083460"/>
                </a:cubicBezTo>
                <a:close/>
              </a:path>
            </a:pathLst>
          </a:custGeom>
          <a:solidFill>
            <a:srgbClr val="B7B7B7"/>
          </a:solidFill>
          <a:ln w="19050">
            <a:solidFill>
              <a:srgbClr val="434343"/>
            </a:solidFill>
            <a:prstDash val="solid"/>
          </a:ln>
        </p:spPr>
      </p:sp>
      <p:pic>
        <p:nvPicPr>
          <p:cNvPr id="16" name="Image 4" descr="preencoded.png"/>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146649" y="7092992"/>
            <a:ext cx="1348976" cy="796451"/>
          </a:xfrm>
          <a:prstGeom prst="rect">
            <a:avLst/>
          </a:prstGeom>
        </p:spPr>
      </p:pic>
      <p:sp>
        <p:nvSpPr>
          <p:cNvPr id="17" name="Text 10"/>
          <p:cNvSpPr/>
          <p:nvPr/>
        </p:nvSpPr>
        <p:spPr>
          <a:xfrm>
            <a:off x="2146649" y="7092992"/>
            <a:ext cx="1348976" cy="796451"/>
          </a:xfrm>
          <a:prstGeom prst="rect">
            <a:avLst/>
          </a:prstGeom>
          <a:noFill/>
          <a:ln/>
        </p:spPr>
        <p:txBody>
          <a:bodyPr wrap="square" rtlCol="0" anchor="ctr"/>
          <a:lstStyle/>
          <a:p>
            <a:pPr algn="ctr"/>
            <a:r>
              <a:rPr lang="en-US" sz="3600">
                <a:solidFill>
                  <a:srgbClr val="434343"/>
                </a:solidFill>
                <a:latin typeface="仓耳渔阳体 W04" pitchFamily="34" charset="0"/>
                <a:ea typeface="仓耳渔阳体 W04" pitchFamily="34" charset="-122"/>
                <a:cs typeface="仓耳渔阳体 W04" pitchFamily="34" charset="-120"/>
              </a:rPr>
              <a:t>02</a:t>
            </a:r>
            <a:endParaRPr lang="en-US" sz="1500"/>
          </a:p>
        </p:txBody>
      </p:sp>
      <p:sp>
        <p:nvSpPr>
          <p:cNvPr id="18" name="Text 11"/>
          <p:cNvSpPr/>
          <p:nvPr/>
        </p:nvSpPr>
        <p:spPr>
          <a:xfrm>
            <a:off x="3822569" y="7092992"/>
            <a:ext cx="4154234" cy="761952"/>
          </a:xfrm>
          <a:prstGeom prst="rect">
            <a:avLst/>
          </a:prstGeom>
          <a:noFill/>
          <a:ln/>
        </p:spPr>
        <p:txBody>
          <a:bodyPr wrap="square" lIns="95250" tIns="95250" rIns="95250" bIns="95250" rtlCol="0" anchor="t">
            <a:spAutoFit/>
          </a:bodyPr>
          <a:lstStyle/>
          <a:p>
            <a:pPr>
              <a:lnSpc>
                <a:spcPct val="96000"/>
              </a:lnSpc>
              <a:spcBef>
                <a:spcPts val="375"/>
              </a:spcBef>
            </a:pPr>
            <a:r>
              <a:rPr lang="en-US" sz="4500">
                <a:solidFill>
                  <a:srgbClr val="434343"/>
                </a:solidFill>
                <a:latin typeface="仓耳渔阳体 W04" pitchFamily="34" charset="0"/>
                <a:ea typeface="仓耳渔阳体 W04" pitchFamily="34" charset="-122"/>
                <a:cs typeface="仓耳渔阳体 W04" pitchFamily="34" charset="-120"/>
              </a:rPr>
              <a:t>研究内容</a:t>
            </a:r>
            <a:endParaRPr lang="en-US" sz="4500"/>
          </a:p>
        </p:txBody>
      </p:sp>
      <p:sp>
        <p:nvSpPr>
          <p:cNvPr id="19" name="Shape 12"/>
          <p:cNvSpPr/>
          <p:nvPr/>
        </p:nvSpPr>
        <p:spPr>
          <a:xfrm rot="-5400000">
            <a:off x="9292217" y="4066434"/>
            <a:ext cx="1307617" cy="1083460"/>
          </a:xfrm>
          <a:custGeom>
            <a:avLst/>
            <a:gdLst/>
            <a:ahLst/>
            <a:cxnLst/>
            <a:rect l="l" t="t" r="r" b="b"/>
            <a:pathLst>
              <a:path w="1307617" h="1083460">
                <a:moveTo>
                  <a:pt x="653815" y="1083460"/>
                </a:moveTo>
                <a:lnTo>
                  <a:pt x="0" y="1083460"/>
                </a:lnTo>
                <a:lnTo>
                  <a:pt x="0" y="-5"/>
                </a:lnTo>
                <a:lnTo>
                  <a:pt x="653815" y="-5"/>
                </a:lnTo>
                <a:cubicBezTo>
                  <a:pt x="1014907" y="-5"/>
                  <a:pt x="1307623" y="242532"/>
                  <a:pt x="1307623" y="541725"/>
                </a:cubicBezTo>
                <a:cubicBezTo>
                  <a:pt x="1307623" y="840917"/>
                  <a:pt x="1014907" y="1083460"/>
                  <a:pt x="653815" y="1083460"/>
                </a:cubicBezTo>
                <a:close/>
              </a:path>
            </a:pathLst>
          </a:custGeom>
          <a:solidFill>
            <a:srgbClr val="F3F3F3"/>
          </a:solidFill>
          <a:ln w="19050">
            <a:solidFill>
              <a:srgbClr val="434343"/>
            </a:solidFill>
            <a:prstDash val="solid"/>
          </a:ln>
        </p:spPr>
      </p:sp>
      <p:sp>
        <p:nvSpPr>
          <p:cNvPr id="20" name="Shape 13"/>
          <p:cNvSpPr/>
          <p:nvPr/>
        </p:nvSpPr>
        <p:spPr>
          <a:xfrm rot="-5400000">
            <a:off x="9292217" y="4209895"/>
            <a:ext cx="1307617" cy="1083460"/>
          </a:xfrm>
          <a:custGeom>
            <a:avLst/>
            <a:gdLst/>
            <a:ahLst/>
            <a:cxnLst/>
            <a:rect l="l" t="t" r="r" b="b"/>
            <a:pathLst>
              <a:path w="1307617" h="1083460">
                <a:moveTo>
                  <a:pt x="653815" y="1083460"/>
                </a:moveTo>
                <a:lnTo>
                  <a:pt x="0" y="1083460"/>
                </a:lnTo>
                <a:lnTo>
                  <a:pt x="0" y="-5"/>
                </a:lnTo>
                <a:lnTo>
                  <a:pt x="653815" y="-5"/>
                </a:lnTo>
                <a:cubicBezTo>
                  <a:pt x="1014907" y="-5"/>
                  <a:pt x="1307623" y="242532"/>
                  <a:pt x="1307623" y="541725"/>
                </a:cubicBezTo>
                <a:cubicBezTo>
                  <a:pt x="1307623" y="840917"/>
                  <a:pt x="1014907" y="1083460"/>
                  <a:pt x="653815" y="1083460"/>
                </a:cubicBezTo>
                <a:close/>
              </a:path>
            </a:pathLst>
          </a:custGeom>
          <a:solidFill>
            <a:srgbClr val="859477"/>
          </a:solidFill>
          <a:ln w="19050">
            <a:solidFill>
              <a:srgbClr val="434343"/>
            </a:solidFill>
            <a:prstDash val="solid"/>
          </a:ln>
        </p:spPr>
      </p:sp>
      <p:pic>
        <p:nvPicPr>
          <p:cNvPr id="21" name="Image 5" descr="preencoded.png"/>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271538" y="4449041"/>
            <a:ext cx="1348976" cy="796451"/>
          </a:xfrm>
          <a:prstGeom prst="rect">
            <a:avLst/>
          </a:prstGeom>
        </p:spPr>
      </p:pic>
      <p:sp>
        <p:nvSpPr>
          <p:cNvPr id="22" name="Text 14"/>
          <p:cNvSpPr/>
          <p:nvPr/>
        </p:nvSpPr>
        <p:spPr>
          <a:xfrm>
            <a:off x="9271538" y="4449041"/>
            <a:ext cx="1348976" cy="796451"/>
          </a:xfrm>
          <a:prstGeom prst="rect">
            <a:avLst/>
          </a:prstGeom>
          <a:noFill/>
          <a:ln/>
        </p:spPr>
        <p:txBody>
          <a:bodyPr wrap="square" rtlCol="0" anchor="ctr"/>
          <a:lstStyle/>
          <a:p>
            <a:pPr algn="ctr"/>
            <a:r>
              <a:rPr lang="en-US" sz="3600">
                <a:solidFill>
                  <a:srgbClr val="434343"/>
                </a:solidFill>
                <a:latin typeface="仓耳渔阳体 W04" pitchFamily="34" charset="0"/>
                <a:ea typeface="仓耳渔阳体 W04" pitchFamily="34" charset="-122"/>
                <a:cs typeface="仓耳渔阳体 W04" pitchFamily="34" charset="-120"/>
              </a:rPr>
              <a:t>03</a:t>
            </a:r>
            <a:endParaRPr lang="en-US" sz="1500"/>
          </a:p>
        </p:txBody>
      </p:sp>
      <p:sp>
        <p:nvSpPr>
          <p:cNvPr id="23" name="Text 15"/>
          <p:cNvSpPr/>
          <p:nvPr/>
        </p:nvSpPr>
        <p:spPr>
          <a:xfrm>
            <a:off x="10993353" y="4428290"/>
            <a:ext cx="4123637" cy="761952"/>
          </a:xfrm>
          <a:prstGeom prst="rect">
            <a:avLst/>
          </a:prstGeom>
          <a:noFill/>
          <a:ln/>
        </p:spPr>
        <p:txBody>
          <a:bodyPr wrap="square" lIns="95250" tIns="95250" rIns="95250" bIns="95250" rtlCol="0" anchor="t">
            <a:spAutoFit/>
          </a:bodyPr>
          <a:lstStyle/>
          <a:p>
            <a:pPr>
              <a:lnSpc>
                <a:spcPct val="96000"/>
              </a:lnSpc>
              <a:spcBef>
                <a:spcPts val="375"/>
              </a:spcBef>
            </a:pPr>
            <a:r>
              <a:rPr lang="en-US" sz="4500">
                <a:solidFill>
                  <a:srgbClr val="434343"/>
                </a:solidFill>
                <a:latin typeface="仓耳渔阳体 W04" pitchFamily="34" charset="0"/>
                <a:ea typeface="仓耳渔阳体 W04" pitchFamily="34" charset="-122"/>
                <a:cs typeface="仓耳渔阳体 W04" pitchFamily="34" charset="-120"/>
              </a:rPr>
              <a:t>项目特色</a:t>
            </a:r>
            <a:endParaRPr lang="en-US" sz="4500"/>
          </a:p>
        </p:txBody>
      </p:sp>
      <p:sp>
        <p:nvSpPr>
          <p:cNvPr id="24" name="Shape 16"/>
          <p:cNvSpPr/>
          <p:nvPr/>
        </p:nvSpPr>
        <p:spPr>
          <a:xfrm rot="-5400000">
            <a:off x="9480005" y="6693904"/>
            <a:ext cx="1307617" cy="1083460"/>
          </a:xfrm>
          <a:custGeom>
            <a:avLst/>
            <a:gdLst/>
            <a:ahLst/>
            <a:cxnLst/>
            <a:rect l="l" t="t" r="r" b="b"/>
            <a:pathLst>
              <a:path w="1307617" h="1083460">
                <a:moveTo>
                  <a:pt x="653815" y="1083460"/>
                </a:moveTo>
                <a:lnTo>
                  <a:pt x="0" y="1083460"/>
                </a:lnTo>
                <a:lnTo>
                  <a:pt x="0" y="-5"/>
                </a:lnTo>
                <a:lnTo>
                  <a:pt x="653815" y="-5"/>
                </a:lnTo>
                <a:cubicBezTo>
                  <a:pt x="1014907" y="-5"/>
                  <a:pt x="1307623" y="242532"/>
                  <a:pt x="1307623" y="541725"/>
                </a:cubicBezTo>
                <a:cubicBezTo>
                  <a:pt x="1307623" y="840917"/>
                  <a:pt x="1014907" y="1083460"/>
                  <a:pt x="653815" y="1083460"/>
                </a:cubicBezTo>
                <a:close/>
              </a:path>
            </a:pathLst>
          </a:custGeom>
          <a:solidFill>
            <a:srgbClr val="F3F3F3"/>
          </a:solidFill>
          <a:ln w="19050">
            <a:solidFill>
              <a:srgbClr val="434343"/>
            </a:solidFill>
            <a:prstDash val="solid"/>
          </a:ln>
        </p:spPr>
      </p:sp>
      <p:sp>
        <p:nvSpPr>
          <p:cNvPr id="25" name="Shape 17"/>
          <p:cNvSpPr/>
          <p:nvPr/>
        </p:nvSpPr>
        <p:spPr>
          <a:xfrm rot="-5400000">
            <a:off x="9480005" y="6837365"/>
            <a:ext cx="1307617" cy="1083460"/>
          </a:xfrm>
          <a:custGeom>
            <a:avLst/>
            <a:gdLst/>
            <a:ahLst/>
            <a:cxnLst/>
            <a:rect l="l" t="t" r="r" b="b"/>
            <a:pathLst>
              <a:path w="1307617" h="1083460">
                <a:moveTo>
                  <a:pt x="653815" y="1083460"/>
                </a:moveTo>
                <a:lnTo>
                  <a:pt x="0" y="1083460"/>
                </a:lnTo>
                <a:lnTo>
                  <a:pt x="0" y="-5"/>
                </a:lnTo>
                <a:lnTo>
                  <a:pt x="653815" y="-5"/>
                </a:lnTo>
                <a:cubicBezTo>
                  <a:pt x="1014907" y="-5"/>
                  <a:pt x="1307623" y="242532"/>
                  <a:pt x="1307623" y="541725"/>
                </a:cubicBezTo>
                <a:cubicBezTo>
                  <a:pt x="1307623" y="840917"/>
                  <a:pt x="1014907" y="1083460"/>
                  <a:pt x="653815" y="1083460"/>
                </a:cubicBezTo>
                <a:close/>
              </a:path>
            </a:pathLst>
          </a:custGeom>
          <a:solidFill>
            <a:srgbClr val="F2C2AB"/>
          </a:solidFill>
          <a:ln w="19050">
            <a:solidFill>
              <a:srgbClr val="434343"/>
            </a:solidFill>
            <a:prstDash val="solid"/>
          </a:ln>
        </p:spPr>
      </p:sp>
      <p:pic>
        <p:nvPicPr>
          <p:cNvPr id="26" name="Image 6" descr="preencoded.png"/>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59325" y="7076511"/>
            <a:ext cx="1348976" cy="796451"/>
          </a:xfrm>
          <a:prstGeom prst="rect">
            <a:avLst/>
          </a:prstGeom>
        </p:spPr>
      </p:pic>
      <p:sp>
        <p:nvSpPr>
          <p:cNvPr id="27" name="Text 18"/>
          <p:cNvSpPr/>
          <p:nvPr/>
        </p:nvSpPr>
        <p:spPr>
          <a:xfrm>
            <a:off x="9459325" y="7076511"/>
            <a:ext cx="1348976" cy="796451"/>
          </a:xfrm>
          <a:prstGeom prst="rect">
            <a:avLst/>
          </a:prstGeom>
          <a:noFill/>
          <a:ln/>
        </p:spPr>
        <p:txBody>
          <a:bodyPr wrap="square" rtlCol="0" anchor="ctr"/>
          <a:lstStyle/>
          <a:p>
            <a:pPr algn="ctr"/>
            <a:r>
              <a:rPr lang="en-US" sz="3600">
                <a:solidFill>
                  <a:srgbClr val="434343"/>
                </a:solidFill>
                <a:latin typeface="仓耳渔阳体 W04" pitchFamily="34" charset="0"/>
                <a:ea typeface="仓耳渔阳体 W04" pitchFamily="34" charset="-122"/>
                <a:cs typeface="仓耳渔阳体 W04" pitchFamily="34" charset="-120"/>
              </a:rPr>
              <a:t>04</a:t>
            </a:r>
            <a:endParaRPr lang="en-US" sz="1500"/>
          </a:p>
        </p:txBody>
      </p:sp>
      <p:sp>
        <p:nvSpPr>
          <p:cNvPr id="28" name="Text 19"/>
          <p:cNvSpPr/>
          <p:nvPr/>
        </p:nvSpPr>
        <p:spPr>
          <a:xfrm>
            <a:off x="11135245" y="7092992"/>
            <a:ext cx="4154234" cy="749808"/>
          </a:xfrm>
          <a:prstGeom prst="rect">
            <a:avLst/>
          </a:prstGeom>
          <a:noFill/>
          <a:ln/>
        </p:spPr>
        <p:txBody>
          <a:bodyPr wrap="square" lIns="95250" tIns="95250" rIns="95250" bIns="95250" rtlCol="0" anchor="t">
            <a:spAutoFit/>
          </a:bodyPr>
          <a:lstStyle/>
          <a:p>
            <a:pPr>
              <a:lnSpc>
                <a:spcPct val="96000"/>
              </a:lnSpc>
              <a:spcBef>
                <a:spcPts val="375"/>
              </a:spcBef>
            </a:pPr>
            <a:r>
              <a:rPr lang="en-US" sz="4500">
                <a:solidFill>
                  <a:srgbClr val="434343"/>
                </a:solidFill>
                <a:latin typeface="仓耳渔阳体 W04" pitchFamily="34" charset="0"/>
                <a:ea typeface="仓耳渔阳体 W04" pitchFamily="34" charset="-122"/>
                <a:cs typeface="仓耳渔阳体 W04" pitchFamily="34" charset="-120"/>
              </a:rPr>
              <a:t>预期成果</a:t>
            </a:r>
            <a:endParaRPr lang="en-US" sz="4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434343"/>
        </a:solidFill>
        <a:effectLst/>
      </p:bgPr>
    </p:bg>
    <p:spTree>
      <p:nvGrpSpPr>
        <p:cNvPr id="1" name=""/>
        <p:cNvGrpSpPr/>
        <p:nvPr/>
      </p:nvGrpSpPr>
      <p:grpSpPr>
        <a:xfrm>
          <a:off x="0" y="0"/>
          <a:ext cx="0" cy="0"/>
          <a:chOff x="0" y="0"/>
          <a:chExt cx="0" cy="0"/>
        </a:xfrm>
      </p:grpSpPr>
      <p:pic>
        <p:nvPicPr>
          <p:cNvPr id="2" name="Image 0" descr="//file.101dao.com/upload/user/image/202209/d6c53e71-26fe-4438-815e-6a3d6626cc87.png"/>
          <p:cNvPicPr>
            <a:picLocks noChangeAspect="1"/>
          </p:cNvPicPr>
          <p:nvPr/>
        </p:nvPicPr>
        <p:blipFill>
          <a:blip r:embed="rId3"/>
          <a:stretch>
            <a:fillRect/>
          </a:stretch>
        </p:blipFill>
        <p:spPr>
          <a:xfrm>
            <a:off x="0" y="0"/>
            <a:ext cx="17556480" cy="9875520"/>
          </a:xfrm>
          <a:prstGeom prst="rect">
            <a:avLst/>
          </a:prstGeom>
        </p:spPr>
      </p:pic>
      <p:pic>
        <p:nvPicPr>
          <p:cNvPr id="3"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14600" y="2133875"/>
            <a:ext cx="13112739" cy="5607771"/>
          </a:xfrm>
          <a:prstGeom prst="rect">
            <a:avLst/>
          </a:prstGeom>
        </p:spPr>
      </p:pic>
      <p:sp>
        <p:nvSpPr>
          <p:cNvPr id="4" name="Shape 0"/>
          <p:cNvSpPr/>
          <p:nvPr/>
        </p:nvSpPr>
        <p:spPr>
          <a:xfrm>
            <a:off x="14955511" y="2444493"/>
            <a:ext cx="781911" cy="763497"/>
          </a:xfrm>
          <a:custGeom>
            <a:avLst/>
            <a:gdLst/>
            <a:ahLst/>
            <a:cxnLst/>
            <a:rect l="l" t="t" r="r" b="b"/>
            <a:pathLst>
              <a:path w="781911" h="763497">
                <a:moveTo>
                  <a:pt x="0" y="377155"/>
                </a:moveTo>
                <a:lnTo>
                  <a:pt x="321952" y="312764"/>
                </a:lnTo>
                <a:lnTo>
                  <a:pt x="386342" y="0"/>
                </a:lnTo>
                <a:lnTo>
                  <a:pt x="459959" y="312764"/>
                </a:lnTo>
                <a:lnTo>
                  <a:pt x="781911" y="377155"/>
                </a:lnTo>
                <a:lnTo>
                  <a:pt x="459959" y="450732"/>
                </a:lnTo>
                <a:lnTo>
                  <a:pt x="386342" y="763497"/>
                </a:lnTo>
                <a:lnTo>
                  <a:pt x="321952" y="450732"/>
                </a:lnTo>
                <a:lnTo>
                  <a:pt x="0" y="377155"/>
                </a:lnTo>
                <a:lnTo>
                  <a:pt x="0" y="377155"/>
                </a:lnTo>
                <a:lnTo>
                  <a:pt x="0" y="377155"/>
                </a:lnTo>
                <a:close/>
              </a:path>
            </a:pathLst>
          </a:custGeom>
          <a:solidFill>
            <a:srgbClr val="B7B7B7"/>
          </a:solidFill>
          <a:ln w="19050">
            <a:solidFill>
              <a:srgbClr val="9B9B9B"/>
            </a:solidFill>
            <a:prstDash val="solid"/>
          </a:ln>
        </p:spPr>
      </p:sp>
      <p:sp>
        <p:nvSpPr>
          <p:cNvPr id="5" name="Shape 1"/>
          <p:cNvSpPr/>
          <p:nvPr/>
        </p:nvSpPr>
        <p:spPr>
          <a:xfrm>
            <a:off x="4100847" y="7473647"/>
            <a:ext cx="605110" cy="590860"/>
          </a:xfrm>
          <a:custGeom>
            <a:avLst/>
            <a:gdLst/>
            <a:ahLst/>
            <a:cxnLst/>
            <a:rect l="l" t="t" r="r" b="b"/>
            <a:pathLst>
              <a:path w="605110" h="590860">
                <a:moveTo>
                  <a:pt x="0" y="291875"/>
                </a:moveTo>
                <a:lnTo>
                  <a:pt x="249154" y="242044"/>
                </a:lnTo>
                <a:lnTo>
                  <a:pt x="298985" y="0"/>
                </a:lnTo>
                <a:lnTo>
                  <a:pt x="355956" y="242044"/>
                </a:lnTo>
                <a:lnTo>
                  <a:pt x="605110" y="291875"/>
                </a:lnTo>
                <a:lnTo>
                  <a:pt x="355956" y="348816"/>
                </a:lnTo>
                <a:lnTo>
                  <a:pt x="298985" y="590860"/>
                </a:lnTo>
                <a:lnTo>
                  <a:pt x="249154" y="348816"/>
                </a:lnTo>
                <a:lnTo>
                  <a:pt x="0" y="291875"/>
                </a:lnTo>
                <a:lnTo>
                  <a:pt x="0" y="291875"/>
                </a:lnTo>
                <a:lnTo>
                  <a:pt x="0" y="291875"/>
                </a:lnTo>
                <a:close/>
              </a:path>
            </a:pathLst>
          </a:custGeom>
          <a:solidFill>
            <a:srgbClr val="F3F3F3"/>
          </a:solidFill>
          <a:ln w="19050">
            <a:solidFill>
              <a:srgbClr val="A3A3A3"/>
            </a:solidFill>
            <a:prstDash val="solid"/>
          </a:ln>
        </p:spPr>
      </p:sp>
      <p:sp>
        <p:nvSpPr>
          <p:cNvPr id="6" name="Shape 2"/>
          <p:cNvSpPr/>
          <p:nvPr/>
        </p:nvSpPr>
        <p:spPr>
          <a:xfrm>
            <a:off x="13894396" y="383514"/>
            <a:ext cx="680130" cy="664113"/>
          </a:xfrm>
          <a:custGeom>
            <a:avLst/>
            <a:gdLst/>
            <a:ahLst/>
            <a:cxnLst/>
            <a:rect l="l" t="t" r="r" b="b"/>
            <a:pathLst>
              <a:path w="680130" h="664113">
                <a:moveTo>
                  <a:pt x="0" y="328061"/>
                </a:moveTo>
                <a:lnTo>
                  <a:pt x="280043" y="272052"/>
                </a:lnTo>
                <a:lnTo>
                  <a:pt x="336052" y="0"/>
                </a:lnTo>
                <a:lnTo>
                  <a:pt x="400086" y="272052"/>
                </a:lnTo>
                <a:lnTo>
                  <a:pt x="680130" y="328061"/>
                </a:lnTo>
                <a:lnTo>
                  <a:pt x="400086" y="392061"/>
                </a:lnTo>
                <a:lnTo>
                  <a:pt x="336052" y="664113"/>
                </a:lnTo>
                <a:lnTo>
                  <a:pt x="280043" y="392061"/>
                </a:lnTo>
                <a:lnTo>
                  <a:pt x="0" y="328061"/>
                </a:lnTo>
                <a:lnTo>
                  <a:pt x="0" y="328061"/>
                </a:lnTo>
                <a:lnTo>
                  <a:pt x="0" y="328061"/>
                </a:lnTo>
                <a:close/>
              </a:path>
            </a:pathLst>
          </a:custGeom>
          <a:solidFill>
            <a:srgbClr val="D9997D"/>
          </a:solidFill>
          <a:ln w="19050">
            <a:solidFill>
              <a:srgbClr val="B7B7B7"/>
            </a:solidFill>
            <a:prstDash val="solid"/>
          </a:ln>
        </p:spPr>
      </p:sp>
      <p:sp>
        <p:nvSpPr>
          <p:cNvPr id="7" name="Shape 3"/>
          <p:cNvSpPr/>
          <p:nvPr/>
        </p:nvSpPr>
        <p:spPr>
          <a:xfrm>
            <a:off x="16134997" y="1820157"/>
            <a:ext cx="605110" cy="590860"/>
          </a:xfrm>
          <a:custGeom>
            <a:avLst/>
            <a:gdLst/>
            <a:ahLst/>
            <a:cxnLst/>
            <a:rect l="l" t="t" r="r" b="b"/>
            <a:pathLst>
              <a:path w="605110" h="590860">
                <a:moveTo>
                  <a:pt x="0" y="291875"/>
                </a:moveTo>
                <a:lnTo>
                  <a:pt x="249154" y="242044"/>
                </a:lnTo>
                <a:lnTo>
                  <a:pt x="298985" y="0"/>
                </a:lnTo>
                <a:lnTo>
                  <a:pt x="355956" y="242044"/>
                </a:lnTo>
                <a:lnTo>
                  <a:pt x="605110" y="291875"/>
                </a:lnTo>
                <a:lnTo>
                  <a:pt x="355956" y="348816"/>
                </a:lnTo>
                <a:lnTo>
                  <a:pt x="298985" y="590860"/>
                </a:lnTo>
                <a:lnTo>
                  <a:pt x="249154" y="348816"/>
                </a:lnTo>
                <a:lnTo>
                  <a:pt x="0" y="291875"/>
                </a:lnTo>
                <a:lnTo>
                  <a:pt x="0" y="291875"/>
                </a:lnTo>
                <a:lnTo>
                  <a:pt x="0" y="291875"/>
                </a:lnTo>
                <a:close/>
              </a:path>
            </a:pathLst>
          </a:custGeom>
          <a:solidFill>
            <a:srgbClr val="F3F3F3"/>
          </a:solidFill>
          <a:ln w="19050">
            <a:solidFill>
              <a:srgbClr val="A3A3A3"/>
            </a:solidFill>
            <a:prstDash val="solid"/>
          </a:ln>
        </p:spPr>
      </p:sp>
      <p:sp>
        <p:nvSpPr>
          <p:cNvPr id="8" name="Shape 4"/>
          <p:cNvSpPr/>
          <p:nvPr/>
        </p:nvSpPr>
        <p:spPr>
          <a:xfrm>
            <a:off x="2984521" y="8153597"/>
            <a:ext cx="638853" cy="623808"/>
          </a:xfrm>
          <a:custGeom>
            <a:avLst/>
            <a:gdLst/>
            <a:ahLst/>
            <a:cxnLst/>
            <a:rect l="l" t="t" r="r" b="b"/>
            <a:pathLst>
              <a:path w="638853" h="623808">
                <a:moveTo>
                  <a:pt x="0" y="308151"/>
                </a:moveTo>
                <a:lnTo>
                  <a:pt x="263048" y="255541"/>
                </a:lnTo>
                <a:lnTo>
                  <a:pt x="315657" y="0"/>
                </a:lnTo>
                <a:lnTo>
                  <a:pt x="375805" y="255541"/>
                </a:lnTo>
                <a:lnTo>
                  <a:pt x="638853" y="308151"/>
                </a:lnTo>
                <a:lnTo>
                  <a:pt x="375805" y="368267"/>
                </a:lnTo>
                <a:lnTo>
                  <a:pt x="315657" y="623808"/>
                </a:lnTo>
                <a:lnTo>
                  <a:pt x="263048" y="368267"/>
                </a:lnTo>
                <a:lnTo>
                  <a:pt x="0" y="308151"/>
                </a:lnTo>
                <a:lnTo>
                  <a:pt x="0" y="308151"/>
                </a:lnTo>
                <a:lnTo>
                  <a:pt x="0" y="308151"/>
                </a:lnTo>
                <a:close/>
              </a:path>
            </a:pathLst>
          </a:custGeom>
          <a:solidFill>
            <a:srgbClr val="B7B7B7"/>
          </a:solidFill>
          <a:ln w="19050">
            <a:solidFill>
              <a:srgbClr val="A4A4A4"/>
            </a:solidFill>
            <a:prstDash val="solid"/>
          </a:ln>
        </p:spPr>
      </p:sp>
      <p:sp>
        <p:nvSpPr>
          <p:cNvPr id="9" name="Shape 5"/>
          <p:cNvSpPr/>
          <p:nvPr/>
        </p:nvSpPr>
        <p:spPr>
          <a:xfrm rot="-5400000">
            <a:off x="15043501" y="7711958"/>
            <a:ext cx="1203574" cy="979418"/>
          </a:xfrm>
          <a:custGeom>
            <a:avLst/>
            <a:gdLst/>
            <a:ahLst/>
            <a:cxnLst/>
            <a:rect l="l" t="t" r="r" b="b"/>
            <a:pathLst>
              <a:path w="1203574" h="979418">
                <a:moveTo>
                  <a:pt x="601793" y="979418"/>
                </a:moveTo>
                <a:lnTo>
                  <a:pt x="0" y="979418"/>
                </a:lnTo>
                <a:lnTo>
                  <a:pt x="0" y="-5"/>
                </a:lnTo>
                <a:lnTo>
                  <a:pt x="601793" y="-5"/>
                </a:lnTo>
                <a:cubicBezTo>
                  <a:pt x="934154" y="-5"/>
                  <a:pt x="1203580" y="219243"/>
                  <a:pt x="1203580" y="489704"/>
                </a:cubicBezTo>
                <a:cubicBezTo>
                  <a:pt x="1203580" y="760165"/>
                  <a:pt x="934154" y="979418"/>
                  <a:pt x="601793" y="979418"/>
                </a:cubicBezTo>
                <a:close/>
              </a:path>
            </a:pathLst>
          </a:custGeom>
          <a:solidFill>
            <a:srgbClr val="434343"/>
          </a:solidFill>
          <a:ln w="19050">
            <a:solidFill>
              <a:srgbClr val="F3F3F3"/>
            </a:solidFill>
            <a:prstDash val="solid"/>
          </a:ln>
        </p:spPr>
      </p:sp>
      <p:sp>
        <p:nvSpPr>
          <p:cNvPr id="10" name="Shape 6"/>
          <p:cNvSpPr/>
          <p:nvPr/>
        </p:nvSpPr>
        <p:spPr>
          <a:xfrm rot="-5400000">
            <a:off x="14952061" y="7620518"/>
            <a:ext cx="1203574" cy="979418"/>
          </a:xfrm>
          <a:custGeom>
            <a:avLst/>
            <a:gdLst/>
            <a:ahLst/>
            <a:cxnLst/>
            <a:rect l="l" t="t" r="r" b="b"/>
            <a:pathLst>
              <a:path w="1203574" h="979418">
                <a:moveTo>
                  <a:pt x="601793" y="979418"/>
                </a:moveTo>
                <a:lnTo>
                  <a:pt x="0" y="979418"/>
                </a:lnTo>
                <a:lnTo>
                  <a:pt x="0" y="-5"/>
                </a:lnTo>
                <a:lnTo>
                  <a:pt x="601793" y="-5"/>
                </a:lnTo>
                <a:cubicBezTo>
                  <a:pt x="934154" y="-5"/>
                  <a:pt x="1203580" y="219243"/>
                  <a:pt x="1203580" y="489704"/>
                </a:cubicBezTo>
                <a:cubicBezTo>
                  <a:pt x="1203580" y="760165"/>
                  <a:pt x="934154" y="979418"/>
                  <a:pt x="601793" y="979418"/>
                </a:cubicBezTo>
                <a:close/>
              </a:path>
            </a:pathLst>
          </a:custGeom>
          <a:solidFill>
            <a:srgbClr val="434343"/>
          </a:solidFill>
          <a:ln w="19050">
            <a:solidFill>
              <a:srgbClr val="F3F3F3"/>
            </a:solidFill>
            <a:prstDash val="solid"/>
          </a:ln>
        </p:spPr>
      </p:sp>
      <p:sp>
        <p:nvSpPr>
          <p:cNvPr id="11" name="Shape 7"/>
          <p:cNvSpPr/>
          <p:nvPr/>
        </p:nvSpPr>
        <p:spPr>
          <a:xfrm rot="-5400000">
            <a:off x="14860621" y="7529078"/>
            <a:ext cx="1203574" cy="979418"/>
          </a:xfrm>
          <a:custGeom>
            <a:avLst/>
            <a:gdLst/>
            <a:ahLst/>
            <a:cxnLst/>
            <a:rect l="l" t="t" r="r" b="b"/>
            <a:pathLst>
              <a:path w="1203574" h="979418">
                <a:moveTo>
                  <a:pt x="601793" y="979418"/>
                </a:moveTo>
                <a:lnTo>
                  <a:pt x="0" y="979418"/>
                </a:lnTo>
                <a:lnTo>
                  <a:pt x="0" y="-5"/>
                </a:lnTo>
                <a:lnTo>
                  <a:pt x="601793" y="-5"/>
                </a:lnTo>
                <a:cubicBezTo>
                  <a:pt x="934154" y="-5"/>
                  <a:pt x="1203580" y="219243"/>
                  <a:pt x="1203580" y="489704"/>
                </a:cubicBezTo>
                <a:cubicBezTo>
                  <a:pt x="1203580" y="760165"/>
                  <a:pt x="934154" y="979418"/>
                  <a:pt x="601793" y="979418"/>
                </a:cubicBezTo>
                <a:close/>
              </a:path>
            </a:pathLst>
          </a:custGeom>
          <a:solidFill>
            <a:srgbClr val="434343"/>
          </a:solidFill>
          <a:ln w="19050">
            <a:solidFill>
              <a:srgbClr val="F3F3F3"/>
            </a:solidFill>
            <a:prstDash val="solid"/>
          </a:ln>
        </p:spPr>
      </p:sp>
      <p:sp>
        <p:nvSpPr>
          <p:cNvPr id="12" name="Shape 8"/>
          <p:cNvSpPr/>
          <p:nvPr/>
        </p:nvSpPr>
        <p:spPr>
          <a:xfrm rot="-5400000">
            <a:off x="14769181" y="7437638"/>
            <a:ext cx="1203574" cy="979418"/>
          </a:xfrm>
          <a:custGeom>
            <a:avLst/>
            <a:gdLst/>
            <a:ahLst/>
            <a:cxnLst/>
            <a:rect l="l" t="t" r="r" b="b"/>
            <a:pathLst>
              <a:path w="1203574" h="979418">
                <a:moveTo>
                  <a:pt x="601793" y="979418"/>
                </a:moveTo>
                <a:lnTo>
                  <a:pt x="0" y="979418"/>
                </a:lnTo>
                <a:lnTo>
                  <a:pt x="0" y="-5"/>
                </a:lnTo>
                <a:lnTo>
                  <a:pt x="601793" y="-5"/>
                </a:lnTo>
                <a:cubicBezTo>
                  <a:pt x="934154" y="-5"/>
                  <a:pt x="1203580" y="219243"/>
                  <a:pt x="1203580" y="489704"/>
                </a:cubicBezTo>
                <a:cubicBezTo>
                  <a:pt x="1203580" y="760165"/>
                  <a:pt x="934154" y="979418"/>
                  <a:pt x="601793" y="979418"/>
                </a:cubicBezTo>
                <a:close/>
              </a:path>
            </a:pathLst>
          </a:custGeom>
          <a:solidFill>
            <a:srgbClr val="434343"/>
          </a:solidFill>
          <a:ln w="19050">
            <a:solidFill>
              <a:srgbClr val="F3F3F3"/>
            </a:solidFill>
            <a:prstDash val="solid"/>
          </a:ln>
        </p:spPr>
      </p:sp>
      <p:sp>
        <p:nvSpPr>
          <p:cNvPr id="13" name="Shape 9"/>
          <p:cNvSpPr/>
          <p:nvPr/>
        </p:nvSpPr>
        <p:spPr>
          <a:xfrm rot="5400000">
            <a:off x="281763" y="4862336"/>
            <a:ext cx="1572854" cy="778445"/>
          </a:xfrm>
          <a:custGeom>
            <a:avLst/>
            <a:gdLst/>
            <a:ahLst/>
            <a:cxnLst/>
            <a:rect l="l" t="t" r="r" b="b"/>
            <a:pathLst>
              <a:path w="1572854" h="778445">
                <a:moveTo>
                  <a:pt x="1572854" y="383886"/>
                </a:moveTo>
                <a:lnTo>
                  <a:pt x="1183132" y="767820"/>
                </a:lnTo>
                <a:lnTo>
                  <a:pt x="1183132" y="575853"/>
                </a:lnTo>
                <a:lnTo>
                  <a:pt x="0" y="575853"/>
                </a:lnTo>
                <a:lnTo>
                  <a:pt x="0" y="191920"/>
                </a:lnTo>
                <a:lnTo>
                  <a:pt x="1183132" y="191920"/>
                </a:lnTo>
                <a:lnTo>
                  <a:pt x="1183132" y="-47"/>
                </a:lnTo>
                <a:lnTo>
                  <a:pt x="1572854" y="383886"/>
                </a:lnTo>
                <a:close/>
              </a:path>
            </a:pathLst>
          </a:custGeom>
          <a:solidFill>
            <a:srgbClr val="B7B7B7"/>
          </a:solidFill>
          <a:ln w="19050">
            <a:solidFill>
              <a:srgbClr val="434343"/>
            </a:solidFill>
            <a:prstDash val="solid"/>
          </a:ln>
        </p:spPr>
      </p:sp>
      <p:sp>
        <p:nvSpPr>
          <p:cNvPr id="14" name="Shape 10"/>
          <p:cNvSpPr/>
          <p:nvPr/>
        </p:nvSpPr>
        <p:spPr>
          <a:xfrm rot="5400000">
            <a:off x="384250" y="4776346"/>
            <a:ext cx="1572854" cy="778445"/>
          </a:xfrm>
          <a:custGeom>
            <a:avLst/>
            <a:gdLst/>
            <a:ahLst/>
            <a:cxnLst/>
            <a:rect l="l" t="t" r="r" b="b"/>
            <a:pathLst>
              <a:path w="1572854" h="778445">
                <a:moveTo>
                  <a:pt x="1572854" y="383886"/>
                </a:moveTo>
                <a:lnTo>
                  <a:pt x="1183132" y="767820"/>
                </a:lnTo>
                <a:lnTo>
                  <a:pt x="1183132" y="575853"/>
                </a:lnTo>
                <a:lnTo>
                  <a:pt x="0" y="575853"/>
                </a:lnTo>
                <a:lnTo>
                  <a:pt x="0" y="191920"/>
                </a:lnTo>
                <a:lnTo>
                  <a:pt x="1183132" y="191920"/>
                </a:lnTo>
                <a:lnTo>
                  <a:pt x="1183132" y="-47"/>
                </a:lnTo>
                <a:lnTo>
                  <a:pt x="1572854" y="383886"/>
                </a:lnTo>
                <a:close/>
              </a:path>
            </a:pathLst>
          </a:custGeom>
          <a:solidFill>
            <a:srgbClr val="B7B7B7"/>
          </a:solidFill>
          <a:ln w="19050">
            <a:solidFill>
              <a:srgbClr val="434343"/>
            </a:solidFill>
            <a:prstDash val="solid"/>
          </a:ln>
        </p:spPr>
      </p:sp>
      <p:pic>
        <p:nvPicPr>
          <p:cNvPr id="15" name="Image 2" descr="preencoded.png"/>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1101441" y="4040141"/>
            <a:ext cx="142698" cy="381058"/>
          </a:xfrm>
          <a:prstGeom prst="rect">
            <a:avLst/>
          </a:prstGeom>
        </p:spPr>
      </p:pic>
      <p:sp>
        <p:nvSpPr>
          <p:cNvPr id="16" name="Text 11"/>
          <p:cNvSpPr/>
          <p:nvPr/>
        </p:nvSpPr>
        <p:spPr>
          <a:xfrm>
            <a:off x="2368082" y="5006725"/>
            <a:ext cx="12820317" cy="1188720"/>
          </a:xfrm>
          <a:prstGeom prst="rect">
            <a:avLst/>
          </a:prstGeom>
          <a:noFill/>
          <a:ln/>
        </p:spPr>
        <p:txBody>
          <a:bodyPr wrap="square" lIns="95250" tIns="95250" rIns="95250" bIns="95250" rtlCol="0" anchor="t">
            <a:spAutoFit/>
          </a:bodyPr>
          <a:lstStyle/>
          <a:p>
            <a:pPr>
              <a:lnSpc>
                <a:spcPct val="120000"/>
              </a:lnSpc>
              <a:spcBef>
                <a:spcPts val="375"/>
              </a:spcBef>
            </a:pPr>
            <a:r>
              <a:rPr lang="en-US" sz="6000">
                <a:solidFill>
                  <a:srgbClr val="F3F3F3"/>
                </a:solidFill>
                <a:latin typeface="思源黑体 CN Regular" pitchFamily="34" charset="0"/>
                <a:ea typeface="思源黑体 CN Regular" pitchFamily="34" charset="-122"/>
                <a:cs typeface="思源黑体 CN Regular" pitchFamily="34" charset="-120"/>
              </a:rPr>
              <a:t>                              背景调查</a:t>
            </a:r>
            <a:endParaRPr lang="en-US" sz="6000"/>
          </a:p>
        </p:txBody>
      </p:sp>
      <p:sp>
        <p:nvSpPr>
          <p:cNvPr id="17" name="Shape 12"/>
          <p:cNvSpPr/>
          <p:nvPr/>
        </p:nvSpPr>
        <p:spPr>
          <a:xfrm>
            <a:off x="7863840" y="3083833"/>
            <a:ext cx="1828800" cy="1572768"/>
          </a:xfrm>
          <a:custGeom>
            <a:avLst/>
            <a:gdLst/>
            <a:ahLst/>
            <a:cxnLst/>
            <a:rect l="l" t="t" r="r" b="b"/>
            <a:pathLst>
              <a:path w="1828800" h="1572768">
                <a:moveTo>
                  <a:pt x="937864" y="-9"/>
                </a:moveTo>
                <a:cubicBezTo>
                  <a:pt x="697550" y="-9"/>
                  <a:pt x="459065" y="84308"/>
                  <a:pt x="299009" y="263265"/>
                </a:cubicBezTo>
                <a:cubicBezTo>
                  <a:pt x="120234" y="463052"/>
                  <a:pt x="3365" y="749067"/>
                  <a:pt x="3548" y="1022574"/>
                </a:cubicBezTo>
                <a:lnTo>
                  <a:pt x="3548" y="1022574"/>
                </a:lnTo>
                <a:lnTo>
                  <a:pt x="2542" y="1013987"/>
                </a:lnTo>
                <a:lnTo>
                  <a:pt x="2542" y="1013987"/>
                </a:lnTo>
                <a:cubicBezTo>
                  <a:pt x="-9" y="1090358"/>
                  <a:pt x="11677" y="1177317"/>
                  <a:pt x="23271" y="1249491"/>
                </a:cubicBezTo>
                <a:cubicBezTo>
                  <a:pt x="44998" y="1386514"/>
                  <a:pt x="95399" y="1466451"/>
                  <a:pt x="228518" y="1529206"/>
                </a:cubicBezTo>
                <a:cubicBezTo>
                  <a:pt x="285082" y="1557013"/>
                  <a:pt x="347115" y="1571890"/>
                  <a:pt x="410127" y="1572777"/>
                </a:cubicBezTo>
                <a:cubicBezTo>
                  <a:pt x="480792" y="1572119"/>
                  <a:pt x="549929" y="1552157"/>
                  <a:pt x="610079" y="1515042"/>
                </a:cubicBezTo>
                <a:cubicBezTo>
                  <a:pt x="686596" y="1469368"/>
                  <a:pt x="756803" y="1416753"/>
                  <a:pt x="841449" y="1386514"/>
                </a:cubicBezTo>
                <a:cubicBezTo>
                  <a:pt x="922794" y="1357372"/>
                  <a:pt x="1008437" y="1352718"/>
                  <a:pt x="1093723" y="1347597"/>
                </a:cubicBezTo>
                <a:cubicBezTo>
                  <a:pt x="1301347" y="1335362"/>
                  <a:pt x="1559372" y="1231038"/>
                  <a:pt x="1705914" y="1082686"/>
                </a:cubicBezTo>
                <a:cubicBezTo>
                  <a:pt x="1947690" y="836950"/>
                  <a:pt x="1795022" y="413446"/>
                  <a:pt x="1560652" y="216128"/>
                </a:cubicBezTo>
                <a:cubicBezTo>
                  <a:pt x="1393381" y="74990"/>
                  <a:pt x="1164571" y="-9"/>
                  <a:pt x="937864" y="-9"/>
                </a:cubicBezTo>
                <a:close/>
              </a:path>
            </a:pathLst>
          </a:custGeom>
          <a:solidFill>
            <a:srgbClr val="FFFFFF"/>
          </a:solidFill>
          <a:ln/>
        </p:spPr>
      </p:sp>
      <p:sp>
        <p:nvSpPr>
          <p:cNvPr id="18" name="Text 13"/>
          <p:cNvSpPr/>
          <p:nvPr/>
        </p:nvSpPr>
        <p:spPr>
          <a:xfrm>
            <a:off x="7453217" y="3199394"/>
            <a:ext cx="2650046" cy="1207008"/>
          </a:xfrm>
          <a:prstGeom prst="rect">
            <a:avLst/>
          </a:prstGeom>
          <a:noFill/>
          <a:ln/>
        </p:spPr>
        <p:txBody>
          <a:bodyPr wrap="square" lIns="95250" tIns="95250" rIns="95250" bIns="95250" rtlCol="0" anchor="t">
            <a:spAutoFit/>
          </a:bodyPr>
          <a:lstStyle/>
          <a:p>
            <a:pPr algn="ctr">
              <a:lnSpc>
                <a:spcPct val="120000"/>
              </a:lnSpc>
              <a:spcBef>
                <a:spcPts val="375"/>
              </a:spcBef>
            </a:pPr>
            <a:r>
              <a:rPr lang="en-US" sz="6000">
                <a:solidFill>
                  <a:srgbClr val="434343"/>
                </a:solidFill>
                <a:latin typeface="仓耳渔阳体 W05" pitchFamily="34" charset="0"/>
                <a:ea typeface="仓耳渔阳体 W05" pitchFamily="34" charset="-122"/>
                <a:cs typeface="仓耳渔阳体 W05" pitchFamily="34" charset="-120"/>
              </a:rPr>
              <a:t>01</a:t>
            </a:r>
            <a:endParaRPr lang="en-US" sz="6000"/>
          </a:p>
        </p:txBody>
      </p:sp>
      <p:sp>
        <p:nvSpPr>
          <p:cNvPr id="19" name="Shape 14"/>
          <p:cNvSpPr/>
          <p:nvPr/>
        </p:nvSpPr>
        <p:spPr>
          <a:xfrm>
            <a:off x="1365119" y="962090"/>
            <a:ext cx="897026" cy="897026"/>
          </a:xfrm>
          <a:custGeom>
            <a:avLst/>
            <a:gdLst/>
            <a:ahLst/>
            <a:cxnLst/>
            <a:rect l="l" t="t" r="r" b="b"/>
            <a:pathLst>
              <a:path w="897026" h="897026">
                <a:moveTo>
                  <a:pt x="448513" y="0"/>
                </a:moveTo>
                <a:cubicBezTo>
                  <a:pt x="696054" y="0"/>
                  <a:pt x="897026" y="200972"/>
                  <a:pt x="897026" y="448513"/>
                </a:cubicBezTo>
                <a:cubicBezTo>
                  <a:pt x="897026" y="696054"/>
                  <a:pt x="696054" y="897026"/>
                  <a:pt x="448513" y="897026"/>
                </a:cubicBezTo>
                <a:cubicBezTo>
                  <a:pt x="200972" y="897026"/>
                  <a:pt x="0" y="696054"/>
                  <a:pt x="0" y="448513"/>
                </a:cubicBezTo>
                <a:cubicBezTo>
                  <a:pt x="0" y="200972"/>
                  <a:pt x="200972" y="0"/>
                  <a:pt x="448513" y="0"/>
                </a:cubicBezTo>
                <a:close/>
              </a:path>
            </a:pathLst>
          </a:custGeom>
          <a:solidFill>
            <a:srgbClr val="F2C2AB"/>
          </a:solidFill>
          <a:ln w="19050">
            <a:solidFill>
              <a:srgbClr val="434343"/>
            </a:solidFill>
            <a:prstDash val="solid"/>
          </a:ln>
        </p:spPr>
      </p:sp>
      <p:sp>
        <p:nvSpPr>
          <p:cNvPr id="20" name="Shape 15"/>
          <p:cNvSpPr/>
          <p:nvPr/>
        </p:nvSpPr>
        <p:spPr>
          <a:xfrm>
            <a:off x="1547999" y="962090"/>
            <a:ext cx="897026" cy="897026"/>
          </a:xfrm>
          <a:custGeom>
            <a:avLst/>
            <a:gdLst/>
            <a:ahLst/>
            <a:cxnLst/>
            <a:rect l="l" t="t" r="r" b="b"/>
            <a:pathLst>
              <a:path w="897026" h="897026">
                <a:moveTo>
                  <a:pt x="448513" y="0"/>
                </a:moveTo>
                <a:cubicBezTo>
                  <a:pt x="696054" y="0"/>
                  <a:pt x="897026" y="200972"/>
                  <a:pt x="897026" y="448513"/>
                </a:cubicBezTo>
                <a:cubicBezTo>
                  <a:pt x="897026" y="696054"/>
                  <a:pt x="696054" y="897026"/>
                  <a:pt x="448513" y="897026"/>
                </a:cubicBezTo>
                <a:cubicBezTo>
                  <a:pt x="200972" y="897026"/>
                  <a:pt x="0" y="696054"/>
                  <a:pt x="0" y="448513"/>
                </a:cubicBezTo>
                <a:cubicBezTo>
                  <a:pt x="0" y="200972"/>
                  <a:pt x="200972" y="0"/>
                  <a:pt x="448513" y="0"/>
                </a:cubicBezTo>
                <a:close/>
              </a:path>
            </a:pathLst>
          </a:custGeom>
          <a:solidFill>
            <a:srgbClr val="F2C2AB"/>
          </a:solidFill>
          <a:ln w="19050">
            <a:solidFill>
              <a:srgbClr val="434343"/>
            </a:solidFill>
            <a:prstDash val="solid"/>
          </a:ln>
        </p:spPr>
      </p:sp>
      <p:sp>
        <p:nvSpPr>
          <p:cNvPr id="21" name="Shape 16"/>
          <p:cNvSpPr/>
          <p:nvPr/>
        </p:nvSpPr>
        <p:spPr>
          <a:xfrm>
            <a:off x="1730879" y="962090"/>
            <a:ext cx="897026" cy="897026"/>
          </a:xfrm>
          <a:custGeom>
            <a:avLst/>
            <a:gdLst/>
            <a:ahLst/>
            <a:cxnLst/>
            <a:rect l="l" t="t" r="r" b="b"/>
            <a:pathLst>
              <a:path w="897026" h="897026">
                <a:moveTo>
                  <a:pt x="448513" y="0"/>
                </a:moveTo>
                <a:cubicBezTo>
                  <a:pt x="696054" y="0"/>
                  <a:pt x="897026" y="200972"/>
                  <a:pt x="897026" y="448513"/>
                </a:cubicBezTo>
                <a:cubicBezTo>
                  <a:pt x="897026" y="696054"/>
                  <a:pt x="696054" y="897026"/>
                  <a:pt x="448513" y="897026"/>
                </a:cubicBezTo>
                <a:cubicBezTo>
                  <a:pt x="200972" y="897026"/>
                  <a:pt x="0" y="696054"/>
                  <a:pt x="0" y="448513"/>
                </a:cubicBezTo>
                <a:cubicBezTo>
                  <a:pt x="0" y="200972"/>
                  <a:pt x="200972" y="0"/>
                  <a:pt x="448513" y="0"/>
                </a:cubicBezTo>
                <a:close/>
              </a:path>
            </a:pathLst>
          </a:custGeom>
          <a:solidFill>
            <a:srgbClr val="F2C2AB"/>
          </a:solidFill>
          <a:ln w="19050">
            <a:solidFill>
              <a:srgbClr val="434343"/>
            </a:solidFill>
            <a:prstDash val="solid"/>
          </a:ln>
        </p:spPr>
      </p:sp>
      <p:sp>
        <p:nvSpPr>
          <p:cNvPr id="22" name="Shape 17"/>
          <p:cNvSpPr/>
          <p:nvPr/>
        </p:nvSpPr>
        <p:spPr>
          <a:xfrm>
            <a:off x="1913759" y="962090"/>
            <a:ext cx="897026" cy="897026"/>
          </a:xfrm>
          <a:custGeom>
            <a:avLst/>
            <a:gdLst/>
            <a:ahLst/>
            <a:cxnLst/>
            <a:rect l="l" t="t" r="r" b="b"/>
            <a:pathLst>
              <a:path w="897026" h="897026">
                <a:moveTo>
                  <a:pt x="448513" y="0"/>
                </a:moveTo>
                <a:cubicBezTo>
                  <a:pt x="696054" y="0"/>
                  <a:pt x="897026" y="200972"/>
                  <a:pt x="897026" y="448513"/>
                </a:cubicBezTo>
                <a:cubicBezTo>
                  <a:pt x="897026" y="696054"/>
                  <a:pt x="696054" y="897026"/>
                  <a:pt x="448513" y="897026"/>
                </a:cubicBezTo>
                <a:cubicBezTo>
                  <a:pt x="200972" y="897026"/>
                  <a:pt x="0" y="696054"/>
                  <a:pt x="0" y="448513"/>
                </a:cubicBezTo>
                <a:cubicBezTo>
                  <a:pt x="0" y="200972"/>
                  <a:pt x="200972" y="0"/>
                  <a:pt x="448513" y="0"/>
                </a:cubicBezTo>
                <a:close/>
              </a:path>
            </a:pathLst>
          </a:custGeom>
          <a:solidFill>
            <a:srgbClr val="F2C2AB"/>
          </a:solidFill>
          <a:ln w="19050">
            <a:solidFill>
              <a:srgbClr val="434343"/>
            </a:solidFill>
            <a:prstDash val="solid"/>
          </a:ln>
        </p:spPr>
      </p:sp>
      <p:sp>
        <p:nvSpPr>
          <p:cNvPr id="23" name="Shape 18"/>
          <p:cNvSpPr/>
          <p:nvPr/>
        </p:nvSpPr>
        <p:spPr>
          <a:xfrm>
            <a:off x="2096639" y="962090"/>
            <a:ext cx="897026" cy="897026"/>
          </a:xfrm>
          <a:custGeom>
            <a:avLst/>
            <a:gdLst/>
            <a:ahLst/>
            <a:cxnLst/>
            <a:rect l="l" t="t" r="r" b="b"/>
            <a:pathLst>
              <a:path w="897026" h="897026">
                <a:moveTo>
                  <a:pt x="448513" y="0"/>
                </a:moveTo>
                <a:cubicBezTo>
                  <a:pt x="696054" y="0"/>
                  <a:pt x="897026" y="200972"/>
                  <a:pt x="897026" y="448513"/>
                </a:cubicBezTo>
                <a:cubicBezTo>
                  <a:pt x="897026" y="696054"/>
                  <a:pt x="696054" y="897026"/>
                  <a:pt x="448513" y="897026"/>
                </a:cubicBezTo>
                <a:cubicBezTo>
                  <a:pt x="200972" y="897026"/>
                  <a:pt x="0" y="696054"/>
                  <a:pt x="0" y="448513"/>
                </a:cubicBezTo>
                <a:cubicBezTo>
                  <a:pt x="0" y="200972"/>
                  <a:pt x="200972" y="0"/>
                  <a:pt x="448513" y="0"/>
                </a:cubicBezTo>
                <a:close/>
              </a:path>
            </a:pathLst>
          </a:custGeom>
          <a:solidFill>
            <a:srgbClr val="F2C2AB"/>
          </a:solidFill>
          <a:ln w="19050">
            <a:solidFill>
              <a:srgbClr val="434343"/>
            </a:solidFill>
            <a:prstDash val="solid"/>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3F3F3"/>
        </a:solidFill>
        <a:effectLst/>
      </p:bgPr>
    </p:bg>
    <p:spTree>
      <p:nvGrpSpPr>
        <p:cNvPr id="1" name=""/>
        <p:cNvGrpSpPr/>
        <p:nvPr/>
      </p:nvGrpSpPr>
      <p:grpSpPr>
        <a:xfrm>
          <a:off x="0" y="0"/>
          <a:ext cx="0" cy="0"/>
          <a:chOff x="0" y="0"/>
          <a:chExt cx="0" cy="0"/>
        </a:xfrm>
      </p:grpSpPr>
      <p:pic>
        <p:nvPicPr>
          <p:cNvPr id="2" name="Image 0" descr="//file.101dao.com/upload/user/image/202209/d6c53e71-26fe-4438-815e-6a3d6626cc87.png"/>
          <p:cNvPicPr>
            <a:picLocks noChangeAspect="1"/>
          </p:cNvPicPr>
          <p:nvPr/>
        </p:nvPicPr>
        <p:blipFill>
          <a:blip r:embed="rId3"/>
          <a:stretch>
            <a:fillRect/>
          </a:stretch>
        </p:blipFill>
        <p:spPr>
          <a:xfrm>
            <a:off x="0" y="0"/>
            <a:ext cx="17556480" cy="9875520"/>
          </a:xfrm>
          <a:prstGeom prst="rect">
            <a:avLst/>
          </a:prstGeom>
        </p:spPr>
      </p:pic>
      <p:pic>
        <p:nvPicPr>
          <p:cNvPr id="3"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1178" y="709839"/>
            <a:ext cx="15337379" cy="703490"/>
          </a:xfrm>
          <a:prstGeom prst="rect">
            <a:avLst/>
          </a:prstGeom>
        </p:spPr>
      </p:pic>
      <p:pic>
        <p:nvPicPr>
          <p:cNvPr id="4" name="Image 2" descr="preencoded.png"/>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00407" y="2123956"/>
            <a:ext cx="15337379" cy="7037062"/>
          </a:xfrm>
          <a:prstGeom prst="rect">
            <a:avLst/>
          </a:prstGeom>
        </p:spPr>
      </p:pic>
      <p:sp>
        <p:nvSpPr>
          <p:cNvPr id="5" name="Shape 0"/>
          <p:cNvSpPr/>
          <p:nvPr/>
        </p:nvSpPr>
        <p:spPr>
          <a:xfrm>
            <a:off x="1905288" y="414409"/>
            <a:ext cx="605110" cy="590860"/>
          </a:xfrm>
          <a:custGeom>
            <a:avLst/>
            <a:gdLst/>
            <a:ahLst/>
            <a:cxnLst/>
            <a:rect l="l" t="t" r="r" b="b"/>
            <a:pathLst>
              <a:path w="605110" h="590860">
                <a:moveTo>
                  <a:pt x="0" y="291875"/>
                </a:moveTo>
                <a:lnTo>
                  <a:pt x="249154" y="242044"/>
                </a:lnTo>
                <a:lnTo>
                  <a:pt x="298985" y="0"/>
                </a:lnTo>
                <a:lnTo>
                  <a:pt x="355956" y="242044"/>
                </a:lnTo>
                <a:lnTo>
                  <a:pt x="605110" y="291875"/>
                </a:lnTo>
                <a:lnTo>
                  <a:pt x="355956" y="348816"/>
                </a:lnTo>
                <a:lnTo>
                  <a:pt x="298985" y="590860"/>
                </a:lnTo>
                <a:lnTo>
                  <a:pt x="249154" y="348816"/>
                </a:lnTo>
                <a:lnTo>
                  <a:pt x="0" y="291875"/>
                </a:lnTo>
                <a:lnTo>
                  <a:pt x="0" y="291875"/>
                </a:lnTo>
                <a:lnTo>
                  <a:pt x="0" y="291875"/>
                </a:lnTo>
                <a:close/>
              </a:path>
            </a:pathLst>
          </a:custGeom>
          <a:solidFill>
            <a:srgbClr val="F3F3F3"/>
          </a:solidFill>
          <a:ln w="19050">
            <a:solidFill>
              <a:srgbClr val="434343"/>
            </a:solidFill>
            <a:prstDash val="solid"/>
          </a:ln>
        </p:spPr>
      </p:sp>
      <p:sp>
        <p:nvSpPr>
          <p:cNvPr id="6" name="Text 1"/>
          <p:cNvSpPr/>
          <p:nvPr/>
        </p:nvSpPr>
        <p:spPr>
          <a:xfrm>
            <a:off x="6222706" y="796408"/>
            <a:ext cx="5111067" cy="542496"/>
          </a:xfrm>
          <a:prstGeom prst="rect">
            <a:avLst/>
          </a:prstGeom>
          <a:noFill/>
          <a:ln/>
        </p:spPr>
        <p:txBody>
          <a:bodyPr wrap="square" lIns="95250" tIns="95250" rIns="95250" bIns="95250" rtlCol="0" anchor="t">
            <a:spAutoFit/>
          </a:bodyPr>
          <a:lstStyle/>
          <a:p>
            <a:pPr algn="ctr">
              <a:lnSpc>
                <a:spcPct val="96000"/>
              </a:lnSpc>
              <a:spcBef>
                <a:spcPts val="375"/>
              </a:spcBef>
            </a:pPr>
            <a:r>
              <a:rPr lang="en-US" sz="3000">
                <a:solidFill>
                  <a:srgbClr val="434343"/>
                </a:solidFill>
                <a:latin typeface="仓耳渔阳体 W04" pitchFamily="34" charset="0"/>
                <a:ea typeface="仓耳渔阳体 W04" pitchFamily="34" charset="-122"/>
                <a:cs typeface="仓耳渔阳体 W04" pitchFamily="34" charset="-120"/>
              </a:rPr>
              <a:t>背景调查</a:t>
            </a:r>
            <a:endParaRPr lang="en-US" sz="3000"/>
          </a:p>
        </p:txBody>
      </p:sp>
      <p:sp>
        <p:nvSpPr>
          <p:cNvPr id="7" name="Shape 2"/>
          <p:cNvSpPr/>
          <p:nvPr/>
        </p:nvSpPr>
        <p:spPr>
          <a:xfrm>
            <a:off x="15005435" y="8828962"/>
            <a:ext cx="680130" cy="664113"/>
          </a:xfrm>
          <a:custGeom>
            <a:avLst/>
            <a:gdLst/>
            <a:ahLst/>
            <a:cxnLst/>
            <a:rect l="l" t="t" r="r" b="b"/>
            <a:pathLst>
              <a:path w="680130" h="664113">
                <a:moveTo>
                  <a:pt x="0" y="328061"/>
                </a:moveTo>
                <a:lnTo>
                  <a:pt x="280043" y="272052"/>
                </a:lnTo>
                <a:lnTo>
                  <a:pt x="336052" y="0"/>
                </a:lnTo>
                <a:lnTo>
                  <a:pt x="400086" y="272052"/>
                </a:lnTo>
                <a:lnTo>
                  <a:pt x="680130" y="328061"/>
                </a:lnTo>
                <a:lnTo>
                  <a:pt x="400086" y="392061"/>
                </a:lnTo>
                <a:lnTo>
                  <a:pt x="336052" y="664113"/>
                </a:lnTo>
                <a:lnTo>
                  <a:pt x="280043" y="392061"/>
                </a:lnTo>
                <a:lnTo>
                  <a:pt x="0" y="328061"/>
                </a:lnTo>
                <a:lnTo>
                  <a:pt x="0" y="328061"/>
                </a:lnTo>
                <a:lnTo>
                  <a:pt x="0" y="328061"/>
                </a:lnTo>
                <a:close/>
              </a:path>
            </a:pathLst>
          </a:custGeom>
          <a:solidFill>
            <a:srgbClr val="D9997D"/>
          </a:solidFill>
          <a:ln w="19050">
            <a:solidFill>
              <a:srgbClr val="434343"/>
            </a:solidFill>
            <a:prstDash val="solid"/>
          </a:ln>
        </p:spPr>
      </p:sp>
      <p:sp>
        <p:nvSpPr>
          <p:cNvPr id="8" name="Text 3"/>
          <p:cNvSpPr/>
          <p:nvPr/>
        </p:nvSpPr>
        <p:spPr>
          <a:xfrm>
            <a:off x="2067860" y="3857268"/>
            <a:ext cx="3313271" cy="530352"/>
          </a:xfrm>
          <a:prstGeom prst="rect">
            <a:avLst/>
          </a:prstGeom>
          <a:noFill/>
          <a:ln/>
        </p:spPr>
        <p:txBody>
          <a:bodyPr wrap="square" lIns="95250" tIns="95250" rIns="95250" bIns="95250" rtlCol="0" anchor="t">
            <a:spAutoFit/>
          </a:bodyPr>
          <a:lstStyle/>
          <a:p>
            <a:pPr algn="ctr">
              <a:lnSpc>
                <a:spcPct val="120000"/>
              </a:lnSpc>
              <a:spcBef>
                <a:spcPts val="375"/>
              </a:spcBef>
            </a:pPr>
            <a:r>
              <a:rPr lang="en-US" sz="2400" b="1">
                <a:solidFill>
                  <a:srgbClr val="333333"/>
                </a:solidFill>
                <a:latin typeface="思源黑体 CN Regular" pitchFamily="34" charset="0"/>
                <a:ea typeface="思源黑体 CN Regular" pitchFamily="34" charset="-122"/>
                <a:cs typeface="思源黑体 CN Regular" pitchFamily="34" charset="-120"/>
              </a:rPr>
              <a:t>现象分析</a:t>
            </a:r>
            <a:endParaRPr lang="en-US" sz="3000"/>
          </a:p>
        </p:txBody>
      </p:sp>
      <p:sp>
        <p:nvSpPr>
          <p:cNvPr id="9" name="Text 4"/>
          <p:cNvSpPr/>
          <p:nvPr/>
        </p:nvSpPr>
        <p:spPr>
          <a:xfrm>
            <a:off x="2067860" y="4387620"/>
            <a:ext cx="3313271" cy="1630632"/>
          </a:xfrm>
          <a:prstGeom prst="rect">
            <a:avLst/>
          </a:prstGeom>
          <a:noFill/>
          <a:ln/>
        </p:spPr>
        <p:txBody>
          <a:bodyPr wrap="square" lIns="95250" tIns="95250" rIns="95250" bIns="95250" rtlCol="0" anchor="t">
            <a:spAutoFit/>
          </a:bodyPr>
          <a:lstStyle/>
          <a:p>
            <a:pPr>
              <a:lnSpc>
                <a:spcPct val="120000"/>
              </a:lnSpc>
              <a:spcBef>
                <a:spcPts val="375"/>
              </a:spcBef>
            </a:pPr>
            <a:r>
              <a:rPr lang="en-US" sz="1700" b="1">
                <a:solidFill>
                  <a:srgbClr val="808080"/>
                </a:solidFill>
                <a:latin typeface="宋体" pitchFamily="34" charset="0"/>
                <a:ea typeface="宋体" pitchFamily="34" charset="-122"/>
                <a:cs typeface="宋体" pitchFamily="34" charset="-120"/>
              </a:rPr>
              <a:t>  据中国睡眠研究会等机构发布的《中国睡眠研究报告2023》，我国近半数国民每晚平均睡眠时长不足8小时，16.79%的人群每晚平均睡眠时长不足7小时。</a:t>
            </a:r>
            <a:endParaRPr lang="en-US" sz="3000"/>
          </a:p>
        </p:txBody>
      </p:sp>
      <p:sp>
        <p:nvSpPr>
          <p:cNvPr id="10" name="Text 5"/>
          <p:cNvSpPr/>
          <p:nvPr/>
        </p:nvSpPr>
        <p:spPr>
          <a:xfrm>
            <a:off x="7228693" y="3857268"/>
            <a:ext cx="3313271" cy="530352"/>
          </a:xfrm>
          <a:prstGeom prst="rect">
            <a:avLst/>
          </a:prstGeom>
          <a:noFill/>
          <a:ln/>
        </p:spPr>
        <p:txBody>
          <a:bodyPr wrap="square" lIns="95250" tIns="95250" rIns="95250" bIns="95250" rtlCol="0" anchor="t">
            <a:spAutoFit/>
          </a:bodyPr>
          <a:lstStyle/>
          <a:p>
            <a:pPr>
              <a:lnSpc>
                <a:spcPct val="120000"/>
              </a:lnSpc>
              <a:spcBef>
                <a:spcPts val="375"/>
              </a:spcBef>
            </a:pPr>
            <a:r>
              <a:rPr lang="en-US" sz="2400" b="1">
                <a:solidFill>
                  <a:srgbClr val="333333"/>
                </a:solidFill>
                <a:latin typeface="思源黑体 CN Regular" pitchFamily="34" charset="0"/>
                <a:ea typeface="思源黑体 CN Regular" pitchFamily="34" charset="-122"/>
                <a:cs typeface="思源黑体 CN Regular" pitchFamily="34" charset="-120"/>
              </a:rPr>
              <a:t>               理论支持</a:t>
            </a:r>
            <a:endParaRPr lang="en-US" sz="2400"/>
          </a:p>
        </p:txBody>
      </p:sp>
      <p:sp>
        <p:nvSpPr>
          <p:cNvPr id="11" name="Text 6"/>
          <p:cNvSpPr/>
          <p:nvPr/>
        </p:nvSpPr>
        <p:spPr>
          <a:xfrm>
            <a:off x="7228693" y="4387620"/>
            <a:ext cx="3313271" cy="1630632"/>
          </a:xfrm>
          <a:prstGeom prst="rect">
            <a:avLst/>
          </a:prstGeom>
          <a:noFill/>
          <a:ln/>
        </p:spPr>
        <p:txBody>
          <a:bodyPr wrap="square" lIns="95250" tIns="95250" rIns="95250" bIns="95250" rtlCol="0" anchor="t">
            <a:spAutoFit/>
          </a:bodyPr>
          <a:lstStyle/>
          <a:p>
            <a:pPr>
              <a:lnSpc>
                <a:spcPct val="120000"/>
              </a:lnSpc>
              <a:spcBef>
                <a:spcPts val="375"/>
              </a:spcBef>
            </a:pPr>
            <a:r>
              <a:rPr lang="en-US" sz="1700" b="1">
                <a:solidFill>
                  <a:srgbClr val="808080"/>
                </a:solidFill>
                <a:latin typeface="宋体" pitchFamily="34" charset="0"/>
                <a:ea typeface="宋体" pitchFamily="34" charset="-122"/>
                <a:cs typeface="宋体" pitchFamily="34" charset="-120"/>
              </a:rPr>
              <a:t> 人的睡眠被分为快速眼动（REM）睡眠和非快速眼动（NREM）两种类型，它们交替出现，构成了完整的睡眠周期。在周期结束时醒来时人们感觉最轻松。</a:t>
            </a:r>
            <a:endParaRPr lang="en-US" sz="1650"/>
          </a:p>
        </p:txBody>
      </p:sp>
      <p:sp>
        <p:nvSpPr>
          <p:cNvPr id="12" name="Text 7"/>
          <p:cNvSpPr/>
          <p:nvPr/>
        </p:nvSpPr>
        <p:spPr>
          <a:xfrm>
            <a:off x="12372294" y="3857268"/>
            <a:ext cx="3313271" cy="530352"/>
          </a:xfrm>
          <a:prstGeom prst="rect">
            <a:avLst/>
          </a:prstGeom>
          <a:noFill/>
          <a:ln/>
        </p:spPr>
        <p:txBody>
          <a:bodyPr wrap="square" lIns="95250" tIns="95250" rIns="95250" bIns="95250" rtlCol="0" anchor="t">
            <a:spAutoFit/>
          </a:bodyPr>
          <a:lstStyle/>
          <a:p>
            <a:pPr algn="ctr">
              <a:lnSpc>
                <a:spcPct val="120000"/>
              </a:lnSpc>
              <a:spcBef>
                <a:spcPts val="375"/>
              </a:spcBef>
            </a:pPr>
            <a:r>
              <a:rPr lang="en-US" sz="2400" b="1">
                <a:solidFill>
                  <a:srgbClr val="333333"/>
                </a:solidFill>
                <a:latin typeface="思源黑体 CN Regular" pitchFamily="34" charset="0"/>
                <a:ea typeface="思源黑体 CN Regular" pitchFamily="34" charset="-122"/>
                <a:cs typeface="思源黑体 CN Regular" pitchFamily="34" charset="-120"/>
              </a:rPr>
              <a:t>市场调研</a:t>
            </a:r>
            <a:endParaRPr lang="en-US" sz="3000"/>
          </a:p>
        </p:txBody>
      </p:sp>
      <p:sp>
        <p:nvSpPr>
          <p:cNvPr id="13" name="Text 8"/>
          <p:cNvSpPr/>
          <p:nvPr/>
        </p:nvSpPr>
        <p:spPr>
          <a:xfrm>
            <a:off x="12165765" y="4295829"/>
            <a:ext cx="3726329" cy="1630632"/>
          </a:xfrm>
          <a:prstGeom prst="rect">
            <a:avLst/>
          </a:prstGeom>
          <a:noFill/>
          <a:ln/>
        </p:spPr>
        <p:txBody>
          <a:bodyPr wrap="square" lIns="95250" tIns="95250" rIns="95250" bIns="95250" rtlCol="0" anchor="t">
            <a:spAutoFit/>
          </a:bodyPr>
          <a:lstStyle/>
          <a:p>
            <a:pPr>
              <a:lnSpc>
                <a:spcPct val="120000"/>
              </a:lnSpc>
              <a:spcBef>
                <a:spcPts val="375"/>
              </a:spcBef>
            </a:pPr>
            <a:r>
              <a:rPr lang="en-US" sz="1700" b="1">
                <a:solidFill>
                  <a:srgbClr val="808080"/>
                </a:solidFill>
                <a:latin typeface="宋体" pitchFamily="34" charset="0"/>
                <a:ea typeface="宋体" pitchFamily="34" charset="-122"/>
                <a:cs typeface="宋体" pitchFamily="34" charset="-120"/>
              </a:rPr>
              <a:t>据报道，2020年我国睡眠经济市场规模超过4000亿元，2030年有望突破万亿元，“睡眠经济”作为现代生活的一种新业态蕴藏新商机。这也表明市场对于检测睡眠状态的产品的需求度很高。</a:t>
            </a:r>
            <a:endParaRPr lang="en-US" sz="3000"/>
          </a:p>
        </p:txBody>
      </p:sp>
      <p:sp>
        <p:nvSpPr>
          <p:cNvPr id="14" name="Shape 9"/>
          <p:cNvSpPr/>
          <p:nvPr/>
        </p:nvSpPr>
        <p:spPr>
          <a:xfrm rot="-5400000">
            <a:off x="3045840" y="2365499"/>
            <a:ext cx="1112537" cy="1083460"/>
          </a:xfrm>
          <a:custGeom>
            <a:avLst/>
            <a:gdLst/>
            <a:ahLst/>
            <a:cxnLst/>
            <a:rect l="l" t="t" r="r" b="b"/>
            <a:pathLst>
              <a:path w="1112537" h="1083460">
                <a:moveTo>
                  <a:pt x="556274" y="1083460"/>
                </a:moveTo>
                <a:lnTo>
                  <a:pt x="0" y="1083460"/>
                </a:lnTo>
                <a:lnTo>
                  <a:pt x="0" y="-5"/>
                </a:lnTo>
                <a:lnTo>
                  <a:pt x="556274" y="-5"/>
                </a:lnTo>
                <a:cubicBezTo>
                  <a:pt x="863496" y="-5"/>
                  <a:pt x="1112543" y="242532"/>
                  <a:pt x="1112543" y="541725"/>
                </a:cubicBezTo>
                <a:cubicBezTo>
                  <a:pt x="1112543" y="840917"/>
                  <a:pt x="863496" y="1083460"/>
                  <a:pt x="556274" y="1083460"/>
                </a:cubicBezTo>
                <a:close/>
              </a:path>
            </a:pathLst>
          </a:custGeom>
          <a:solidFill>
            <a:srgbClr val="F3F3F3"/>
          </a:solidFill>
          <a:ln w="19050">
            <a:solidFill>
              <a:srgbClr val="434343"/>
            </a:solidFill>
            <a:prstDash val="solid"/>
          </a:ln>
        </p:spPr>
      </p:sp>
      <p:sp>
        <p:nvSpPr>
          <p:cNvPr id="15" name="Shape 10"/>
          <p:cNvSpPr/>
          <p:nvPr/>
        </p:nvSpPr>
        <p:spPr>
          <a:xfrm rot="-5400000">
            <a:off x="3032834" y="2495955"/>
            <a:ext cx="1138548" cy="1083460"/>
          </a:xfrm>
          <a:custGeom>
            <a:avLst/>
            <a:gdLst/>
            <a:ahLst/>
            <a:cxnLst/>
            <a:rect l="l" t="t" r="r" b="b"/>
            <a:pathLst>
              <a:path w="1138548" h="1083460">
                <a:moveTo>
                  <a:pt x="569280" y="1083460"/>
                </a:moveTo>
                <a:lnTo>
                  <a:pt x="0" y="1083460"/>
                </a:lnTo>
                <a:lnTo>
                  <a:pt x="0" y="-5"/>
                </a:lnTo>
                <a:lnTo>
                  <a:pt x="569280" y="-5"/>
                </a:lnTo>
                <a:cubicBezTo>
                  <a:pt x="883684" y="-5"/>
                  <a:pt x="1138554" y="242532"/>
                  <a:pt x="1138554" y="541725"/>
                </a:cubicBezTo>
                <a:cubicBezTo>
                  <a:pt x="1138554" y="840917"/>
                  <a:pt x="883684" y="1083460"/>
                  <a:pt x="569280" y="1083460"/>
                </a:cubicBezTo>
                <a:close/>
              </a:path>
            </a:pathLst>
          </a:custGeom>
          <a:solidFill>
            <a:srgbClr val="D9997D"/>
          </a:solidFill>
          <a:ln w="19050">
            <a:solidFill>
              <a:srgbClr val="434343"/>
            </a:solidFill>
            <a:prstDash val="solid"/>
          </a:ln>
        </p:spPr>
      </p:sp>
      <p:sp>
        <p:nvSpPr>
          <p:cNvPr id="16" name="Shape 11"/>
          <p:cNvSpPr/>
          <p:nvPr/>
        </p:nvSpPr>
        <p:spPr>
          <a:xfrm rot="-5400000">
            <a:off x="8213599" y="2365499"/>
            <a:ext cx="1112537" cy="1083460"/>
          </a:xfrm>
          <a:custGeom>
            <a:avLst/>
            <a:gdLst/>
            <a:ahLst/>
            <a:cxnLst/>
            <a:rect l="l" t="t" r="r" b="b"/>
            <a:pathLst>
              <a:path w="1112537" h="1083460">
                <a:moveTo>
                  <a:pt x="556274" y="1083460"/>
                </a:moveTo>
                <a:lnTo>
                  <a:pt x="0" y="1083460"/>
                </a:lnTo>
                <a:lnTo>
                  <a:pt x="0" y="-5"/>
                </a:lnTo>
                <a:lnTo>
                  <a:pt x="556274" y="-5"/>
                </a:lnTo>
                <a:cubicBezTo>
                  <a:pt x="863496" y="-5"/>
                  <a:pt x="1112543" y="242532"/>
                  <a:pt x="1112543" y="541725"/>
                </a:cubicBezTo>
                <a:cubicBezTo>
                  <a:pt x="1112543" y="840917"/>
                  <a:pt x="863496" y="1083460"/>
                  <a:pt x="556274" y="1083460"/>
                </a:cubicBezTo>
                <a:close/>
              </a:path>
            </a:pathLst>
          </a:custGeom>
          <a:solidFill>
            <a:srgbClr val="F3F3F3"/>
          </a:solidFill>
          <a:ln w="19050">
            <a:solidFill>
              <a:srgbClr val="434343"/>
            </a:solidFill>
            <a:prstDash val="solid"/>
          </a:ln>
        </p:spPr>
      </p:sp>
      <p:sp>
        <p:nvSpPr>
          <p:cNvPr id="17" name="Shape 12"/>
          <p:cNvSpPr/>
          <p:nvPr/>
        </p:nvSpPr>
        <p:spPr>
          <a:xfrm rot="-5400000">
            <a:off x="8200594" y="2495955"/>
            <a:ext cx="1138548" cy="1083460"/>
          </a:xfrm>
          <a:custGeom>
            <a:avLst/>
            <a:gdLst/>
            <a:ahLst/>
            <a:cxnLst/>
            <a:rect l="l" t="t" r="r" b="b"/>
            <a:pathLst>
              <a:path w="1138548" h="1083460">
                <a:moveTo>
                  <a:pt x="569280" y="1083460"/>
                </a:moveTo>
                <a:lnTo>
                  <a:pt x="0" y="1083460"/>
                </a:lnTo>
                <a:lnTo>
                  <a:pt x="0" y="-5"/>
                </a:lnTo>
                <a:lnTo>
                  <a:pt x="569280" y="-5"/>
                </a:lnTo>
                <a:cubicBezTo>
                  <a:pt x="883684" y="-5"/>
                  <a:pt x="1138554" y="242532"/>
                  <a:pt x="1138554" y="541725"/>
                </a:cubicBezTo>
                <a:cubicBezTo>
                  <a:pt x="1138554" y="840917"/>
                  <a:pt x="883684" y="1083460"/>
                  <a:pt x="569280" y="1083460"/>
                </a:cubicBezTo>
                <a:close/>
              </a:path>
            </a:pathLst>
          </a:custGeom>
          <a:solidFill>
            <a:srgbClr val="F2C2AB"/>
          </a:solidFill>
          <a:ln w="19050">
            <a:solidFill>
              <a:srgbClr val="434343"/>
            </a:solidFill>
            <a:prstDash val="solid"/>
          </a:ln>
        </p:spPr>
      </p:sp>
      <p:sp>
        <p:nvSpPr>
          <p:cNvPr id="18" name="Shape 13"/>
          <p:cNvSpPr/>
          <p:nvPr/>
        </p:nvSpPr>
        <p:spPr>
          <a:xfrm rot="-5400000">
            <a:off x="13398103" y="2365499"/>
            <a:ext cx="1112537" cy="1083460"/>
          </a:xfrm>
          <a:custGeom>
            <a:avLst/>
            <a:gdLst/>
            <a:ahLst/>
            <a:cxnLst/>
            <a:rect l="l" t="t" r="r" b="b"/>
            <a:pathLst>
              <a:path w="1112537" h="1083460">
                <a:moveTo>
                  <a:pt x="556274" y="1083460"/>
                </a:moveTo>
                <a:lnTo>
                  <a:pt x="0" y="1083460"/>
                </a:lnTo>
                <a:lnTo>
                  <a:pt x="0" y="-5"/>
                </a:lnTo>
                <a:lnTo>
                  <a:pt x="556274" y="-5"/>
                </a:lnTo>
                <a:cubicBezTo>
                  <a:pt x="863496" y="-5"/>
                  <a:pt x="1112543" y="242532"/>
                  <a:pt x="1112543" y="541725"/>
                </a:cubicBezTo>
                <a:cubicBezTo>
                  <a:pt x="1112543" y="840917"/>
                  <a:pt x="863496" y="1083460"/>
                  <a:pt x="556274" y="1083460"/>
                </a:cubicBezTo>
                <a:close/>
              </a:path>
            </a:pathLst>
          </a:custGeom>
          <a:solidFill>
            <a:srgbClr val="F3F3F3"/>
          </a:solidFill>
          <a:ln w="19050">
            <a:solidFill>
              <a:srgbClr val="434343"/>
            </a:solidFill>
            <a:prstDash val="solid"/>
          </a:ln>
        </p:spPr>
      </p:sp>
      <p:sp>
        <p:nvSpPr>
          <p:cNvPr id="19" name="Shape 14"/>
          <p:cNvSpPr/>
          <p:nvPr/>
        </p:nvSpPr>
        <p:spPr>
          <a:xfrm rot="-5400000">
            <a:off x="13385098" y="2495955"/>
            <a:ext cx="1138548" cy="1083460"/>
          </a:xfrm>
          <a:custGeom>
            <a:avLst/>
            <a:gdLst/>
            <a:ahLst/>
            <a:cxnLst/>
            <a:rect l="l" t="t" r="r" b="b"/>
            <a:pathLst>
              <a:path w="1138548" h="1083460">
                <a:moveTo>
                  <a:pt x="569280" y="1083460"/>
                </a:moveTo>
                <a:lnTo>
                  <a:pt x="0" y="1083460"/>
                </a:lnTo>
                <a:lnTo>
                  <a:pt x="0" y="-5"/>
                </a:lnTo>
                <a:lnTo>
                  <a:pt x="569280" y="-5"/>
                </a:lnTo>
                <a:cubicBezTo>
                  <a:pt x="883684" y="-5"/>
                  <a:pt x="1138554" y="242532"/>
                  <a:pt x="1138554" y="541725"/>
                </a:cubicBezTo>
                <a:cubicBezTo>
                  <a:pt x="1138554" y="840917"/>
                  <a:pt x="883684" y="1083460"/>
                  <a:pt x="569280" y="1083460"/>
                </a:cubicBezTo>
                <a:close/>
              </a:path>
            </a:pathLst>
          </a:custGeom>
          <a:solidFill>
            <a:srgbClr val="859477"/>
          </a:solidFill>
          <a:ln w="19050">
            <a:solidFill>
              <a:srgbClr val="434343"/>
            </a:solidFill>
            <a:prstDash val="solid"/>
          </a:ln>
        </p:spPr>
      </p:sp>
      <p:sp>
        <p:nvSpPr>
          <p:cNvPr id="20" name="Shape 15"/>
          <p:cNvSpPr/>
          <p:nvPr/>
        </p:nvSpPr>
        <p:spPr>
          <a:xfrm>
            <a:off x="5496056" y="4760756"/>
            <a:ext cx="1504404" cy="0"/>
          </a:xfrm>
          <a:custGeom>
            <a:avLst/>
            <a:gdLst/>
            <a:ahLst/>
            <a:cxnLst/>
            <a:rect l="l" t="t" r="r" b="b"/>
            <a:pathLst>
              <a:path w="1504404">
                <a:moveTo>
                  <a:pt x="0" y="0"/>
                </a:moveTo>
                <a:lnTo>
                  <a:pt x="1504404" y="0"/>
                </a:lnTo>
              </a:path>
            </a:pathLst>
          </a:custGeom>
          <a:noFill/>
          <a:ln w="19050">
            <a:solidFill>
              <a:srgbClr val="333333"/>
            </a:solidFill>
            <a:prstDash val="solid"/>
            <a:headEnd type="none"/>
            <a:tailEnd type="arrow"/>
          </a:ln>
        </p:spPr>
      </p:sp>
      <p:sp>
        <p:nvSpPr>
          <p:cNvPr id="21" name="Shape 16"/>
          <p:cNvSpPr/>
          <p:nvPr/>
        </p:nvSpPr>
        <p:spPr>
          <a:xfrm>
            <a:off x="10581572" y="4760756"/>
            <a:ext cx="1504404" cy="0"/>
          </a:xfrm>
          <a:custGeom>
            <a:avLst/>
            <a:gdLst/>
            <a:ahLst/>
            <a:cxnLst/>
            <a:rect l="l" t="t" r="r" b="b"/>
            <a:pathLst>
              <a:path w="1504404">
                <a:moveTo>
                  <a:pt x="0" y="0"/>
                </a:moveTo>
                <a:lnTo>
                  <a:pt x="1504404" y="0"/>
                </a:lnTo>
              </a:path>
            </a:pathLst>
          </a:custGeom>
          <a:noFill/>
          <a:ln w="19050">
            <a:solidFill>
              <a:srgbClr val="333333"/>
            </a:solidFill>
            <a:prstDash val="solid"/>
            <a:headEnd type="none"/>
            <a:tailEnd type="arrow"/>
          </a:ln>
        </p:spPr>
      </p:sp>
      <p:sp>
        <p:nvSpPr>
          <p:cNvPr id="22" name="Shape 17"/>
          <p:cNvSpPr/>
          <p:nvPr/>
        </p:nvSpPr>
        <p:spPr>
          <a:xfrm>
            <a:off x="3602108" y="6121387"/>
            <a:ext cx="0" cy="596145"/>
          </a:xfrm>
          <a:custGeom>
            <a:avLst/>
            <a:gdLst/>
            <a:ahLst/>
            <a:cxnLst/>
            <a:rect l="l" t="t" r="r" b="b"/>
            <a:pathLst>
              <a:path h="596145">
                <a:moveTo>
                  <a:pt x="0" y="0"/>
                </a:moveTo>
                <a:lnTo>
                  <a:pt x="0" y="596145"/>
                </a:lnTo>
              </a:path>
            </a:pathLst>
          </a:custGeom>
          <a:noFill/>
          <a:ln w="19050">
            <a:solidFill>
              <a:srgbClr val="333333"/>
            </a:solidFill>
            <a:prstDash val="solid"/>
            <a:headEnd type="none"/>
            <a:tailEnd type="none"/>
          </a:ln>
        </p:spPr>
      </p:sp>
      <p:sp>
        <p:nvSpPr>
          <p:cNvPr id="23" name="Shape 18"/>
          <p:cNvSpPr/>
          <p:nvPr/>
        </p:nvSpPr>
        <p:spPr>
          <a:xfrm>
            <a:off x="13954372" y="6121387"/>
            <a:ext cx="0" cy="596145"/>
          </a:xfrm>
          <a:custGeom>
            <a:avLst/>
            <a:gdLst/>
            <a:ahLst/>
            <a:cxnLst/>
            <a:rect l="l" t="t" r="r" b="b"/>
            <a:pathLst>
              <a:path h="596145">
                <a:moveTo>
                  <a:pt x="0" y="0"/>
                </a:moveTo>
                <a:lnTo>
                  <a:pt x="0" y="596145"/>
                </a:lnTo>
              </a:path>
            </a:pathLst>
          </a:custGeom>
          <a:noFill/>
          <a:ln w="19050">
            <a:solidFill>
              <a:srgbClr val="333333"/>
            </a:solidFill>
            <a:prstDash val="solid"/>
            <a:headEnd type="none"/>
            <a:tailEnd type="none"/>
          </a:ln>
        </p:spPr>
      </p:sp>
      <p:sp>
        <p:nvSpPr>
          <p:cNvPr id="24" name="Shape 19"/>
          <p:cNvSpPr/>
          <p:nvPr/>
        </p:nvSpPr>
        <p:spPr>
          <a:xfrm>
            <a:off x="3602108" y="6707191"/>
            <a:ext cx="10352573" cy="0"/>
          </a:xfrm>
          <a:custGeom>
            <a:avLst/>
            <a:gdLst/>
            <a:ahLst/>
            <a:cxnLst/>
            <a:rect l="l" t="t" r="r" b="b"/>
            <a:pathLst>
              <a:path w="10352573">
                <a:moveTo>
                  <a:pt x="0" y="0"/>
                </a:moveTo>
                <a:lnTo>
                  <a:pt x="10352573" y="0"/>
                </a:lnTo>
              </a:path>
            </a:pathLst>
          </a:custGeom>
          <a:noFill/>
          <a:ln w="19050">
            <a:solidFill>
              <a:srgbClr val="333333"/>
            </a:solidFill>
            <a:prstDash val="solid"/>
            <a:headEnd type="none"/>
            <a:tailEnd type="none"/>
          </a:ln>
        </p:spPr>
      </p:sp>
      <p:sp>
        <p:nvSpPr>
          <p:cNvPr id="25" name="Shape 20"/>
          <p:cNvSpPr/>
          <p:nvPr/>
        </p:nvSpPr>
        <p:spPr>
          <a:xfrm>
            <a:off x="8778240" y="6121387"/>
            <a:ext cx="0" cy="1235911"/>
          </a:xfrm>
          <a:custGeom>
            <a:avLst/>
            <a:gdLst/>
            <a:ahLst/>
            <a:cxnLst/>
            <a:rect l="l" t="t" r="r" b="b"/>
            <a:pathLst>
              <a:path h="1235911">
                <a:moveTo>
                  <a:pt x="0" y="0"/>
                </a:moveTo>
                <a:lnTo>
                  <a:pt x="0" y="1235911"/>
                </a:lnTo>
              </a:path>
            </a:pathLst>
          </a:custGeom>
          <a:noFill/>
          <a:ln w="19050">
            <a:solidFill>
              <a:srgbClr val="333333"/>
            </a:solidFill>
            <a:prstDash val="solid"/>
            <a:headEnd type="none"/>
            <a:tailEnd type="arrow"/>
          </a:ln>
        </p:spPr>
      </p:sp>
      <p:sp>
        <p:nvSpPr>
          <p:cNvPr id="26" name="Text 21"/>
          <p:cNvSpPr/>
          <p:nvPr/>
        </p:nvSpPr>
        <p:spPr>
          <a:xfrm>
            <a:off x="6152657" y="7283626"/>
            <a:ext cx="5406962" cy="530352"/>
          </a:xfrm>
          <a:prstGeom prst="rect">
            <a:avLst/>
          </a:prstGeom>
          <a:noFill/>
          <a:ln/>
        </p:spPr>
        <p:txBody>
          <a:bodyPr wrap="square" lIns="95250" tIns="95250" rIns="95250" bIns="95250" rtlCol="0" anchor="t">
            <a:spAutoFit/>
          </a:bodyPr>
          <a:lstStyle/>
          <a:p>
            <a:pPr algn="ctr">
              <a:lnSpc>
                <a:spcPct val="120000"/>
              </a:lnSpc>
              <a:spcBef>
                <a:spcPts val="375"/>
              </a:spcBef>
            </a:pPr>
            <a:r>
              <a:rPr lang="en-US" sz="2400" b="1">
                <a:solidFill>
                  <a:srgbClr val="333333"/>
                </a:solidFill>
                <a:latin typeface="思源黑体 CN Regular" pitchFamily="34" charset="0"/>
                <a:ea typeface="思源黑体 CN Regular" pitchFamily="34" charset="-122"/>
                <a:cs typeface="思源黑体 CN Regular" pitchFamily="34" charset="-120"/>
              </a:rPr>
              <a:t>Smart Alarm</a:t>
            </a:r>
            <a:endParaRPr lang="en-US" sz="3000"/>
          </a:p>
        </p:txBody>
      </p:sp>
      <p:sp>
        <p:nvSpPr>
          <p:cNvPr id="27" name="Text 22"/>
          <p:cNvSpPr/>
          <p:nvPr/>
        </p:nvSpPr>
        <p:spPr>
          <a:xfrm>
            <a:off x="3724496" y="7813978"/>
            <a:ext cx="10263283" cy="1014984"/>
          </a:xfrm>
          <a:prstGeom prst="rect">
            <a:avLst/>
          </a:prstGeom>
          <a:noFill/>
          <a:ln/>
        </p:spPr>
        <p:txBody>
          <a:bodyPr wrap="square" lIns="95250" tIns="95250" rIns="95250" bIns="95250" rtlCol="0" anchor="t">
            <a:spAutoFit/>
          </a:bodyPr>
          <a:lstStyle/>
          <a:p>
            <a:pPr algn="just">
              <a:lnSpc>
                <a:spcPct val="120000"/>
              </a:lnSpc>
              <a:spcBef>
                <a:spcPts val="375"/>
              </a:spcBef>
            </a:pPr>
            <a:r>
              <a:rPr lang="en-US" sz="1700" b="1">
                <a:solidFill>
                  <a:srgbClr val="808080"/>
                </a:solidFill>
                <a:latin typeface="宋体" pitchFamily="34" charset="0"/>
                <a:ea typeface="宋体" pitchFamily="34" charset="-122"/>
                <a:cs typeface="宋体" pitchFamily="34" charset="-120"/>
              </a:rPr>
              <a:t>    为此，针对上述需求，本项目在安卓平台下开发一款智能闹钟app，安装于智能手表/手环中，可依据用户的睡眠状态（包括深度/浅度睡眠、睡眠周期、心率、翻身次数/频率、体温等指标），智能地为用户设置闹钟，以提升人们的睡眠质量。</a:t>
            </a:r>
            <a:endParaRPr lang="en-US" sz="1650"/>
          </a:p>
        </p:txBody>
      </p:sp>
      <p:pic>
        <p:nvPicPr>
          <p:cNvPr id="28" name="Image 3" descr="preencoded.png"/>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337539" y="2978960"/>
            <a:ext cx="529139" cy="541457"/>
          </a:xfrm>
          <a:prstGeom prst="rect">
            <a:avLst/>
          </a:prstGeom>
        </p:spPr>
      </p:pic>
      <p:pic>
        <p:nvPicPr>
          <p:cNvPr id="29" name="Image 4" descr="preencoded.png"/>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3639153" y="2921012"/>
            <a:ext cx="541457" cy="542486"/>
          </a:xfrm>
          <a:prstGeom prst="rect">
            <a:avLst/>
          </a:prstGeom>
        </p:spPr>
      </p:pic>
      <p:pic>
        <p:nvPicPr>
          <p:cNvPr id="30" name="Image 5" descr="preencoded.png"/>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450904" y="3014224"/>
            <a:ext cx="541457" cy="44927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434343"/>
        </a:solidFill>
        <a:effectLst/>
      </p:bgPr>
    </p:bg>
    <p:spTree>
      <p:nvGrpSpPr>
        <p:cNvPr id="1" name=""/>
        <p:cNvGrpSpPr/>
        <p:nvPr/>
      </p:nvGrpSpPr>
      <p:grpSpPr>
        <a:xfrm>
          <a:off x="0" y="0"/>
          <a:ext cx="0" cy="0"/>
          <a:chOff x="0" y="0"/>
          <a:chExt cx="0" cy="0"/>
        </a:xfrm>
      </p:grpSpPr>
      <p:pic>
        <p:nvPicPr>
          <p:cNvPr id="2" name="Image 0" descr="//file.101dao.com/upload/user/image/202209/d6c53e71-26fe-4438-815e-6a3d6626cc87.png"/>
          <p:cNvPicPr>
            <a:picLocks noChangeAspect="1"/>
          </p:cNvPicPr>
          <p:nvPr/>
        </p:nvPicPr>
        <p:blipFill>
          <a:blip r:embed="rId3"/>
          <a:stretch>
            <a:fillRect/>
          </a:stretch>
        </p:blipFill>
        <p:spPr>
          <a:xfrm>
            <a:off x="0" y="0"/>
            <a:ext cx="17556480" cy="9875520"/>
          </a:xfrm>
          <a:prstGeom prst="rect">
            <a:avLst/>
          </a:prstGeom>
        </p:spPr>
      </p:pic>
      <p:pic>
        <p:nvPicPr>
          <p:cNvPr id="3"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14600" y="2133875"/>
            <a:ext cx="13112739" cy="5607771"/>
          </a:xfrm>
          <a:prstGeom prst="rect">
            <a:avLst/>
          </a:prstGeom>
        </p:spPr>
      </p:pic>
      <p:sp>
        <p:nvSpPr>
          <p:cNvPr id="4" name="Shape 0"/>
          <p:cNvSpPr/>
          <p:nvPr/>
        </p:nvSpPr>
        <p:spPr>
          <a:xfrm>
            <a:off x="14955511" y="2444493"/>
            <a:ext cx="781911" cy="763497"/>
          </a:xfrm>
          <a:custGeom>
            <a:avLst/>
            <a:gdLst/>
            <a:ahLst/>
            <a:cxnLst/>
            <a:rect l="l" t="t" r="r" b="b"/>
            <a:pathLst>
              <a:path w="781911" h="763497">
                <a:moveTo>
                  <a:pt x="0" y="377155"/>
                </a:moveTo>
                <a:lnTo>
                  <a:pt x="321952" y="312764"/>
                </a:lnTo>
                <a:lnTo>
                  <a:pt x="386342" y="0"/>
                </a:lnTo>
                <a:lnTo>
                  <a:pt x="459959" y="312764"/>
                </a:lnTo>
                <a:lnTo>
                  <a:pt x="781911" y="377155"/>
                </a:lnTo>
                <a:lnTo>
                  <a:pt x="459959" y="450732"/>
                </a:lnTo>
                <a:lnTo>
                  <a:pt x="386342" y="763497"/>
                </a:lnTo>
                <a:lnTo>
                  <a:pt x="321952" y="450732"/>
                </a:lnTo>
                <a:lnTo>
                  <a:pt x="0" y="377155"/>
                </a:lnTo>
                <a:lnTo>
                  <a:pt x="0" y="377155"/>
                </a:lnTo>
                <a:lnTo>
                  <a:pt x="0" y="377155"/>
                </a:lnTo>
                <a:close/>
              </a:path>
            </a:pathLst>
          </a:custGeom>
          <a:solidFill>
            <a:srgbClr val="B7B7B7"/>
          </a:solidFill>
          <a:ln w="19050">
            <a:solidFill>
              <a:srgbClr val="9B9B9B"/>
            </a:solidFill>
            <a:prstDash val="solid"/>
          </a:ln>
        </p:spPr>
      </p:sp>
      <p:sp>
        <p:nvSpPr>
          <p:cNvPr id="5" name="Shape 1"/>
          <p:cNvSpPr/>
          <p:nvPr/>
        </p:nvSpPr>
        <p:spPr>
          <a:xfrm>
            <a:off x="4100847" y="7473647"/>
            <a:ext cx="605110" cy="590860"/>
          </a:xfrm>
          <a:custGeom>
            <a:avLst/>
            <a:gdLst/>
            <a:ahLst/>
            <a:cxnLst/>
            <a:rect l="l" t="t" r="r" b="b"/>
            <a:pathLst>
              <a:path w="605110" h="590860">
                <a:moveTo>
                  <a:pt x="0" y="291875"/>
                </a:moveTo>
                <a:lnTo>
                  <a:pt x="249154" y="242044"/>
                </a:lnTo>
                <a:lnTo>
                  <a:pt x="298985" y="0"/>
                </a:lnTo>
                <a:lnTo>
                  <a:pt x="355956" y="242044"/>
                </a:lnTo>
                <a:lnTo>
                  <a:pt x="605110" y="291875"/>
                </a:lnTo>
                <a:lnTo>
                  <a:pt x="355956" y="348816"/>
                </a:lnTo>
                <a:lnTo>
                  <a:pt x="298985" y="590860"/>
                </a:lnTo>
                <a:lnTo>
                  <a:pt x="249154" y="348816"/>
                </a:lnTo>
                <a:lnTo>
                  <a:pt x="0" y="291875"/>
                </a:lnTo>
                <a:lnTo>
                  <a:pt x="0" y="291875"/>
                </a:lnTo>
                <a:lnTo>
                  <a:pt x="0" y="291875"/>
                </a:lnTo>
                <a:close/>
              </a:path>
            </a:pathLst>
          </a:custGeom>
          <a:solidFill>
            <a:srgbClr val="F3F3F3"/>
          </a:solidFill>
          <a:ln w="19050">
            <a:solidFill>
              <a:srgbClr val="A3A3A3"/>
            </a:solidFill>
            <a:prstDash val="solid"/>
          </a:ln>
        </p:spPr>
      </p:sp>
      <p:sp>
        <p:nvSpPr>
          <p:cNvPr id="6" name="Shape 2"/>
          <p:cNvSpPr/>
          <p:nvPr/>
        </p:nvSpPr>
        <p:spPr>
          <a:xfrm>
            <a:off x="13894396" y="383514"/>
            <a:ext cx="680130" cy="664113"/>
          </a:xfrm>
          <a:custGeom>
            <a:avLst/>
            <a:gdLst/>
            <a:ahLst/>
            <a:cxnLst/>
            <a:rect l="l" t="t" r="r" b="b"/>
            <a:pathLst>
              <a:path w="680130" h="664113">
                <a:moveTo>
                  <a:pt x="0" y="328061"/>
                </a:moveTo>
                <a:lnTo>
                  <a:pt x="280043" y="272052"/>
                </a:lnTo>
                <a:lnTo>
                  <a:pt x="336052" y="0"/>
                </a:lnTo>
                <a:lnTo>
                  <a:pt x="400086" y="272052"/>
                </a:lnTo>
                <a:lnTo>
                  <a:pt x="680130" y="328061"/>
                </a:lnTo>
                <a:lnTo>
                  <a:pt x="400086" y="392061"/>
                </a:lnTo>
                <a:lnTo>
                  <a:pt x="336052" y="664113"/>
                </a:lnTo>
                <a:lnTo>
                  <a:pt x="280043" y="392061"/>
                </a:lnTo>
                <a:lnTo>
                  <a:pt x="0" y="328061"/>
                </a:lnTo>
                <a:lnTo>
                  <a:pt x="0" y="328061"/>
                </a:lnTo>
                <a:lnTo>
                  <a:pt x="0" y="328061"/>
                </a:lnTo>
                <a:close/>
              </a:path>
            </a:pathLst>
          </a:custGeom>
          <a:solidFill>
            <a:srgbClr val="D9997D"/>
          </a:solidFill>
          <a:ln w="19050">
            <a:solidFill>
              <a:srgbClr val="B7B7B7"/>
            </a:solidFill>
            <a:prstDash val="solid"/>
          </a:ln>
        </p:spPr>
      </p:sp>
      <p:sp>
        <p:nvSpPr>
          <p:cNvPr id="7" name="Shape 3"/>
          <p:cNvSpPr/>
          <p:nvPr/>
        </p:nvSpPr>
        <p:spPr>
          <a:xfrm>
            <a:off x="16134997" y="1820157"/>
            <a:ext cx="605110" cy="590860"/>
          </a:xfrm>
          <a:custGeom>
            <a:avLst/>
            <a:gdLst/>
            <a:ahLst/>
            <a:cxnLst/>
            <a:rect l="l" t="t" r="r" b="b"/>
            <a:pathLst>
              <a:path w="605110" h="590860">
                <a:moveTo>
                  <a:pt x="0" y="291875"/>
                </a:moveTo>
                <a:lnTo>
                  <a:pt x="249154" y="242044"/>
                </a:lnTo>
                <a:lnTo>
                  <a:pt x="298985" y="0"/>
                </a:lnTo>
                <a:lnTo>
                  <a:pt x="355956" y="242044"/>
                </a:lnTo>
                <a:lnTo>
                  <a:pt x="605110" y="291875"/>
                </a:lnTo>
                <a:lnTo>
                  <a:pt x="355956" y="348816"/>
                </a:lnTo>
                <a:lnTo>
                  <a:pt x="298985" y="590860"/>
                </a:lnTo>
                <a:lnTo>
                  <a:pt x="249154" y="348816"/>
                </a:lnTo>
                <a:lnTo>
                  <a:pt x="0" y="291875"/>
                </a:lnTo>
                <a:lnTo>
                  <a:pt x="0" y="291875"/>
                </a:lnTo>
                <a:lnTo>
                  <a:pt x="0" y="291875"/>
                </a:lnTo>
                <a:close/>
              </a:path>
            </a:pathLst>
          </a:custGeom>
          <a:solidFill>
            <a:srgbClr val="F3F3F3"/>
          </a:solidFill>
          <a:ln w="19050">
            <a:solidFill>
              <a:srgbClr val="A3A3A3"/>
            </a:solidFill>
            <a:prstDash val="solid"/>
          </a:ln>
        </p:spPr>
      </p:sp>
      <p:sp>
        <p:nvSpPr>
          <p:cNvPr id="8" name="Shape 4"/>
          <p:cNvSpPr/>
          <p:nvPr/>
        </p:nvSpPr>
        <p:spPr>
          <a:xfrm>
            <a:off x="2984521" y="8153597"/>
            <a:ext cx="638853" cy="623808"/>
          </a:xfrm>
          <a:custGeom>
            <a:avLst/>
            <a:gdLst/>
            <a:ahLst/>
            <a:cxnLst/>
            <a:rect l="l" t="t" r="r" b="b"/>
            <a:pathLst>
              <a:path w="638853" h="623808">
                <a:moveTo>
                  <a:pt x="0" y="308151"/>
                </a:moveTo>
                <a:lnTo>
                  <a:pt x="263048" y="255541"/>
                </a:lnTo>
                <a:lnTo>
                  <a:pt x="315657" y="0"/>
                </a:lnTo>
                <a:lnTo>
                  <a:pt x="375805" y="255541"/>
                </a:lnTo>
                <a:lnTo>
                  <a:pt x="638853" y="308151"/>
                </a:lnTo>
                <a:lnTo>
                  <a:pt x="375805" y="368267"/>
                </a:lnTo>
                <a:lnTo>
                  <a:pt x="315657" y="623808"/>
                </a:lnTo>
                <a:lnTo>
                  <a:pt x="263048" y="368267"/>
                </a:lnTo>
                <a:lnTo>
                  <a:pt x="0" y="308151"/>
                </a:lnTo>
                <a:lnTo>
                  <a:pt x="0" y="308151"/>
                </a:lnTo>
                <a:lnTo>
                  <a:pt x="0" y="308151"/>
                </a:lnTo>
                <a:close/>
              </a:path>
            </a:pathLst>
          </a:custGeom>
          <a:solidFill>
            <a:srgbClr val="B7B7B7"/>
          </a:solidFill>
          <a:ln w="19050">
            <a:solidFill>
              <a:srgbClr val="A4A4A4"/>
            </a:solidFill>
            <a:prstDash val="solid"/>
          </a:ln>
        </p:spPr>
      </p:sp>
      <p:sp>
        <p:nvSpPr>
          <p:cNvPr id="9" name="Shape 5"/>
          <p:cNvSpPr/>
          <p:nvPr/>
        </p:nvSpPr>
        <p:spPr>
          <a:xfrm rot="-5400000">
            <a:off x="15043501" y="7711958"/>
            <a:ext cx="1203574" cy="979418"/>
          </a:xfrm>
          <a:custGeom>
            <a:avLst/>
            <a:gdLst/>
            <a:ahLst/>
            <a:cxnLst/>
            <a:rect l="l" t="t" r="r" b="b"/>
            <a:pathLst>
              <a:path w="1203574" h="979418">
                <a:moveTo>
                  <a:pt x="601793" y="979418"/>
                </a:moveTo>
                <a:lnTo>
                  <a:pt x="0" y="979418"/>
                </a:lnTo>
                <a:lnTo>
                  <a:pt x="0" y="-5"/>
                </a:lnTo>
                <a:lnTo>
                  <a:pt x="601793" y="-5"/>
                </a:lnTo>
                <a:cubicBezTo>
                  <a:pt x="934154" y="-5"/>
                  <a:pt x="1203580" y="219243"/>
                  <a:pt x="1203580" y="489704"/>
                </a:cubicBezTo>
                <a:cubicBezTo>
                  <a:pt x="1203580" y="760165"/>
                  <a:pt x="934154" y="979418"/>
                  <a:pt x="601793" y="979418"/>
                </a:cubicBezTo>
                <a:close/>
              </a:path>
            </a:pathLst>
          </a:custGeom>
          <a:solidFill>
            <a:srgbClr val="434343"/>
          </a:solidFill>
          <a:ln w="19050">
            <a:solidFill>
              <a:srgbClr val="F3F3F3"/>
            </a:solidFill>
            <a:prstDash val="solid"/>
          </a:ln>
        </p:spPr>
      </p:sp>
      <p:sp>
        <p:nvSpPr>
          <p:cNvPr id="10" name="Shape 6"/>
          <p:cNvSpPr/>
          <p:nvPr/>
        </p:nvSpPr>
        <p:spPr>
          <a:xfrm rot="-5400000">
            <a:off x="14952061" y="7620518"/>
            <a:ext cx="1203574" cy="979418"/>
          </a:xfrm>
          <a:custGeom>
            <a:avLst/>
            <a:gdLst/>
            <a:ahLst/>
            <a:cxnLst/>
            <a:rect l="l" t="t" r="r" b="b"/>
            <a:pathLst>
              <a:path w="1203574" h="979418">
                <a:moveTo>
                  <a:pt x="601793" y="979418"/>
                </a:moveTo>
                <a:lnTo>
                  <a:pt x="0" y="979418"/>
                </a:lnTo>
                <a:lnTo>
                  <a:pt x="0" y="-5"/>
                </a:lnTo>
                <a:lnTo>
                  <a:pt x="601793" y="-5"/>
                </a:lnTo>
                <a:cubicBezTo>
                  <a:pt x="934154" y="-5"/>
                  <a:pt x="1203580" y="219243"/>
                  <a:pt x="1203580" y="489704"/>
                </a:cubicBezTo>
                <a:cubicBezTo>
                  <a:pt x="1203580" y="760165"/>
                  <a:pt x="934154" y="979418"/>
                  <a:pt x="601793" y="979418"/>
                </a:cubicBezTo>
                <a:close/>
              </a:path>
            </a:pathLst>
          </a:custGeom>
          <a:solidFill>
            <a:srgbClr val="434343"/>
          </a:solidFill>
          <a:ln w="19050">
            <a:solidFill>
              <a:srgbClr val="F3F3F3"/>
            </a:solidFill>
            <a:prstDash val="solid"/>
          </a:ln>
        </p:spPr>
      </p:sp>
      <p:sp>
        <p:nvSpPr>
          <p:cNvPr id="11" name="Shape 7"/>
          <p:cNvSpPr/>
          <p:nvPr/>
        </p:nvSpPr>
        <p:spPr>
          <a:xfrm rot="-5400000">
            <a:off x="14860621" y="7529078"/>
            <a:ext cx="1203574" cy="979418"/>
          </a:xfrm>
          <a:custGeom>
            <a:avLst/>
            <a:gdLst/>
            <a:ahLst/>
            <a:cxnLst/>
            <a:rect l="l" t="t" r="r" b="b"/>
            <a:pathLst>
              <a:path w="1203574" h="979418">
                <a:moveTo>
                  <a:pt x="601793" y="979418"/>
                </a:moveTo>
                <a:lnTo>
                  <a:pt x="0" y="979418"/>
                </a:lnTo>
                <a:lnTo>
                  <a:pt x="0" y="-5"/>
                </a:lnTo>
                <a:lnTo>
                  <a:pt x="601793" y="-5"/>
                </a:lnTo>
                <a:cubicBezTo>
                  <a:pt x="934154" y="-5"/>
                  <a:pt x="1203580" y="219243"/>
                  <a:pt x="1203580" y="489704"/>
                </a:cubicBezTo>
                <a:cubicBezTo>
                  <a:pt x="1203580" y="760165"/>
                  <a:pt x="934154" y="979418"/>
                  <a:pt x="601793" y="979418"/>
                </a:cubicBezTo>
                <a:close/>
              </a:path>
            </a:pathLst>
          </a:custGeom>
          <a:solidFill>
            <a:srgbClr val="434343"/>
          </a:solidFill>
          <a:ln w="19050">
            <a:solidFill>
              <a:srgbClr val="F3F3F3"/>
            </a:solidFill>
            <a:prstDash val="solid"/>
          </a:ln>
        </p:spPr>
      </p:sp>
      <p:sp>
        <p:nvSpPr>
          <p:cNvPr id="12" name="Shape 8"/>
          <p:cNvSpPr/>
          <p:nvPr/>
        </p:nvSpPr>
        <p:spPr>
          <a:xfrm rot="-5400000">
            <a:off x="14769181" y="7437638"/>
            <a:ext cx="1203574" cy="979418"/>
          </a:xfrm>
          <a:custGeom>
            <a:avLst/>
            <a:gdLst/>
            <a:ahLst/>
            <a:cxnLst/>
            <a:rect l="l" t="t" r="r" b="b"/>
            <a:pathLst>
              <a:path w="1203574" h="979418">
                <a:moveTo>
                  <a:pt x="601793" y="979418"/>
                </a:moveTo>
                <a:lnTo>
                  <a:pt x="0" y="979418"/>
                </a:lnTo>
                <a:lnTo>
                  <a:pt x="0" y="-5"/>
                </a:lnTo>
                <a:lnTo>
                  <a:pt x="601793" y="-5"/>
                </a:lnTo>
                <a:cubicBezTo>
                  <a:pt x="934154" y="-5"/>
                  <a:pt x="1203580" y="219243"/>
                  <a:pt x="1203580" y="489704"/>
                </a:cubicBezTo>
                <a:cubicBezTo>
                  <a:pt x="1203580" y="760165"/>
                  <a:pt x="934154" y="979418"/>
                  <a:pt x="601793" y="979418"/>
                </a:cubicBezTo>
                <a:close/>
              </a:path>
            </a:pathLst>
          </a:custGeom>
          <a:solidFill>
            <a:srgbClr val="434343"/>
          </a:solidFill>
          <a:ln w="19050">
            <a:solidFill>
              <a:srgbClr val="F3F3F3"/>
            </a:solidFill>
            <a:prstDash val="solid"/>
          </a:ln>
        </p:spPr>
      </p:sp>
      <p:sp>
        <p:nvSpPr>
          <p:cNvPr id="13" name="Shape 9"/>
          <p:cNvSpPr/>
          <p:nvPr/>
        </p:nvSpPr>
        <p:spPr>
          <a:xfrm rot="5400000">
            <a:off x="281763" y="4862336"/>
            <a:ext cx="1572854" cy="778445"/>
          </a:xfrm>
          <a:custGeom>
            <a:avLst/>
            <a:gdLst/>
            <a:ahLst/>
            <a:cxnLst/>
            <a:rect l="l" t="t" r="r" b="b"/>
            <a:pathLst>
              <a:path w="1572854" h="778445">
                <a:moveTo>
                  <a:pt x="1572854" y="383886"/>
                </a:moveTo>
                <a:lnTo>
                  <a:pt x="1183132" y="767820"/>
                </a:lnTo>
                <a:lnTo>
                  <a:pt x="1183132" y="575853"/>
                </a:lnTo>
                <a:lnTo>
                  <a:pt x="0" y="575853"/>
                </a:lnTo>
                <a:lnTo>
                  <a:pt x="0" y="191920"/>
                </a:lnTo>
                <a:lnTo>
                  <a:pt x="1183132" y="191920"/>
                </a:lnTo>
                <a:lnTo>
                  <a:pt x="1183132" y="-47"/>
                </a:lnTo>
                <a:lnTo>
                  <a:pt x="1572854" y="383886"/>
                </a:lnTo>
                <a:close/>
              </a:path>
            </a:pathLst>
          </a:custGeom>
          <a:solidFill>
            <a:srgbClr val="B7B7B7"/>
          </a:solidFill>
          <a:ln w="19050">
            <a:solidFill>
              <a:srgbClr val="434343"/>
            </a:solidFill>
            <a:prstDash val="solid"/>
          </a:ln>
        </p:spPr>
      </p:sp>
      <p:sp>
        <p:nvSpPr>
          <p:cNvPr id="14" name="Shape 10"/>
          <p:cNvSpPr/>
          <p:nvPr/>
        </p:nvSpPr>
        <p:spPr>
          <a:xfrm rot="5400000">
            <a:off x="384250" y="4776346"/>
            <a:ext cx="1572854" cy="778445"/>
          </a:xfrm>
          <a:custGeom>
            <a:avLst/>
            <a:gdLst/>
            <a:ahLst/>
            <a:cxnLst/>
            <a:rect l="l" t="t" r="r" b="b"/>
            <a:pathLst>
              <a:path w="1572854" h="778445">
                <a:moveTo>
                  <a:pt x="1572854" y="383886"/>
                </a:moveTo>
                <a:lnTo>
                  <a:pt x="1183132" y="767820"/>
                </a:lnTo>
                <a:lnTo>
                  <a:pt x="1183132" y="575853"/>
                </a:lnTo>
                <a:lnTo>
                  <a:pt x="0" y="575853"/>
                </a:lnTo>
                <a:lnTo>
                  <a:pt x="0" y="191920"/>
                </a:lnTo>
                <a:lnTo>
                  <a:pt x="1183132" y="191920"/>
                </a:lnTo>
                <a:lnTo>
                  <a:pt x="1183132" y="-47"/>
                </a:lnTo>
                <a:lnTo>
                  <a:pt x="1572854" y="383886"/>
                </a:lnTo>
                <a:close/>
              </a:path>
            </a:pathLst>
          </a:custGeom>
          <a:solidFill>
            <a:srgbClr val="B7B7B7"/>
          </a:solidFill>
          <a:ln w="19050">
            <a:solidFill>
              <a:srgbClr val="434343"/>
            </a:solidFill>
            <a:prstDash val="solid"/>
          </a:ln>
        </p:spPr>
      </p:sp>
      <p:pic>
        <p:nvPicPr>
          <p:cNvPr id="15" name="Image 2" descr="preencoded.png"/>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1101441" y="4040141"/>
            <a:ext cx="142698" cy="381058"/>
          </a:xfrm>
          <a:prstGeom prst="rect">
            <a:avLst/>
          </a:prstGeom>
        </p:spPr>
      </p:pic>
      <p:sp>
        <p:nvSpPr>
          <p:cNvPr id="16" name="Text 11"/>
          <p:cNvSpPr/>
          <p:nvPr/>
        </p:nvSpPr>
        <p:spPr>
          <a:xfrm>
            <a:off x="2368082" y="5006725"/>
            <a:ext cx="12820317" cy="1188720"/>
          </a:xfrm>
          <a:prstGeom prst="rect">
            <a:avLst/>
          </a:prstGeom>
          <a:noFill/>
          <a:ln/>
        </p:spPr>
        <p:txBody>
          <a:bodyPr wrap="square" lIns="95250" tIns="95250" rIns="95250" bIns="95250" rtlCol="0" anchor="t">
            <a:spAutoFit/>
          </a:bodyPr>
          <a:lstStyle/>
          <a:p>
            <a:pPr>
              <a:lnSpc>
                <a:spcPct val="120000"/>
              </a:lnSpc>
              <a:spcBef>
                <a:spcPts val="375"/>
              </a:spcBef>
            </a:pPr>
            <a:r>
              <a:rPr lang="en-US" sz="6000">
                <a:solidFill>
                  <a:srgbClr val="F3F3F3"/>
                </a:solidFill>
                <a:latin typeface="思源黑体 CN Regular" pitchFamily="34" charset="0"/>
                <a:ea typeface="思源黑体 CN Regular" pitchFamily="34" charset="-122"/>
                <a:cs typeface="思源黑体 CN Regular" pitchFamily="34" charset="-120"/>
              </a:rPr>
              <a:t>                              研究内容</a:t>
            </a:r>
            <a:endParaRPr lang="en-US" sz="6000"/>
          </a:p>
        </p:txBody>
      </p:sp>
      <p:sp>
        <p:nvSpPr>
          <p:cNvPr id="17" name="Shape 12"/>
          <p:cNvSpPr/>
          <p:nvPr/>
        </p:nvSpPr>
        <p:spPr>
          <a:xfrm>
            <a:off x="7863840" y="3083833"/>
            <a:ext cx="1828800" cy="1572768"/>
          </a:xfrm>
          <a:custGeom>
            <a:avLst/>
            <a:gdLst/>
            <a:ahLst/>
            <a:cxnLst/>
            <a:rect l="l" t="t" r="r" b="b"/>
            <a:pathLst>
              <a:path w="1828800" h="1572768">
                <a:moveTo>
                  <a:pt x="937864" y="-9"/>
                </a:moveTo>
                <a:cubicBezTo>
                  <a:pt x="697550" y="-9"/>
                  <a:pt x="459065" y="84308"/>
                  <a:pt x="299009" y="263265"/>
                </a:cubicBezTo>
                <a:cubicBezTo>
                  <a:pt x="120234" y="463052"/>
                  <a:pt x="3365" y="749067"/>
                  <a:pt x="3548" y="1022574"/>
                </a:cubicBezTo>
                <a:lnTo>
                  <a:pt x="3548" y="1022574"/>
                </a:lnTo>
                <a:lnTo>
                  <a:pt x="2542" y="1013987"/>
                </a:lnTo>
                <a:lnTo>
                  <a:pt x="2542" y="1013987"/>
                </a:lnTo>
                <a:cubicBezTo>
                  <a:pt x="-9" y="1090358"/>
                  <a:pt x="11677" y="1177317"/>
                  <a:pt x="23271" y="1249491"/>
                </a:cubicBezTo>
                <a:cubicBezTo>
                  <a:pt x="44998" y="1386514"/>
                  <a:pt x="95399" y="1466451"/>
                  <a:pt x="228518" y="1529206"/>
                </a:cubicBezTo>
                <a:cubicBezTo>
                  <a:pt x="285082" y="1557013"/>
                  <a:pt x="347115" y="1571890"/>
                  <a:pt x="410127" y="1572777"/>
                </a:cubicBezTo>
                <a:cubicBezTo>
                  <a:pt x="480792" y="1572119"/>
                  <a:pt x="549929" y="1552157"/>
                  <a:pt x="610079" y="1515042"/>
                </a:cubicBezTo>
                <a:cubicBezTo>
                  <a:pt x="686596" y="1469368"/>
                  <a:pt x="756803" y="1416753"/>
                  <a:pt x="841449" y="1386514"/>
                </a:cubicBezTo>
                <a:cubicBezTo>
                  <a:pt x="922794" y="1357372"/>
                  <a:pt x="1008437" y="1352718"/>
                  <a:pt x="1093723" y="1347597"/>
                </a:cubicBezTo>
                <a:cubicBezTo>
                  <a:pt x="1301347" y="1335362"/>
                  <a:pt x="1559372" y="1231038"/>
                  <a:pt x="1705914" y="1082686"/>
                </a:cubicBezTo>
                <a:cubicBezTo>
                  <a:pt x="1947690" y="836950"/>
                  <a:pt x="1795022" y="413446"/>
                  <a:pt x="1560652" y="216128"/>
                </a:cubicBezTo>
                <a:cubicBezTo>
                  <a:pt x="1393381" y="74990"/>
                  <a:pt x="1164571" y="-9"/>
                  <a:pt x="937864" y="-9"/>
                </a:cubicBezTo>
                <a:close/>
              </a:path>
            </a:pathLst>
          </a:custGeom>
          <a:solidFill>
            <a:srgbClr val="FFFFFF"/>
          </a:solidFill>
          <a:ln/>
        </p:spPr>
      </p:sp>
      <p:sp>
        <p:nvSpPr>
          <p:cNvPr id="18" name="Text 13"/>
          <p:cNvSpPr/>
          <p:nvPr/>
        </p:nvSpPr>
        <p:spPr>
          <a:xfrm>
            <a:off x="7453217" y="3199394"/>
            <a:ext cx="2650046" cy="1188720"/>
          </a:xfrm>
          <a:prstGeom prst="rect">
            <a:avLst/>
          </a:prstGeom>
          <a:noFill/>
          <a:ln/>
        </p:spPr>
        <p:txBody>
          <a:bodyPr wrap="square" lIns="95250" tIns="95250" rIns="95250" bIns="95250" rtlCol="0" anchor="t">
            <a:spAutoFit/>
          </a:bodyPr>
          <a:lstStyle/>
          <a:p>
            <a:pPr>
              <a:lnSpc>
                <a:spcPct val="120000"/>
              </a:lnSpc>
              <a:spcBef>
                <a:spcPts val="375"/>
              </a:spcBef>
            </a:pPr>
            <a:r>
              <a:rPr lang="en-US" sz="6000">
                <a:solidFill>
                  <a:srgbClr val="434343"/>
                </a:solidFill>
                <a:latin typeface="思源黑体 CN Regular" pitchFamily="34" charset="0"/>
                <a:ea typeface="思源黑体 CN Regular" pitchFamily="34" charset="-122"/>
                <a:cs typeface="思源黑体 CN Regular" pitchFamily="34" charset="-120"/>
              </a:rPr>
              <a:t>     02</a:t>
            </a:r>
            <a:endParaRPr lang="en-US" sz="6000"/>
          </a:p>
        </p:txBody>
      </p:sp>
      <p:sp>
        <p:nvSpPr>
          <p:cNvPr id="19" name="Shape 14"/>
          <p:cNvSpPr/>
          <p:nvPr/>
        </p:nvSpPr>
        <p:spPr>
          <a:xfrm>
            <a:off x="1365119" y="962090"/>
            <a:ext cx="897026" cy="897026"/>
          </a:xfrm>
          <a:custGeom>
            <a:avLst/>
            <a:gdLst/>
            <a:ahLst/>
            <a:cxnLst/>
            <a:rect l="l" t="t" r="r" b="b"/>
            <a:pathLst>
              <a:path w="897026" h="897026">
                <a:moveTo>
                  <a:pt x="448513" y="0"/>
                </a:moveTo>
                <a:cubicBezTo>
                  <a:pt x="696054" y="0"/>
                  <a:pt x="897026" y="200972"/>
                  <a:pt x="897026" y="448513"/>
                </a:cubicBezTo>
                <a:cubicBezTo>
                  <a:pt x="897026" y="696054"/>
                  <a:pt x="696054" y="897026"/>
                  <a:pt x="448513" y="897026"/>
                </a:cubicBezTo>
                <a:cubicBezTo>
                  <a:pt x="200972" y="897026"/>
                  <a:pt x="0" y="696054"/>
                  <a:pt x="0" y="448513"/>
                </a:cubicBezTo>
                <a:cubicBezTo>
                  <a:pt x="0" y="200972"/>
                  <a:pt x="200972" y="0"/>
                  <a:pt x="448513" y="0"/>
                </a:cubicBezTo>
                <a:close/>
              </a:path>
            </a:pathLst>
          </a:custGeom>
          <a:solidFill>
            <a:srgbClr val="F2C2AB"/>
          </a:solidFill>
          <a:ln w="19050">
            <a:solidFill>
              <a:srgbClr val="434343"/>
            </a:solidFill>
            <a:prstDash val="solid"/>
          </a:ln>
        </p:spPr>
      </p:sp>
      <p:sp>
        <p:nvSpPr>
          <p:cNvPr id="20" name="Shape 15"/>
          <p:cNvSpPr/>
          <p:nvPr/>
        </p:nvSpPr>
        <p:spPr>
          <a:xfrm>
            <a:off x="1547999" y="962090"/>
            <a:ext cx="897026" cy="897026"/>
          </a:xfrm>
          <a:custGeom>
            <a:avLst/>
            <a:gdLst/>
            <a:ahLst/>
            <a:cxnLst/>
            <a:rect l="l" t="t" r="r" b="b"/>
            <a:pathLst>
              <a:path w="897026" h="897026">
                <a:moveTo>
                  <a:pt x="448513" y="0"/>
                </a:moveTo>
                <a:cubicBezTo>
                  <a:pt x="696054" y="0"/>
                  <a:pt x="897026" y="200972"/>
                  <a:pt x="897026" y="448513"/>
                </a:cubicBezTo>
                <a:cubicBezTo>
                  <a:pt x="897026" y="696054"/>
                  <a:pt x="696054" y="897026"/>
                  <a:pt x="448513" y="897026"/>
                </a:cubicBezTo>
                <a:cubicBezTo>
                  <a:pt x="200972" y="897026"/>
                  <a:pt x="0" y="696054"/>
                  <a:pt x="0" y="448513"/>
                </a:cubicBezTo>
                <a:cubicBezTo>
                  <a:pt x="0" y="200972"/>
                  <a:pt x="200972" y="0"/>
                  <a:pt x="448513" y="0"/>
                </a:cubicBezTo>
                <a:close/>
              </a:path>
            </a:pathLst>
          </a:custGeom>
          <a:solidFill>
            <a:srgbClr val="F2C2AB"/>
          </a:solidFill>
          <a:ln w="19050">
            <a:solidFill>
              <a:srgbClr val="434343"/>
            </a:solidFill>
            <a:prstDash val="solid"/>
          </a:ln>
        </p:spPr>
      </p:sp>
      <p:sp>
        <p:nvSpPr>
          <p:cNvPr id="21" name="Shape 16"/>
          <p:cNvSpPr/>
          <p:nvPr/>
        </p:nvSpPr>
        <p:spPr>
          <a:xfrm>
            <a:off x="1730879" y="962090"/>
            <a:ext cx="897026" cy="897026"/>
          </a:xfrm>
          <a:custGeom>
            <a:avLst/>
            <a:gdLst/>
            <a:ahLst/>
            <a:cxnLst/>
            <a:rect l="l" t="t" r="r" b="b"/>
            <a:pathLst>
              <a:path w="897026" h="897026">
                <a:moveTo>
                  <a:pt x="448513" y="0"/>
                </a:moveTo>
                <a:cubicBezTo>
                  <a:pt x="696054" y="0"/>
                  <a:pt x="897026" y="200972"/>
                  <a:pt x="897026" y="448513"/>
                </a:cubicBezTo>
                <a:cubicBezTo>
                  <a:pt x="897026" y="696054"/>
                  <a:pt x="696054" y="897026"/>
                  <a:pt x="448513" y="897026"/>
                </a:cubicBezTo>
                <a:cubicBezTo>
                  <a:pt x="200972" y="897026"/>
                  <a:pt x="0" y="696054"/>
                  <a:pt x="0" y="448513"/>
                </a:cubicBezTo>
                <a:cubicBezTo>
                  <a:pt x="0" y="200972"/>
                  <a:pt x="200972" y="0"/>
                  <a:pt x="448513" y="0"/>
                </a:cubicBezTo>
                <a:close/>
              </a:path>
            </a:pathLst>
          </a:custGeom>
          <a:solidFill>
            <a:srgbClr val="F2C2AB"/>
          </a:solidFill>
          <a:ln w="19050">
            <a:solidFill>
              <a:srgbClr val="434343"/>
            </a:solidFill>
            <a:prstDash val="solid"/>
          </a:ln>
        </p:spPr>
      </p:sp>
      <p:sp>
        <p:nvSpPr>
          <p:cNvPr id="22" name="Shape 17"/>
          <p:cNvSpPr/>
          <p:nvPr/>
        </p:nvSpPr>
        <p:spPr>
          <a:xfrm>
            <a:off x="1913759" y="962090"/>
            <a:ext cx="897026" cy="897026"/>
          </a:xfrm>
          <a:custGeom>
            <a:avLst/>
            <a:gdLst/>
            <a:ahLst/>
            <a:cxnLst/>
            <a:rect l="l" t="t" r="r" b="b"/>
            <a:pathLst>
              <a:path w="897026" h="897026">
                <a:moveTo>
                  <a:pt x="448513" y="0"/>
                </a:moveTo>
                <a:cubicBezTo>
                  <a:pt x="696054" y="0"/>
                  <a:pt x="897026" y="200972"/>
                  <a:pt x="897026" y="448513"/>
                </a:cubicBezTo>
                <a:cubicBezTo>
                  <a:pt x="897026" y="696054"/>
                  <a:pt x="696054" y="897026"/>
                  <a:pt x="448513" y="897026"/>
                </a:cubicBezTo>
                <a:cubicBezTo>
                  <a:pt x="200972" y="897026"/>
                  <a:pt x="0" y="696054"/>
                  <a:pt x="0" y="448513"/>
                </a:cubicBezTo>
                <a:cubicBezTo>
                  <a:pt x="0" y="200972"/>
                  <a:pt x="200972" y="0"/>
                  <a:pt x="448513" y="0"/>
                </a:cubicBezTo>
                <a:close/>
              </a:path>
            </a:pathLst>
          </a:custGeom>
          <a:solidFill>
            <a:srgbClr val="F2C2AB"/>
          </a:solidFill>
          <a:ln w="19050">
            <a:solidFill>
              <a:srgbClr val="434343"/>
            </a:solidFill>
            <a:prstDash val="solid"/>
          </a:ln>
        </p:spPr>
      </p:sp>
      <p:sp>
        <p:nvSpPr>
          <p:cNvPr id="23" name="Shape 18"/>
          <p:cNvSpPr/>
          <p:nvPr/>
        </p:nvSpPr>
        <p:spPr>
          <a:xfrm>
            <a:off x="2096639" y="962090"/>
            <a:ext cx="897026" cy="897026"/>
          </a:xfrm>
          <a:custGeom>
            <a:avLst/>
            <a:gdLst/>
            <a:ahLst/>
            <a:cxnLst/>
            <a:rect l="l" t="t" r="r" b="b"/>
            <a:pathLst>
              <a:path w="897026" h="897026">
                <a:moveTo>
                  <a:pt x="448513" y="0"/>
                </a:moveTo>
                <a:cubicBezTo>
                  <a:pt x="696054" y="0"/>
                  <a:pt x="897026" y="200972"/>
                  <a:pt x="897026" y="448513"/>
                </a:cubicBezTo>
                <a:cubicBezTo>
                  <a:pt x="897026" y="696054"/>
                  <a:pt x="696054" y="897026"/>
                  <a:pt x="448513" y="897026"/>
                </a:cubicBezTo>
                <a:cubicBezTo>
                  <a:pt x="200972" y="897026"/>
                  <a:pt x="0" y="696054"/>
                  <a:pt x="0" y="448513"/>
                </a:cubicBezTo>
                <a:cubicBezTo>
                  <a:pt x="0" y="200972"/>
                  <a:pt x="200972" y="0"/>
                  <a:pt x="448513" y="0"/>
                </a:cubicBezTo>
                <a:close/>
              </a:path>
            </a:pathLst>
          </a:custGeom>
          <a:solidFill>
            <a:srgbClr val="F2C2AB"/>
          </a:solidFill>
          <a:ln w="19050">
            <a:solidFill>
              <a:srgbClr val="434343"/>
            </a:solidFill>
            <a:prstDash val="solid"/>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3F3F3"/>
        </a:solidFill>
        <a:effectLst/>
      </p:bgPr>
    </p:bg>
    <p:spTree>
      <p:nvGrpSpPr>
        <p:cNvPr id="1" name=""/>
        <p:cNvGrpSpPr/>
        <p:nvPr/>
      </p:nvGrpSpPr>
      <p:grpSpPr>
        <a:xfrm>
          <a:off x="0" y="0"/>
          <a:ext cx="0" cy="0"/>
          <a:chOff x="0" y="0"/>
          <a:chExt cx="0" cy="0"/>
        </a:xfrm>
      </p:grpSpPr>
      <p:pic>
        <p:nvPicPr>
          <p:cNvPr id="2" name="Image 0" descr="//file.101dao.com/upload/user/image/202209/d6c53e71-26fe-4438-815e-6a3d6626cc87.png"/>
          <p:cNvPicPr>
            <a:picLocks noChangeAspect="1"/>
          </p:cNvPicPr>
          <p:nvPr/>
        </p:nvPicPr>
        <p:blipFill>
          <a:blip r:embed="rId3"/>
          <a:stretch>
            <a:fillRect/>
          </a:stretch>
        </p:blipFill>
        <p:spPr>
          <a:xfrm>
            <a:off x="0" y="0"/>
            <a:ext cx="17556480" cy="9875520"/>
          </a:xfrm>
          <a:prstGeom prst="rect">
            <a:avLst/>
          </a:prstGeom>
        </p:spPr>
      </p:pic>
      <p:pic>
        <p:nvPicPr>
          <p:cNvPr id="3"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1178" y="709839"/>
            <a:ext cx="15337379" cy="703490"/>
          </a:xfrm>
          <a:prstGeom prst="rect">
            <a:avLst/>
          </a:prstGeom>
        </p:spPr>
      </p:pic>
      <p:pic>
        <p:nvPicPr>
          <p:cNvPr id="4" name="Image 2" descr="preencoded.png"/>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00407" y="2123956"/>
            <a:ext cx="15337379" cy="7037062"/>
          </a:xfrm>
          <a:prstGeom prst="rect">
            <a:avLst/>
          </a:prstGeom>
        </p:spPr>
      </p:pic>
      <p:sp>
        <p:nvSpPr>
          <p:cNvPr id="5" name="Shape 0"/>
          <p:cNvSpPr/>
          <p:nvPr/>
        </p:nvSpPr>
        <p:spPr>
          <a:xfrm>
            <a:off x="1905288" y="414409"/>
            <a:ext cx="605110" cy="590860"/>
          </a:xfrm>
          <a:custGeom>
            <a:avLst/>
            <a:gdLst/>
            <a:ahLst/>
            <a:cxnLst/>
            <a:rect l="l" t="t" r="r" b="b"/>
            <a:pathLst>
              <a:path w="605110" h="590860">
                <a:moveTo>
                  <a:pt x="0" y="291875"/>
                </a:moveTo>
                <a:lnTo>
                  <a:pt x="249154" y="242044"/>
                </a:lnTo>
                <a:lnTo>
                  <a:pt x="298985" y="0"/>
                </a:lnTo>
                <a:lnTo>
                  <a:pt x="355956" y="242044"/>
                </a:lnTo>
                <a:lnTo>
                  <a:pt x="605110" y="291875"/>
                </a:lnTo>
                <a:lnTo>
                  <a:pt x="355956" y="348816"/>
                </a:lnTo>
                <a:lnTo>
                  <a:pt x="298985" y="590860"/>
                </a:lnTo>
                <a:lnTo>
                  <a:pt x="249154" y="348816"/>
                </a:lnTo>
                <a:lnTo>
                  <a:pt x="0" y="291875"/>
                </a:lnTo>
                <a:lnTo>
                  <a:pt x="0" y="291875"/>
                </a:lnTo>
                <a:lnTo>
                  <a:pt x="0" y="291875"/>
                </a:lnTo>
                <a:close/>
              </a:path>
            </a:pathLst>
          </a:custGeom>
          <a:solidFill>
            <a:srgbClr val="F3F3F3"/>
          </a:solidFill>
          <a:ln w="19050">
            <a:solidFill>
              <a:srgbClr val="434343"/>
            </a:solidFill>
            <a:prstDash val="solid"/>
          </a:ln>
        </p:spPr>
      </p:sp>
      <p:sp>
        <p:nvSpPr>
          <p:cNvPr id="6" name="Text 1"/>
          <p:cNvSpPr/>
          <p:nvPr/>
        </p:nvSpPr>
        <p:spPr>
          <a:xfrm>
            <a:off x="6222706" y="796408"/>
            <a:ext cx="5111067" cy="542496"/>
          </a:xfrm>
          <a:prstGeom prst="rect">
            <a:avLst/>
          </a:prstGeom>
          <a:noFill/>
          <a:ln/>
        </p:spPr>
        <p:txBody>
          <a:bodyPr wrap="square" lIns="95250" tIns="95250" rIns="95250" bIns="95250" rtlCol="0" anchor="t">
            <a:spAutoFit/>
          </a:bodyPr>
          <a:lstStyle/>
          <a:p>
            <a:pPr algn="ctr">
              <a:lnSpc>
                <a:spcPct val="96000"/>
              </a:lnSpc>
              <a:spcBef>
                <a:spcPts val="375"/>
              </a:spcBef>
            </a:pPr>
            <a:r>
              <a:rPr lang="en-US" sz="3000">
                <a:solidFill>
                  <a:srgbClr val="434343"/>
                </a:solidFill>
                <a:latin typeface="仓耳渔阳体 W04" pitchFamily="34" charset="0"/>
                <a:ea typeface="仓耳渔阳体 W04" pitchFamily="34" charset="-122"/>
                <a:cs typeface="仓耳渔阳体 W04" pitchFamily="34" charset="-120"/>
              </a:rPr>
              <a:t>研究内容</a:t>
            </a:r>
            <a:endParaRPr lang="en-US" sz="3000"/>
          </a:p>
        </p:txBody>
      </p:sp>
      <p:sp>
        <p:nvSpPr>
          <p:cNvPr id="7" name="Shape 2"/>
          <p:cNvSpPr/>
          <p:nvPr/>
        </p:nvSpPr>
        <p:spPr>
          <a:xfrm>
            <a:off x="15005435" y="8828962"/>
            <a:ext cx="680130" cy="664113"/>
          </a:xfrm>
          <a:custGeom>
            <a:avLst/>
            <a:gdLst/>
            <a:ahLst/>
            <a:cxnLst/>
            <a:rect l="l" t="t" r="r" b="b"/>
            <a:pathLst>
              <a:path w="680130" h="664113">
                <a:moveTo>
                  <a:pt x="0" y="328061"/>
                </a:moveTo>
                <a:lnTo>
                  <a:pt x="280043" y="272052"/>
                </a:lnTo>
                <a:lnTo>
                  <a:pt x="336052" y="0"/>
                </a:lnTo>
                <a:lnTo>
                  <a:pt x="400086" y="272052"/>
                </a:lnTo>
                <a:lnTo>
                  <a:pt x="680130" y="328061"/>
                </a:lnTo>
                <a:lnTo>
                  <a:pt x="400086" y="392061"/>
                </a:lnTo>
                <a:lnTo>
                  <a:pt x="336052" y="664113"/>
                </a:lnTo>
                <a:lnTo>
                  <a:pt x="280043" y="392061"/>
                </a:lnTo>
                <a:lnTo>
                  <a:pt x="0" y="328061"/>
                </a:lnTo>
                <a:lnTo>
                  <a:pt x="0" y="328061"/>
                </a:lnTo>
                <a:lnTo>
                  <a:pt x="0" y="328061"/>
                </a:lnTo>
                <a:close/>
              </a:path>
            </a:pathLst>
          </a:custGeom>
          <a:solidFill>
            <a:srgbClr val="D9997D"/>
          </a:solidFill>
          <a:ln w="19050">
            <a:solidFill>
              <a:srgbClr val="434343"/>
            </a:solidFill>
            <a:prstDash val="solid"/>
          </a:ln>
        </p:spPr>
      </p:sp>
      <p:sp>
        <p:nvSpPr>
          <p:cNvPr id="8" name="Text 3"/>
          <p:cNvSpPr/>
          <p:nvPr/>
        </p:nvSpPr>
        <p:spPr>
          <a:xfrm>
            <a:off x="3345937" y="2674953"/>
            <a:ext cx="3313271" cy="530352"/>
          </a:xfrm>
          <a:prstGeom prst="rect">
            <a:avLst/>
          </a:prstGeom>
          <a:noFill/>
          <a:ln/>
        </p:spPr>
        <p:txBody>
          <a:bodyPr wrap="square" lIns="95250" tIns="95250" rIns="95250" bIns="95250" rtlCol="0" anchor="t">
            <a:spAutoFit/>
          </a:bodyPr>
          <a:lstStyle/>
          <a:p>
            <a:pPr>
              <a:lnSpc>
                <a:spcPct val="120000"/>
              </a:lnSpc>
              <a:spcBef>
                <a:spcPts val="375"/>
              </a:spcBef>
            </a:pPr>
            <a:r>
              <a:rPr lang="en-US" sz="2400" b="1">
                <a:solidFill>
                  <a:srgbClr val="333333"/>
                </a:solidFill>
                <a:latin typeface="思源黑体 CN Regular" pitchFamily="34" charset="0"/>
                <a:ea typeface="思源黑体 CN Regular" pitchFamily="34" charset="-122"/>
                <a:cs typeface="思源黑体 CN Regular" pitchFamily="34" charset="-120"/>
              </a:rPr>
              <a:t>关键问题：</a:t>
            </a:r>
            <a:endParaRPr lang="en-US" sz="3000"/>
          </a:p>
        </p:txBody>
      </p:sp>
      <p:sp>
        <p:nvSpPr>
          <p:cNvPr id="9" name="Shape 4"/>
          <p:cNvSpPr/>
          <p:nvPr/>
        </p:nvSpPr>
        <p:spPr>
          <a:xfrm rot="-5400000">
            <a:off x="2041286" y="2267943"/>
            <a:ext cx="1112537" cy="1083460"/>
          </a:xfrm>
          <a:custGeom>
            <a:avLst/>
            <a:gdLst/>
            <a:ahLst/>
            <a:cxnLst/>
            <a:rect l="l" t="t" r="r" b="b"/>
            <a:pathLst>
              <a:path w="1112537" h="1083460">
                <a:moveTo>
                  <a:pt x="556274" y="1083460"/>
                </a:moveTo>
                <a:lnTo>
                  <a:pt x="0" y="1083460"/>
                </a:lnTo>
                <a:lnTo>
                  <a:pt x="0" y="-5"/>
                </a:lnTo>
                <a:lnTo>
                  <a:pt x="556274" y="-5"/>
                </a:lnTo>
                <a:cubicBezTo>
                  <a:pt x="863496" y="-5"/>
                  <a:pt x="1112543" y="242532"/>
                  <a:pt x="1112543" y="541725"/>
                </a:cubicBezTo>
                <a:cubicBezTo>
                  <a:pt x="1112543" y="840917"/>
                  <a:pt x="863496" y="1083460"/>
                  <a:pt x="556274" y="1083460"/>
                </a:cubicBezTo>
                <a:close/>
              </a:path>
            </a:pathLst>
          </a:custGeom>
          <a:solidFill>
            <a:srgbClr val="F3F3F3"/>
          </a:solidFill>
          <a:ln w="19050">
            <a:solidFill>
              <a:srgbClr val="434343"/>
            </a:solidFill>
            <a:prstDash val="solid"/>
          </a:ln>
        </p:spPr>
      </p:sp>
      <p:sp>
        <p:nvSpPr>
          <p:cNvPr id="10" name="Shape 5"/>
          <p:cNvSpPr/>
          <p:nvPr/>
        </p:nvSpPr>
        <p:spPr>
          <a:xfrm rot="-5400000">
            <a:off x="2028280" y="2398399"/>
            <a:ext cx="1138548" cy="1083460"/>
          </a:xfrm>
          <a:custGeom>
            <a:avLst/>
            <a:gdLst/>
            <a:ahLst/>
            <a:cxnLst/>
            <a:rect l="l" t="t" r="r" b="b"/>
            <a:pathLst>
              <a:path w="1138548" h="1083460">
                <a:moveTo>
                  <a:pt x="569280" y="1083460"/>
                </a:moveTo>
                <a:lnTo>
                  <a:pt x="0" y="1083460"/>
                </a:lnTo>
                <a:lnTo>
                  <a:pt x="0" y="-5"/>
                </a:lnTo>
                <a:lnTo>
                  <a:pt x="569280" y="-5"/>
                </a:lnTo>
                <a:cubicBezTo>
                  <a:pt x="883684" y="-5"/>
                  <a:pt x="1138554" y="242532"/>
                  <a:pt x="1138554" y="541725"/>
                </a:cubicBezTo>
                <a:cubicBezTo>
                  <a:pt x="1138554" y="840917"/>
                  <a:pt x="883684" y="1083460"/>
                  <a:pt x="569280" y="1083460"/>
                </a:cubicBezTo>
                <a:close/>
              </a:path>
            </a:pathLst>
          </a:custGeom>
          <a:solidFill>
            <a:srgbClr val="D9997D"/>
          </a:solidFill>
          <a:ln w="19050">
            <a:solidFill>
              <a:srgbClr val="434343"/>
            </a:solidFill>
            <a:prstDash val="solid"/>
          </a:ln>
        </p:spPr>
      </p:sp>
      <p:sp>
        <p:nvSpPr>
          <p:cNvPr id="11" name="Shape 6"/>
          <p:cNvSpPr/>
          <p:nvPr/>
        </p:nvSpPr>
        <p:spPr>
          <a:xfrm rot="-5400000">
            <a:off x="2041286" y="5657026"/>
            <a:ext cx="1112537" cy="1083460"/>
          </a:xfrm>
          <a:custGeom>
            <a:avLst/>
            <a:gdLst/>
            <a:ahLst/>
            <a:cxnLst/>
            <a:rect l="l" t="t" r="r" b="b"/>
            <a:pathLst>
              <a:path w="1112537" h="1083460">
                <a:moveTo>
                  <a:pt x="556274" y="1083460"/>
                </a:moveTo>
                <a:lnTo>
                  <a:pt x="0" y="1083460"/>
                </a:lnTo>
                <a:lnTo>
                  <a:pt x="0" y="-5"/>
                </a:lnTo>
                <a:lnTo>
                  <a:pt x="556274" y="-5"/>
                </a:lnTo>
                <a:cubicBezTo>
                  <a:pt x="863496" y="-5"/>
                  <a:pt x="1112543" y="242532"/>
                  <a:pt x="1112543" y="541725"/>
                </a:cubicBezTo>
                <a:cubicBezTo>
                  <a:pt x="1112543" y="840917"/>
                  <a:pt x="863496" y="1083460"/>
                  <a:pt x="556274" y="1083460"/>
                </a:cubicBezTo>
                <a:close/>
              </a:path>
            </a:pathLst>
          </a:custGeom>
          <a:solidFill>
            <a:srgbClr val="F3F3F3"/>
          </a:solidFill>
          <a:ln w="19050">
            <a:solidFill>
              <a:srgbClr val="434343"/>
            </a:solidFill>
            <a:prstDash val="solid"/>
          </a:ln>
        </p:spPr>
      </p:sp>
      <p:sp>
        <p:nvSpPr>
          <p:cNvPr id="12" name="Shape 7"/>
          <p:cNvSpPr/>
          <p:nvPr/>
        </p:nvSpPr>
        <p:spPr>
          <a:xfrm rot="-5400000">
            <a:off x="2028280" y="5787482"/>
            <a:ext cx="1138548" cy="1083460"/>
          </a:xfrm>
          <a:custGeom>
            <a:avLst/>
            <a:gdLst/>
            <a:ahLst/>
            <a:cxnLst/>
            <a:rect l="l" t="t" r="r" b="b"/>
            <a:pathLst>
              <a:path w="1138548" h="1083460">
                <a:moveTo>
                  <a:pt x="569280" y="1083460"/>
                </a:moveTo>
                <a:lnTo>
                  <a:pt x="0" y="1083460"/>
                </a:lnTo>
                <a:lnTo>
                  <a:pt x="0" y="-5"/>
                </a:lnTo>
                <a:lnTo>
                  <a:pt x="569280" y="-5"/>
                </a:lnTo>
                <a:cubicBezTo>
                  <a:pt x="883684" y="-5"/>
                  <a:pt x="1138554" y="242532"/>
                  <a:pt x="1138554" y="541725"/>
                </a:cubicBezTo>
                <a:cubicBezTo>
                  <a:pt x="1138554" y="840917"/>
                  <a:pt x="883684" y="1083460"/>
                  <a:pt x="569280" y="1083460"/>
                </a:cubicBezTo>
                <a:close/>
              </a:path>
            </a:pathLst>
          </a:custGeom>
          <a:solidFill>
            <a:srgbClr val="859477"/>
          </a:solidFill>
          <a:ln w="19050">
            <a:solidFill>
              <a:srgbClr val="434343"/>
            </a:solidFill>
            <a:prstDash val="solid"/>
          </a:ln>
        </p:spPr>
      </p:sp>
      <p:sp>
        <p:nvSpPr>
          <p:cNvPr id="13" name="Text 8"/>
          <p:cNvSpPr/>
          <p:nvPr/>
        </p:nvSpPr>
        <p:spPr>
          <a:xfrm>
            <a:off x="3345937" y="6064036"/>
            <a:ext cx="3313271" cy="530352"/>
          </a:xfrm>
          <a:prstGeom prst="rect">
            <a:avLst/>
          </a:prstGeom>
          <a:noFill/>
          <a:ln/>
        </p:spPr>
        <p:txBody>
          <a:bodyPr wrap="square" lIns="95250" tIns="95250" rIns="95250" bIns="95250" rtlCol="0" anchor="t">
            <a:spAutoFit/>
          </a:bodyPr>
          <a:lstStyle/>
          <a:p>
            <a:pPr>
              <a:lnSpc>
                <a:spcPct val="120000"/>
              </a:lnSpc>
              <a:spcBef>
                <a:spcPts val="375"/>
              </a:spcBef>
            </a:pPr>
            <a:r>
              <a:rPr lang="en-US" sz="2400" b="1">
                <a:solidFill>
                  <a:srgbClr val="111111"/>
                </a:solidFill>
                <a:latin typeface="思源黑体 CN Regular" pitchFamily="34" charset="0"/>
                <a:ea typeface="思源黑体 CN Regular" pitchFamily="34" charset="-122"/>
                <a:cs typeface="思源黑体 CN Regular" pitchFamily="34" charset="-120"/>
              </a:rPr>
              <a:t>研究方法：</a:t>
            </a:r>
            <a:endParaRPr lang="en-US" sz="2400"/>
          </a:p>
        </p:txBody>
      </p:sp>
      <p:pic>
        <p:nvPicPr>
          <p:cNvPr id="14" name="Image 3" descr="preencoded.png"/>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32985" y="2806627"/>
            <a:ext cx="529139" cy="541457"/>
          </a:xfrm>
          <a:prstGeom prst="rect">
            <a:avLst/>
          </a:prstGeom>
        </p:spPr>
      </p:pic>
      <p:pic>
        <p:nvPicPr>
          <p:cNvPr id="15" name="Image 4" descr="preencoded.png"/>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310122" y="6213568"/>
            <a:ext cx="574865" cy="541457"/>
          </a:xfrm>
          <a:prstGeom prst="rect">
            <a:avLst/>
          </a:prstGeom>
        </p:spPr>
      </p:pic>
      <p:sp>
        <p:nvSpPr>
          <p:cNvPr id="16" name="Text 9"/>
          <p:cNvSpPr/>
          <p:nvPr/>
        </p:nvSpPr>
        <p:spPr>
          <a:xfrm>
            <a:off x="4263843" y="3246759"/>
            <a:ext cx="8778240" cy="2395728"/>
          </a:xfrm>
          <a:prstGeom prst="rect">
            <a:avLst/>
          </a:prstGeom>
          <a:noFill/>
          <a:ln/>
        </p:spPr>
        <p:txBody>
          <a:bodyPr wrap="square" lIns="95250" tIns="95250" rIns="95250" bIns="95250" rtlCol="0" anchor="t">
            <a:spAutoFit/>
          </a:bodyPr>
          <a:lstStyle/>
          <a:p>
            <a:pPr>
              <a:lnSpc>
                <a:spcPct val="120000"/>
              </a:lnSpc>
              <a:spcBef>
                <a:spcPts val="375"/>
              </a:spcBef>
            </a:pPr>
            <a:r>
              <a:rPr lang="en-US" sz="1800">
                <a:solidFill>
                  <a:srgbClr val="111111"/>
                </a:solidFill>
                <a:latin typeface="思源黑体 CN Regular" pitchFamily="34" charset="0"/>
                <a:ea typeface="思源黑体 CN Regular" pitchFamily="34" charset="-122"/>
                <a:cs typeface="思源黑体 CN Regular" pitchFamily="34" charset="-120"/>
              </a:rPr>
              <a:t>睡眠监测：</a:t>
            </a:r>
            <a:endParaRPr lang="en-US" sz="1800"/>
          </a:p>
          <a:p>
            <a:pPr>
              <a:lnSpc>
                <a:spcPct val="120000"/>
              </a:lnSpc>
              <a:spcBef>
                <a:spcPts val="375"/>
              </a:spcBef>
            </a:pPr>
            <a:r>
              <a:rPr lang="en-US" sz="1800">
                <a:solidFill>
                  <a:srgbClr val="111111"/>
                </a:solidFill>
                <a:latin typeface="思源黑体 CN Regular" pitchFamily="34" charset="0"/>
                <a:ea typeface="思源黑体 CN Regular" pitchFamily="34" charset="-122"/>
                <a:cs typeface="思源黑体 CN Regular" pitchFamily="34" charset="-120"/>
              </a:rPr>
              <a:t>1）实时获取用户睡眠状态。</a:t>
            </a:r>
            <a:endParaRPr lang="en-US" sz="1800"/>
          </a:p>
          <a:p>
            <a:pPr>
              <a:lnSpc>
                <a:spcPct val="120000"/>
              </a:lnSpc>
              <a:spcBef>
                <a:spcPts val="375"/>
              </a:spcBef>
            </a:pPr>
            <a:r>
              <a:rPr lang="en-US" sz="1800">
                <a:solidFill>
                  <a:srgbClr val="111111"/>
                </a:solidFill>
                <a:latin typeface="思源黑体 CN Regular" pitchFamily="34" charset="0"/>
                <a:ea typeface="思源黑体 CN Regular" pitchFamily="34" charset="-122"/>
                <a:cs typeface="思源黑体 CN Regular" pitchFamily="34" charset="-120"/>
              </a:rPr>
              <a:t>2）记录用户在不同睡眠状态下的深浅睡眠周期。</a:t>
            </a:r>
            <a:endParaRPr lang="en-US" sz="1800"/>
          </a:p>
          <a:p>
            <a:pPr>
              <a:lnSpc>
                <a:spcPct val="120000"/>
              </a:lnSpc>
              <a:spcBef>
                <a:spcPts val="375"/>
              </a:spcBef>
            </a:pPr>
            <a:r>
              <a:rPr lang="en-US" sz="1800">
                <a:solidFill>
                  <a:srgbClr val="111111"/>
                </a:solidFill>
                <a:latin typeface="思源黑体 CN Regular" pitchFamily="34" charset="0"/>
                <a:ea typeface="思源黑体 CN Regular" pitchFamily="34" charset="-122"/>
                <a:cs typeface="思源黑体 CN Regular" pitchFamily="34" charset="-120"/>
              </a:rPr>
              <a:t>APP开发：</a:t>
            </a:r>
            <a:endParaRPr lang="en-US" sz="1800"/>
          </a:p>
          <a:p>
            <a:pPr>
              <a:lnSpc>
                <a:spcPct val="120000"/>
              </a:lnSpc>
              <a:spcBef>
                <a:spcPts val="375"/>
              </a:spcBef>
            </a:pPr>
            <a:r>
              <a:rPr lang="en-US" sz="1800">
                <a:solidFill>
                  <a:srgbClr val="111111"/>
                </a:solidFill>
                <a:latin typeface="思源黑体 CN Regular" pitchFamily="34" charset="0"/>
                <a:ea typeface="思源黑体 CN Regular" pitchFamily="34" charset="-122"/>
                <a:cs typeface="思源黑体 CN Regular" pitchFamily="34" charset="-120"/>
              </a:rPr>
              <a:t>1）利用测试数据构建云端公共模型。</a:t>
            </a:r>
            <a:endParaRPr lang="en-US" sz="1800"/>
          </a:p>
          <a:p>
            <a:pPr>
              <a:lnSpc>
                <a:spcPct val="120000"/>
              </a:lnSpc>
              <a:spcBef>
                <a:spcPts val="375"/>
              </a:spcBef>
            </a:pPr>
            <a:r>
              <a:rPr lang="en-US" sz="1800">
                <a:solidFill>
                  <a:srgbClr val="111111"/>
                </a:solidFill>
                <a:latin typeface="思源黑体 CN Regular" pitchFamily="34" charset="0"/>
                <a:ea typeface="思源黑体 CN Regular" pitchFamily="34" charset="-122"/>
                <a:cs typeface="思源黑体 CN Regular" pitchFamily="34" charset="-120"/>
              </a:rPr>
              <a:t>2）获取用户数据反馈。</a:t>
            </a:r>
            <a:endParaRPr lang="en-US" sz="1800"/>
          </a:p>
          <a:p>
            <a:pPr>
              <a:lnSpc>
                <a:spcPct val="120000"/>
              </a:lnSpc>
              <a:spcBef>
                <a:spcPts val="375"/>
              </a:spcBef>
            </a:pPr>
            <a:r>
              <a:rPr lang="en-US" sz="1800">
                <a:solidFill>
                  <a:srgbClr val="111111"/>
                </a:solidFill>
                <a:latin typeface="思源黑体 CN Regular" pitchFamily="34" charset="0"/>
                <a:ea typeface="思源黑体 CN Regular" pitchFamily="34" charset="-122"/>
                <a:cs typeface="思源黑体 CN Regular" pitchFamily="34" charset="-120"/>
              </a:rPr>
              <a:t>3）根据用户反馈数据对相应的客户端模型进行修改，实现客户端“个性化”模型。</a:t>
            </a:r>
            <a:endParaRPr lang="en-US" sz="1800"/>
          </a:p>
        </p:txBody>
      </p:sp>
      <p:sp>
        <p:nvSpPr>
          <p:cNvPr id="17" name="Text 10"/>
          <p:cNvSpPr/>
          <p:nvPr/>
        </p:nvSpPr>
        <p:spPr>
          <a:xfrm>
            <a:off x="4263843" y="6594388"/>
            <a:ext cx="8778240" cy="2072545"/>
          </a:xfrm>
          <a:prstGeom prst="rect">
            <a:avLst/>
          </a:prstGeom>
          <a:noFill/>
          <a:ln/>
        </p:spPr>
        <p:txBody>
          <a:bodyPr wrap="square" lIns="95250" tIns="95250" rIns="95250" bIns="95250" rtlCol="0" anchor="t">
            <a:spAutoFit/>
          </a:bodyPr>
          <a:lstStyle/>
          <a:p>
            <a:pPr>
              <a:lnSpc>
                <a:spcPct val="120000"/>
              </a:lnSpc>
              <a:spcBef>
                <a:spcPts val="375"/>
              </a:spcBef>
            </a:pPr>
            <a:r>
              <a:rPr lang="en-US" sz="1800">
                <a:solidFill>
                  <a:srgbClr val="333333"/>
                </a:solidFill>
                <a:latin typeface="思源黑体 CN Regular" pitchFamily="34" charset="0"/>
                <a:ea typeface="思源黑体 CN Regular" pitchFamily="34" charset="-122"/>
                <a:cs typeface="思源黑体 CN Regular" pitchFamily="34" charset="-120"/>
              </a:rPr>
              <a:t>睡眠监测：</a:t>
            </a:r>
            <a:endParaRPr lang="en-US" sz="1800"/>
          </a:p>
          <a:p>
            <a:pPr>
              <a:lnSpc>
                <a:spcPct val="120000"/>
              </a:lnSpc>
              <a:spcBef>
                <a:spcPts val="375"/>
              </a:spcBef>
            </a:pPr>
            <a:r>
              <a:rPr lang="en-US" sz="1800">
                <a:solidFill>
                  <a:srgbClr val="111111"/>
                </a:solidFill>
                <a:latin typeface="思源黑体 CN Regular" pitchFamily="34" charset="0"/>
                <a:ea typeface="思源黑体 CN Regular" pitchFamily="34" charset="-122"/>
                <a:cs typeface="思源黑体 CN Regular" pitchFamily="34" charset="-120"/>
              </a:rPr>
              <a:t>         拟采用</a:t>
            </a:r>
            <a:r>
              <a:rPr lang="en-US" sz="1800">
                <a:solidFill>
                  <a:srgbClr val="333333"/>
                </a:solidFill>
                <a:latin typeface="思源黑体 CN Regular" pitchFamily="34" charset="0"/>
                <a:ea typeface="思源黑体 CN Regular" pitchFamily="34" charset="-122"/>
                <a:cs typeface="思源黑体 CN Regular" pitchFamily="34" charset="-120"/>
              </a:rPr>
              <a:t>基于ECG（心电图）信号和体动信号的睡眠分期方法研究，利用心率变异性和体动值能够较好地反馈睡眠不同阶段的特征，同时心电信号和体动信号的采集过程较为方便。</a:t>
            </a:r>
            <a:endParaRPr lang="en-US" sz="1800"/>
          </a:p>
          <a:p>
            <a:pPr>
              <a:lnSpc>
                <a:spcPct val="120000"/>
              </a:lnSpc>
              <a:spcBef>
                <a:spcPts val="375"/>
              </a:spcBef>
            </a:pPr>
            <a:r>
              <a:rPr lang="en-US" sz="1800">
                <a:solidFill>
                  <a:srgbClr val="333333"/>
                </a:solidFill>
                <a:latin typeface="思源黑体 CN Regular" pitchFamily="34" charset="0"/>
                <a:ea typeface="思源黑体 CN Regular" pitchFamily="34" charset="-122"/>
                <a:cs typeface="思源黑体 CN Regular" pitchFamily="34" charset="-120"/>
              </a:rPr>
              <a:t>APP开发：</a:t>
            </a:r>
            <a:endParaRPr lang="en-US" sz="1800"/>
          </a:p>
          <a:p>
            <a:pPr>
              <a:lnSpc>
                <a:spcPct val="120000"/>
              </a:lnSpc>
              <a:spcBef>
                <a:spcPts val="375"/>
              </a:spcBef>
            </a:pPr>
            <a:r>
              <a:rPr lang="en-US" sz="1800">
                <a:solidFill>
                  <a:srgbClr val="111111"/>
                </a:solidFill>
                <a:latin typeface="思源黑体 CN Regular" pitchFamily="34" charset="0"/>
                <a:ea typeface="思源黑体 CN Regular" pitchFamily="34" charset="-122"/>
                <a:cs typeface="思源黑体 CN Regular" pitchFamily="34" charset="-120"/>
              </a:rPr>
              <a:t>        需求分析，技术选型，可行性分析，原型开发，测试和优化</a:t>
            </a:r>
            <a:r>
              <a:rPr lang="en-US" sz="1800">
                <a:solidFill>
                  <a:srgbClr val="111111"/>
                </a:solidFill>
                <a:latin typeface="宋体" pitchFamily="34" charset="0"/>
                <a:ea typeface="宋体" pitchFamily="34" charset="-122"/>
                <a:cs typeface="宋体" pitchFamily="34" charset="-120"/>
              </a:rPr>
              <a:t>。</a:t>
            </a:r>
            <a:endParaRPr 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434343"/>
        </a:solidFill>
        <a:effectLst/>
      </p:bgPr>
    </p:bg>
    <p:spTree>
      <p:nvGrpSpPr>
        <p:cNvPr id="1" name=""/>
        <p:cNvGrpSpPr/>
        <p:nvPr/>
      </p:nvGrpSpPr>
      <p:grpSpPr>
        <a:xfrm>
          <a:off x="0" y="0"/>
          <a:ext cx="0" cy="0"/>
          <a:chOff x="0" y="0"/>
          <a:chExt cx="0" cy="0"/>
        </a:xfrm>
      </p:grpSpPr>
      <p:pic>
        <p:nvPicPr>
          <p:cNvPr id="2" name="Image 0" descr="//file.101dao.com/upload/user/image/202209/d6c53e71-26fe-4438-815e-6a3d6626cc87.png"/>
          <p:cNvPicPr>
            <a:picLocks noChangeAspect="1"/>
          </p:cNvPicPr>
          <p:nvPr/>
        </p:nvPicPr>
        <p:blipFill>
          <a:blip r:embed="rId3"/>
          <a:stretch>
            <a:fillRect/>
          </a:stretch>
        </p:blipFill>
        <p:spPr>
          <a:xfrm>
            <a:off x="0" y="0"/>
            <a:ext cx="17556480" cy="9875520"/>
          </a:xfrm>
          <a:prstGeom prst="rect">
            <a:avLst/>
          </a:prstGeom>
        </p:spPr>
      </p:pic>
      <p:pic>
        <p:nvPicPr>
          <p:cNvPr id="3"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14600" y="2133875"/>
            <a:ext cx="13112739" cy="5607771"/>
          </a:xfrm>
          <a:prstGeom prst="rect">
            <a:avLst/>
          </a:prstGeom>
        </p:spPr>
      </p:pic>
      <p:sp>
        <p:nvSpPr>
          <p:cNvPr id="4" name="Shape 0"/>
          <p:cNvSpPr/>
          <p:nvPr/>
        </p:nvSpPr>
        <p:spPr>
          <a:xfrm>
            <a:off x="14955511" y="2444493"/>
            <a:ext cx="781911" cy="763497"/>
          </a:xfrm>
          <a:custGeom>
            <a:avLst/>
            <a:gdLst/>
            <a:ahLst/>
            <a:cxnLst/>
            <a:rect l="l" t="t" r="r" b="b"/>
            <a:pathLst>
              <a:path w="781911" h="763497">
                <a:moveTo>
                  <a:pt x="0" y="377155"/>
                </a:moveTo>
                <a:lnTo>
                  <a:pt x="321952" y="312764"/>
                </a:lnTo>
                <a:lnTo>
                  <a:pt x="386342" y="0"/>
                </a:lnTo>
                <a:lnTo>
                  <a:pt x="459959" y="312764"/>
                </a:lnTo>
                <a:lnTo>
                  <a:pt x="781911" y="377155"/>
                </a:lnTo>
                <a:lnTo>
                  <a:pt x="459959" y="450732"/>
                </a:lnTo>
                <a:lnTo>
                  <a:pt x="386342" y="763497"/>
                </a:lnTo>
                <a:lnTo>
                  <a:pt x="321952" y="450732"/>
                </a:lnTo>
                <a:lnTo>
                  <a:pt x="0" y="377155"/>
                </a:lnTo>
                <a:lnTo>
                  <a:pt x="0" y="377155"/>
                </a:lnTo>
                <a:lnTo>
                  <a:pt x="0" y="377155"/>
                </a:lnTo>
                <a:close/>
              </a:path>
            </a:pathLst>
          </a:custGeom>
          <a:solidFill>
            <a:srgbClr val="B7B7B7"/>
          </a:solidFill>
          <a:ln w="19050">
            <a:solidFill>
              <a:srgbClr val="9B9B9B"/>
            </a:solidFill>
            <a:prstDash val="solid"/>
          </a:ln>
        </p:spPr>
      </p:sp>
      <p:sp>
        <p:nvSpPr>
          <p:cNvPr id="5" name="Shape 1"/>
          <p:cNvSpPr/>
          <p:nvPr/>
        </p:nvSpPr>
        <p:spPr>
          <a:xfrm>
            <a:off x="4100847" y="7473647"/>
            <a:ext cx="605110" cy="590860"/>
          </a:xfrm>
          <a:custGeom>
            <a:avLst/>
            <a:gdLst/>
            <a:ahLst/>
            <a:cxnLst/>
            <a:rect l="l" t="t" r="r" b="b"/>
            <a:pathLst>
              <a:path w="605110" h="590860">
                <a:moveTo>
                  <a:pt x="0" y="291875"/>
                </a:moveTo>
                <a:lnTo>
                  <a:pt x="249154" y="242044"/>
                </a:lnTo>
                <a:lnTo>
                  <a:pt x="298985" y="0"/>
                </a:lnTo>
                <a:lnTo>
                  <a:pt x="355956" y="242044"/>
                </a:lnTo>
                <a:lnTo>
                  <a:pt x="605110" y="291875"/>
                </a:lnTo>
                <a:lnTo>
                  <a:pt x="355956" y="348816"/>
                </a:lnTo>
                <a:lnTo>
                  <a:pt x="298985" y="590860"/>
                </a:lnTo>
                <a:lnTo>
                  <a:pt x="249154" y="348816"/>
                </a:lnTo>
                <a:lnTo>
                  <a:pt x="0" y="291875"/>
                </a:lnTo>
                <a:lnTo>
                  <a:pt x="0" y="291875"/>
                </a:lnTo>
                <a:lnTo>
                  <a:pt x="0" y="291875"/>
                </a:lnTo>
                <a:close/>
              </a:path>
            </a:pathLst>
          </a:custGeom>
          <a:solidFill>
            <a:srgbClr val="F3F3F3"/>
          </a:solidFill>
          <a:ln w="19050">
            <a:solidFill>
              <a:srgbClr val="A3A3A3"/>
            </a:solidFill>
            <a:prstDash val="solid"/>
          </a:ln>
        </p:spPr>
      </p:sp>
      <p:sp>
        <p:nvSpPr>
          <p:cNvPr id="6" name="Shape 2"/>
          <p:cNvSpPr/>
          <p:nvPr/>
        </p:nvSpPr>
        <p:spPr>
          <a:xfrm>
            <a:off x="13894396" y="383514"/>
            <a:ext cx="680130" cy="664113"/>
          </a:xfrm>
          <a:custGeom>
            <a:avLst/>
            <a:gdLst/>
            <a:ahLst/>
            <a:cxnLst/>
            <a:rect l="l" t="t" r="r" b="b"/>
            <a:pathLst>
              <a:path w="680130" h="664113">
                <a:moveTo>
                  <a:pt x="0" y="328061"/>
                </a:moveTo>
                <a:lnTo>
                  <a:pt x="280043" y="272052"/>
                </a:lnTo>
                <a:lnTo>
                  <a:pt x="336052" y="0"/>
                </a:lnTo>
                <a:lnTo>
                  <a:pt x="400086" y="272052"/>
                </a:lnTo>
                <a:lnTo>
                  <a:pt x="680130" y="328061"/>
                </a:lnTo>
                <a:lnTo>
                  <a:pt x="400086" y="392061"/>
                </a:lnTo>
                <a:lnTo>
                  <a:pt x="336052" y="664113"/>
                </a:lnTo>
                <a:lnTo>
                  <a:pt x="280043" y="392061"/>
                </a:lnTo>
                <a:lnTo>
                  <a:pt x="0" y="328061"/>
                </a:lnTo>
                <a:lnTo>
                  <a:pt x="0" y="328061"/>
                </a:lnTo>
                <a:lnTo>
                  <a:pt x="0" y="328061"/>
                </a:lnTo>
                <a:close/>
              </a:path>
            </a:pathLst>
          </a:custGeom>
          <a:solidFill>
            <a:srgbClr val="D9997D"/>
          </a:solidFill>
          <a:ln w="19050">
            <a:solidFill>
              <a:srgbClr val="B7B7B7"/>
            </a:solidFill>
            <a:prstDash val="solid"/>
          </a:ln>
        </p:spPr>
      </p:sp>
      <p:sp>
        <p:nvSpPr>
          <p:cNvPr id="7" name="Shape 3"/>
          <p:cNvSpPr/>
          <p:nvPr/>
        </p:nvSpPr>
        <p:spPr>
          <a:xfrm>
            <a:off x="16134997" y="1820157"/>
            <a:ext cx="605110" cy="590860"/>
          </a:xfrm>
          <a:custGeom>
            <a:avLst/>
            <a:gdLst/>
            <a:ahLst/>
            <a:cxnLst/>
            <a:rect l="l" t="t" r="r" b="b"/>
            <a:pathLst>
              <a:path w="605110" h="590860">
                <a:moveTo>
                  <a:pt x="0" y="291875"/>
                </a:moveTo>
                <a:lnTo>
                  <a:pt x="249154" y="242044"/>
                </a:lnTo>
                <a:lnTo>
                  <a:pt x="298985" y="0"/>
                </a:lnTo>
                <a:lnTo>
                  <a:pt x="355956" y="242044"/>
                </a:lnTo>
                <a:lnTo>
                  <a:pt x="605110" y="291875"/>
                </a:lnTo>
                <a:lnTo>
                  <a:pt x="355956" y="348816"/>
                </a:lnTo>
                <a:lnTo>
                  <a:pt x="298985" y="590860"/>
                </a:lnTo>
                <a:lnTo>
                  <a:pt x="249154" y="348816"/>
                </a:lnTo>
                <a:lnTo>
                  <a:pt x="0" y="291875"/>
                </a:lnTo>
                <a:lnTo>
                  <a:pt x="0" y="291875"/>
                </a:lnTo>
                <a:lnTo>
                  <a:pt x="0" y="291875"/>
                </a:lnTo>
                <a:close/>
              </a:path>
            </a:pathLst>
          </a:custGeom>
          <a:solidFill>
            <a:srgbClr val="F3F3F3"/>
          </a:solidFill>
          <a:ln w="19050">
            <a:solidFill>
              <a:srgbClr val="A3A3A3"/>
            </a:solidFill>
            <a:prstDash val="solid"/>
          </a:ln>
        </p:spPr>
      </p:sp>
      <p:sp>
        <p:nvSpPr>
          <p:cNvPr id="8" name="Shape 4"/>
          <p:cNvSpPr/>
          <p:nvPr/>
        </p:nvSpPr>
        <p:spPr>
          <a:xfrm>
            <a:off x="2984521" y="8153597"/>
            <a:ext cx="638853" cy="623808"/>
          </a:xfrm>
          <a:custGeom>
            <a:avLst/>
            <a:gdLst/>
            <a:ahLst/>
            <a:cxnLst/>
            <a:rect l="l" t="t" r="r" b="b"/>
            <a:pathLst>
              <a:path w="638853" h="623808">
                <a:moveTo>
                  <a:pt x="0" y="308151"/>
                </a:moveTo>
                <a:lnTo>
                  <a:pt x="263048" y="255541"/>
                </a:lnTo>
                <a:lnTo>
                  <a:pt x="315657" y="0"/>
                </a:lnTo>
                <a:lnTo>
                  <a:pt x="375805" y="255541"/>
                </a:lnTo>
                <a:lnTo>
                  <a:pt x="638853" y="308151"/>
                </a:lnTo>
                <a:lnTo>
                  <a:pt x="375805" y="368267"/>
                </a:lnTo>
                <a:lnTo>
                  <a:pt x="315657" y="623808"/>
                </a:lnTo>
                <a:lnTo>
                  <a:pt x="263048" y="368267"/>
                </a:lnTo>
                <a:lnTo>
                  <a:pt x="0" y="308151"/>
                </a:lnTo>
                <a:lnTo>
                  <a:pt x="0" y="308151"/>
                </a:lnTo>
                <a:lnTo>
                  <a:pt x="0" y="308151"/>
                </a:lnTo>
                <a:close/>
              </a:path>
            </a:pathLst>
          </a:custGeom>
          <a:solidFill>
            <a:srgbClr val="B7B7B7"/>
          </a:solidFill>
          <a:ln w="19050">
            <a:solidFill>
              <a:srgbClr val="A4A4A4"/>
            </a:solidFill>
            <a:prstDash val="solid"/>
          </a:ln>
        </p:spPr>
      </p:sp>
      <p:sp>
        <p:nvSpPr>
          <p:cNvPr id="9" name="Shape 5"/>
          <p:cNvSpPr/>
          <p:nvPr/>
        </p:nvSpPr>
        <p:spPr>
          <a:xfrm rot="-5400000">
            <a:off x="15043501" y="7711958"/>
            <a:ext cx="1203574" cy="979418"/>
          </a:xfrm>
          <a:custGeom>
            <a:avLst/>
            <a:gdLst/>
            <a:ahLst/>
            <a:cxnLst/>
            <a:rect l="l" t="t" r="r" b="b"/>
            <a:pathLst>
              <a:path w="1203574" h="979418">
                <a:moveTo>
                  <a:pt x="601793" y="979418"/>
                </a:moveTo>
                <a:lnTo>
                  <a:pt x="0" y="979418"/>
                </a:lnTo>
                <a:lnTo>
                  <a:pt x="0" y="-5"/>
                </a:lnTo>
                <a:lnTo>
                  <a:pt x="601793" y="-5"/>
                </a:lnTo>
                <a:cubicBezTo>
                  <a:pt x="934154" y="-5"/>
                  <a:pt x="1203580" y="219243"/>
                  <a:pt x="1203580" y="489704"/>
                </a:cubicBezTo>
                <a:cubicBezTo>
                  <a:pt x="1203580" y="760165"/>
                  <a:pt x="934154" y="979418"/>
                  <a:pt x="601793" y="979418"/>
                </a:cubicBezTo>
                <a:close/>
              </a:path>
            </a:pathLst>
          </a:custGeom>
          <a:solidFill>
            <a:srgbClr val="434343"/>
          </a:solidFill>
          <a:ln w="19050">
            <a:solidFill>
              <a:srgbClr val="F3F3F3"/>
            </a:solidFill>
            <a:prstDash val="solid"/>
          </a:ln>
        </p:spPr>
      </p:sp>
      <p:sp>
        <p:nvSpPr>
          <p:cNvPr id="10" name="Shape 6"/>
          <p:cNvSpPr/>
          <p:nvPr/>
        </p:nvSpPr>
        <p:spPr>
          <a:xfrm rot="-5400000">
            <a:off x="14952061" y="7620518"/>
            <a:ext cx="1203574" cy="979418"/>
          </a:xfrm>
          <a:custGeom>
            <a:avLst/>
            <a:gdLst/>
            <a:ahLst/>
            <a:cxnLst/>
            <a:rect l="l" t="t" r="r" b="b"/>
            <a:pathLst>
              <a:path w="1203574" h="979418">
                <a:moveTo>
                  <a:pt x="601793" y="979418"/>
                </a:moveTo>
                <a:lnTo>
                  <a:pt x="0" y="979418"/>
                </a:lnTo>
                <a:lnTo>
                  <a:pt x="0" y="-5"/>
                </a:lnTo>
                <a:lnTo>
                  <a:pt x="601793" y="-5"/>
                </a:lnTo>
                <a:cubicBezTo>
                  <a:pt x="934154" y="-5"/>
                  <a:pt x="1203580" y="219243"/>
                  <a:pt x="1203580" y="489704"/>
                </a:cubicBezTo>
                <a:cubicBezTo>
                  <a:pt x="1203580" y="760165"/>
                  <a:pt x="934154" y="979418"/>
                  <a:pt x="601793" y="979418"/>
                </a:cubicBezTo>
                <a:close/>
              </a:path>
            </a:pathLst>
          </a:custGeom>
          <a:solidFill>
            <a:srgbClr val="434343"/>
          </a:solidFill>
          <a:ln w="19050">
            <a:solidFill>
              <a:srgbClr val="F3F3F3"/>
            </a:solidFill>
            <a:prstDash val="solid"/>
          </a:ln>
        </p:spPr>
      </p:sp>
      <p:sp>
        <p:nvSpPr>
          <p:cNvPr id="11" name="Shape 7"/>
          <p:cNvSpPr/>
          <p:nvPr/>
        </p:nvSpPr>
        <p:spPr>
          <a:xfrm rot="-5400000">
            <a:off x="14860621" y="7529078"/>
            <a:ext cx="1203574" cy="979418"/>
          </a:xfrm>
          <a:custGeom>
            <a:avLst/>
            <a:gdLst/>
            <a:ahLst/>
            <a:cxnLst/>
            <a:rect l="l" t="t" r="r" b="b"/>
            <a:pathLst>
              <a:path w="1203574" h="979418">
                <a:moveTo>
                  <a:pt x="601793" y="979418"/>
                </a:moveTo>
                <a:lnTo>
                  <a:pt x="0" y="979418"/>
                </a:lnTo>
                <a:lnTo>
                  <a:pt x="0" y="-5"/>
                </a:lnTo>
                <a:lnTo>
                  <a:pt x="601793" y="-5"/>
                </a:lnTo>
                <a:cubicBezTo>
                  <a:pt x="934154" y="-5"/>
                  <a:pt x="1203580" y="219243"/>
                  <a:pt x="1203580" y="489704"/>
                </a:cubicBezTo>
                <a:cubicBezTo>
                  <a:pt x="1203580" y="760165"/>
                  <a:pt x="934154" y="979418"/>
                  <a:pt x="601793" y="979418"/>
                </a:cubicBezTo>
                <a:close/>
              </a:path>
            </a:pathLst>
          </a:custGeom>
          <a:solidFill>
            <a:srgbClr val="434343"/>
          </a:solidFill>
          <a:ln w="19050">
            <a:solidFill>
              <a:srgbClr val="F3F3F3"/>
            </a:solidFill>
            <a:prstDash val="solid"/>
          </a:ln>
        </p:spPr>
      </p:sp>
      <p:sp>
        <p:nvSpPr>
          <p:cNvPr id="12" name="Shape 8"/>
          <p:cNvSpPr/>
          <p:nvPr/>
        </p:nvSpPr>
        <p:spPr>
          <a:xfrm rot="-5400000">
            <a:off x="14769181" y="7437638"/>
            <a:ext cx="1203574" cy="979418"/>
          </a:xfrm>
          <a:custGeom>
            <a:avLst/>
            <a:gdLst/>
            <a:ahLst/>
            <a:cxnLst/>
            <a:rect l="l" t="t" r="r" b="b"/>
            <a:pathLst>
              <a:path w="1203574" h="979418">
                <a:moveTo>
                  <a:pt x="601793" y="979418"/>
                </a:moveTo>
                <a:lnTo>
                  <a:pt x="0" y="979418"/>
                </a:lnTo>
                <a:lnTo>
                  <a:pt x="0" y="-5"/>
                </a:lnTo>
                <a:lnTo>
                  <a:pt x="601793" y="-5"/>
                </a:lnTo>
                <a:cubicBezTo>
                  <a:pt x="934154" y="-5"/>
                  <a:pt x="1203580" y="219243"/>
                  <a:pt x="1203580" y="489704"/>
                </a:cubicBezTo>
                <a:cubicBezTo>
                  <a:pt x="1203580" y="760165"/>
                  <a:pt x="934154" y="979418"/>
                  <a:pt x="601793" y="979418"/>
                </a:cubicBezTo>
                <a:close/>
              </a:path>
            </a:pathLst>
          </a:custGeom>
          <a:solidFill>
            <a:srgbClr val="434343"/>
          </a:solidFill>
          <a:ln w="19050">
            <a:solidFill>
              <a:srgbClr val="F3F3F3"/>
            </a:solidFill>
            <a:prstDash val="solid"/>
          </a:ln>
        </p:spPr>
      </p:sp>
      <p:sp>
        <p:nvSpPr>
          <p:cNvPr id="13" name="Shape 9"/>
          <p:cNvSpPr/>
          <p:nvPr/>
        </p:nvSpPr>
        <p:spPr>
          <a:xfrm rot="5400000">
            <a:off x="281763" y="4862336"/>
            <a:ext cx="1572854" cy="778445"/>
          </a:xfrm>
          <a:custGeom>
            <a:avLst/>
            <a:gdLst/>
            <a:ahLst/>
            <a:cxnLst/>
            <a:rect l="l" t="t" r="r" b="b"/>
            <a:pathLst>
              <a:path w="1572854" h="778445">
                <a:moveTo>
                  <a:pt x="1572854" y="383886"/>
                </a:moveTo>
                <a:lnTo>
                  <a:pt x="1183132" y="767820"/>
                </a:lnTo>
                <a:lnTo>
                  <a:pt x="1183132" y="575853"/>
                </a:lnTo>
                <a:lnTo>
                  <a:pt x="0" y="575853"/>
                </a:lnTo>
                <a:lnTo>
                  <a:pt x="0" y="191920"/>
                </a:lnTo>
                <a:lnTo>
                  <a:pt x="1183132" y="191920"/>
                </a:lnTo>
                <a:lnTo>
                  <a:pt x="1183132" y="-47"/>
                </a:lnTo>
                <a:lnTo>
                  <a:pt x="1572854" y="383886"/>
                </a:lnTo>
                <a:close/>
              </a:path>
            </a:pathLst>
          </a:custGeom>
          <a:solidFill>
            <a:srgbClr val="B7B7B7"/>
          </a:solidFill>
          <a:ln w="19050">
            <a:solidFill>
              <a:srgbClr val="434343"/>
            </a:solidFill>
            <a:prstDash val="solid"/>
          </a:ln>
        </p:spPr>
      </p:sp>
      <p:sp>
        <p:nvSpPr>
          <p:cNvPr id="14" name="Shape 10"/>
          <p:cNvSpPr/>
          <p:nvPr/>
        </p:nvSpPr>
        <p:spPr>
          <a:xfrm rot="5400000">
            <a:off x="384250" y="4776346"/>
            <a:ext cx="1572854" cy="778445"/>
          </a:xfrm>
          <a:custGeom>
            <a:avLst/>
            <a:gdLst/>
            <a:ahLst/>
            <a:cxnLst/>
            <a:rect l="l" t="t" r="r" b="b"/>
            <a:pathLst>
              <a:path w="1572854" h="778445">
                <a:moveTo>
                  <a:pt x="1572854" y="383886"/>
                </a:moveTo>
                <a:lnTo>
                  <a:pt x="1183132" y="767820"/>
                </a:lnTo>
                <a:lnTo>
                  <a:pt x="1183132" y="575853"/>
                </a:lnTo>
                <a:lnTo>
                  <a:pt x="0" y="575853"/>
                </a:lnTo>
                <a:lnTo>
                  <a:pt x="0" y="191920"/>
                </a:lnTo>
                <a:lnTo>
                  <a:pt x="1183132" y="191920"/>
                </a:lnTo>
                <a:lnTo>
                  <a:pt x="1183132" y="-47"/>
                </a:lnTo>
                <a:lnTo>
                  <a:pt x="1572854" y="383886"/>
                </a:lnTo>
                <a:close/>
              </a:path>
            </a:pathLst>
          </a:custGeom>
          <a:solidFill>
            <a:srgbClr val="B7B7B7"/>
          </a:solidFill>
          <a:ln w="19050">
            <a:solidFill>
              <a:srgbClr val="434343"/>
            </a:solidFill>
            <a:prstDash val="solid"/>
          </a:ln>
        </p:spPr>
      </p:sp>
      <p:pic>
        <p:nvPicPr>
          <p:cNvPr id="15" name="Image 2" descr="preencoded.png"/>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1101441" y="4040141"/>
            <a:ext cx="142698" cy="381058"/>
          </a:xfrm>
          <a:prstGeom prst="rect">
            <a:avLst/>
          </a:prstGeom>
        </p:spPr>
      </p:pic>
      <p:sp>
        <p:nvSpPr>
          <p:cNvPr id="16" name="Text 11"/>
          <p:cNvSpPr/>
          <p:nvPr/>
        </p:nvSpPr>
        <p:spPr>
          <a:xfrm>
            <a:off x="2368082" y="5006725"/>
            <a:ext cx="12820317" cy="1188720"/>
          </a:xfrm>
          <a:prstGeom prst="rect">
            <a:avLst/>
          </a:prstGeom>
          <a:noFill/>
          <a:ln/>
        </p:spPr>
        <p:txBody>
          <a:bodyPr wrap="square" lIns="95250" tIns="95250" rIns="95250" bIns="95250" rtlCol="0" anchor="t">
            <a:spAutoFit/>
          </a:bodyPr>
          <a:lstStyle/>
          <a:p>
            <a:pPr>
              <a:lnSpc>
                <a:spcPct val="120000"/>
              </a:lnSpc>
              <a:spcBef>
                <a:spcPts val="375"/>
              </a:spcBef>
            </a:pPr>
            <a:r>
              <a:rPr lang="en-US" sz="6000">
                <a:solidFill>
                  <a:srgbClr val="F3F3F3"/>
                </a:solidFill>
                <a:latin typeface="思源黑体 CN Regular" pitchFamily="34" charset="0"/>
                <a:ea typeface="思源黑体 CN Regular" pitchFamily="34" charset="-122"/>
                <a:cs typeface="思源黑体 CN Regular" pitchFamily="34" charset="-120"/>
              </a:rPr>
              <a:t>                              项目特色</a:t>
            </a:r>
            <a:endParaRPr lang="en-US" sz="6000"/>
          </a:p>
        </p:txBody>
      </p:sp>
      <p:sp>
        <p:nvSpPr>
          <p:cNvPr id="17" name="Shape 12"/>
          <p:cNvSpPr/>
          <p:nvPr/>
        </p:nvSpPr>
        <p:spPr>
          <a:xfrm>
            <a:off x="7863840" y="3083833"/>
            <a:ext cx="1828800" cy="1572768"/>
          </a:xfrm>
          <a:custGeom>
            <a:avLst/>
            <a:gdLst/>
            <a:ahLst/>
            <a:cxnLst/>
            <a:rect l="l" t="t" r="r" b="b"/>
            <a:pathLst>
              <a:path w="1828800" h="1572768">
                <a:moveTo>
                  <a:pt x="937864" y="-9"/>
                </a:moveTo>
                <a:cubicBezTo>
                  <a:pt x="697550" y="-9"/>
                  <a:pt x="459065" y="84308"/>
                  <a:pt x="299009" y="263265"/>
                </a:cubicBezTo>
                <a:cubicBezTo>
                  <a:pt x="120234" y="463052"/>
                  <a:pt x="3365" y="749067"/>
                  <a:pt x="3548" y="1022574"/>
                </a:cubicBezTo>
                <a:lnTo>
                  <a:pt x="3548" y="1022574"/>
                </a:lnTo>
                <a:lnTo>
                  <a:pt x="2542" y="1013987"/>
                </a:lnTo>
                <a:lnTo>
                  <a:pt x="2542" y="1013987"/>
                </a:lnTo>
                <a:cubicBezTo>
                  <a:pt x="-9" y="1090358"/>
                  <a:pt x="11677" y="1177317"/>
                  <a:pt x="23271" y="1249491"/>
                </a:cubicBezTo>
                <a:cubicBezTo>
                  <a:pt x="44998" y="1386514"/>
                  <a:pt x="95399" y="1466451"/>
                  <a:pt x="228518" y="1529206"/>
                </a:cubicBezTo>
                <a:cubicBezTo>
                  <a:pt x="285082" y="1557013"/>
                  <a:pt x="347115" y="1571890"/>
                  <a:pt x="410127" y="1572777"/>
                </a:cubicBezTo>
                <a:cubicBezTo>
                  <a:pt x="480792" y="1572119"/>
                  <a:pt x="549929" y="1552157"/>
                  <a:pt x="610079" y="1515042"/>
                </a:cubicBezTo>
                <a:cubicBezTo>
                  <a:pt x="686596" y="1469368"/>
                  <a:pt x="756803" y="1416753"/>
                  <a:pt x="841449" y="1386514"/>
                </a:cubicBezTo>
                <a:cubicBezTo>
                  <a:pt x="922794" y="1357372"/>
                  <a:pt x="1008437" y="1352718"/>
                  <a:pt x="1093723" y="1347597"/>
                </a:cubicBezTo>
                <a:cubicBezTo>
                  <a:pt x="1301347" y="1335362"/>
                  <a:pt x="1559372" y="1231038"/>
                  <a:pt x="1705914" y="1082686"/>
                </a:cubicBezTo>
                <a:cubicBezTo>
                  <a:pt x="1947690" y="836950"/>
                  <a:pt x="1795022" y="413446"/>
                  <a:pt x="1560652" y="216128"/>
                </a:cubicBezTo>
                <a:cubicBezTo>
                  <a:pt x="1393381" y="74990"/>
                  <a:pt x="1164571" y="-9"/>
                  <a:pt x="937864" y="-9"/>
                </a:cubicBezTo>
                <a:close/>
              </a:path>
            </a:pathLst>
          </a:custGeom>
          <a:solidFill>
            <a:srgbClr val="FFFFFF"/>
          </a:solidFill>
          <a:ln/>
        </p:spPr>
      </p:sp>
      <p:sp>
        <p:nvSpPr>
          <p:cNvPr id="18" name="Text 13"/>
          <p:cNvSpPr/>
          <p:nvPr/>
        </p:nvSpPr>
        <p:spPr>
          <a:xfrm>
            <a:off x="7453217" y="3199394"/>
            <a:ext cx="2650046" cy="1188720"/>
          </a:xfrm>
          <a:prstGeom prst="rect">
            <a:avLst/>
          </a:prstGeom>
          <a:noFill/>
          <a:ln/>
        </p:spPr>
        <p:txBody>
          <a:bodyPr wrap="square" lIns="95250" tIns="95250" rIns="95250" bIns="95250" rtlCol="0" anchor="t">
            <a:spAutoFit/>
          </a:bodyPr>
          <a:lstStyle/>
          <a:p>
            <a:pPr>
              <a:lnSpc>
                <a:spcPct val="120000"/>
              </a:lnSpc>
              <a:spcBef>
                <a:spcPts val="375"/>
              </a:spcBef>
            </a:pPr>
            <a:r>
              <a:rPr lang="en-US" sz="6000">
                <a:solidFill>
                  <a:srgbClr val="434343"/>
                </a:solidFill>
                <a:latin typeface="思源黑体 CN Regular" pitchFamily="34" charset="0"/>
                <a:ea typeface="思源黑体 CN Regular" pitchFamily="34" charset="-122"/>
                <a:cs typeface="思源黑体 CN Regular" pitchFamily="34" charset="-120"/>
              </a:rPr>
              <a:t>     03</a:t>
            </a:r>
            <a:endParaRPr lang="en-US" sz="6000"/>
          </a:p>
        </p:txBody>
      </p:sp>
      <p:sp>
        <p:nvSpPr>
          <p:cNvPr id="19" name="Shape 14"/>
          <p:cNvSpPr/>
          <p:nvPr/>
        </p:nvSpPr>
        <p:spPr>
          <a:xfrm>
            <a:off x="1365119" y="962090"/>
            <a:ext cx="897026" cy="897026"/>
          </a:xfrm>
          <a:custGeom>
            <a:avLst/>
            <a:gdLst/>
            <a:ahLst/>
            <a:cxnLst/>
            <a:rect l="l" t="t" r="r" b="b"/>
            <a:pathLst>
              <a:path w="897026" h="897026">
                <a:moveTo>
                  <a:pt x="448513" y="0"/>
                </a:moveTo>
                <a:cubicBezTo>
                  <a:pt x="696054" y="0"/>
                  <a:pt x="897026" y="200972"/>
                  <a:pt x="897026" y="448513"/>
                </a:cubicBezTo>
                <a:cubicBezTo>
                  <a:pt x="897026" y="696054"/>
                  <a:pt x="696054" y="897026"/>
                  <a:pt x="448513" y="897026"/>
                </a:cubicBezTo>
                <a:cubicBezTo>
                  <a:pt x="200972" y="897026"/>
                  <a:pt x="0" y="696054"/>
                  <a:pt x="0" y="448513"/>
                </a:cubicBezTo>
                <a:cubicBezTo>
                  <a:pt x="0" y="200972"/>
                  <a:pt x="200972" y="0"/>
                  <a:pt x="448513" y="0"/>
                </a:cubicBezTo>
                <a:close/>
              </a:path>
            </a:pathLst>
          </a:custGeom>
          <a:solidFill>
            <a:srgbClr val="F2C2AB"/>
          </a:solidFill>
          <a:ln w="19050">
            <a:solidFill>
              <a:srgbClr val="434343"/>
            </a:solidFill>
            <a:prstDash val="solid"/>
          </a:ln>
        </p:spPr>
      </p:sp>
      <p:sp>
        <p:nvSpPr>
          <p:cNvPr id="20" name="Shape 15"/>
          <p:cNvSpPr/>
          <p:nvPr/>
        </p:nvSpPr>
        <p:spPr>
          <a:xfrm>
            <a:off x="1547999" y="962090"/>
            <a:ext cx="897026" cy="897026"/>
          </a:xfrm>
          <a:custGeom>
            <a:avLst/>
            <a:gdLst/>
            <a:ahLst/>
            <a:cxnLst/>
            <a:rect l="l" t="t" r="r" b="b"/>
            <a:pathLst>
              <a:path w="897026" h="897026">
                <a:moveTo>
                  <a:pt x="448513" y="0"/>
                </a:moveTo>
                <a:cubicBezTo>
                  <a:pt x="696054" y="0"/>
                  <a:pt x="897026" y="200972"/>
                  <a:pt x="897026" y="448513"/>
                </a:cubicBezTo>
                <a:cubicBezTo>
                  <a:pt x="897026" y="696054"/>
                  <a:pt x="696054" y="897026"/>
                  <a:pt x="448513" y="897026"/>
                </a:cubicBezTo>
                <a:cubicBezTo>
                  <a:pt x="200972" y="897026"/>
                  <a:pt x="0" y="696054"/>
                  <a:pt x="0" y="448513"/>
                </a:cubicBezTo>
                <a:cubicBezTo>
                  <a:pt x="0" y="200972"/>
                  <a:pt x="200972" y="0"/>
                  <a:pt x="448513" y="0"/>
                </a:cubicBezTo>
                <a:close/>
              </a:path>
            </a:pathLst>
          </a:custGeom>
          <a:solidFill>
            <a:srgbClr val="F2C2AB"/>
          </a:solidFill>
          <a:ln w="19050">
            <a:solidFill>
              <a:srgbClr val="434343"/>
            </a:solidFill>
            <a:prstDash val="solid"/>
          </a:ln>
        </p:spPr>
      </p:sp>
      <p:sp>
        <p:nvSpPr>
          <p:cNvPr id="21" name="Shape 16"/>
          <p:cNvSpPr/>
          <p:nvPr/>
        </p:nvSpPr>
        <p:spPr>
          <a:xfrm>
            <a:off x="1730879" y="962090"/>
            <a:ext cx="897026" cy="897026"/>
          </a:xfrm>
          <a:custGeom>
            <a:avLst/>
            <a:gdLst/>
            <a:ahLst/>
            <a:cxnLst/>
            <a:rect l="l" t="t" r="r" b="b"/>
            <a:pathLst>
              <a:path w="897026" h="897026">
                <a:moveTo>
                  <a:pt x="448513" y="0"/>
                </a:moveTo>
                <a:cubicBezTo>
                  <a:pt x="696054" y="0"/>
                  <a:pt x="897026" y="200972"/>
                  <a:pt x="897026" y="448513"/>
                </a:cubicBezTo>
                <a:cubicBezTo>
                  <a:pt x="897026" y="696054"/>
                  <a:pt x="696054" y="897026"/>
                  <a:pt x="448513" y="897026"/>
                </a:cubicBezTo>
                <a:cubicBezTo>
                  <a:pt x="200972" y="897026"/>
                  <a:pt x="0" y="696054"/>
                  <a:pt x="0" y="448513"/>
                </a:cubicBezTo>
                <a:cubicBezTo>
                  <a:pt x="0" y="200972"/>
                  <a:pt x="200972" y="0"/>
                  <a:pt x="448513" y="0"/>
                </a:cubicBezTo>
                <a:close/>
              </a:path>
            </a:pathLst>
          </a:custGeom>
          <a:solidFill>
            <a:srgbClr val="F2C2AB"/>
          </a:solidFill>
          <a:ln w="19050">
            <a:solidFill>
              <a:srgbClr val="434343"/>
            </a:solidFill>
            <a:prstDash val="solid"/>
          </a:ln>
        </p:spPr>
      </p:sp>
      <p:sp>
        <p:nvSpPr>
          <p:cNvPr id="22" name="Shape 17"/>
          <p:cNvSpPr/>
          <p:nvPr/>
        </p:nvSpPr>
        <p:spPr>
          <a:xfrm>
            <a:off x="1913759" y="962090"/>
            <a:ext cx="897026" cy="897026"/>
          </a:xfrm>
          <a:custGeom>
            <a:avLst/>
            <a:gdLst/>
            <a:ahLst/>
            <a:cxnLst/>
            <a:rect l="l" t="t" r="r" b="b"/>
            <a:pathLst>
              <a:path w="897026" h="897026">
                <a:moveTo>
                  <a:pt x="448513" y="0"/>
                </a:moveTo>
                <a:cubicBezTo>
                  <a:pt x="696054" y="0"/>
                  <a:pt x="897026" y="200972"/>
                  <a:pt x="897026" y="448513"/>
                </a:cubicBezTo>
                <a:cubicBezTo>
                  <a:pt x="897026" y="696054"/>
                  <a:pt x="696054" y="897026"/>
                  <a:pt x="448513" y="897026"/>
                </a:cubicBezTo>
                <a:cubicBezTo>
                  <a:pt x="200972" y="897026"/>
                  <a:pt x="0" y="696054"/>
                  <a:pt x="0" y="448513"/>
                </a:cubicBezTo>
                <a:cubicBezTo>
                  <a:pt x="0" y="200972"/>
                  <a:pt x="200972" y="0"/>
                  <a:pt x="448513" y="0"/>
                </a:cubicBezTo>
                <a:close/>
              </a:path>
            </a:pathLst>
          </a:custGeom>
          <a:solidFill>
            <a:srgbClr val="F2C2AB"/>
          </a:solidFill>
          <a:ln w="19050">
            <a:solidFill>
              <a:srgbClr val="434343"/>
            </a:solidFill>
            <a:prstDash val="solid"/>
          </a:ln>
        </p:spPr>
      </p:sp>
      <p:sp>
        <p:nvSpPr>
          <p:cNvPr id="23" name="Shape 18"/>
          <p:cNvSpPr/>
          <p:nvPr/>
        </p:nvSpPr>
        <p:spPr>
          <a:xfrm>
            <a:off x="2096639" y="962090"/>
            <a:ext cx="897026" cy="897026"/>
          </a:xfrm>
          <a:custGeom>
            <a:avLst/>
            <a:gdLst/>
            <a:ahLst/>
            <a:cxnLst/>
            <a:rect l="l" t="t" r="r" b="b"/>
            <a:pathLst>
              <a:path w="897026" h="897026">
                <a:moveTo>
                  <a:pt x="448513" y="0"/>
                </a:moveTo>
                <a:cubicBezTo>
                  <a:pt x="696054" y="0"/>
                  <a:pt x="897026" y="200972"/>
                  <a:pt x="897026" y="448513"/>
                </a:cubicBezTo>
                <a:cubicBezTo>
                  <a:pt x="897026" y="696054"/>
                  <a:pt x="696054" y="897026"/>
                  <a:pt x="448513" y="897026"/>
                </a:cubicBezTo>
                <a:cubicBezTo>
                  <a:pt x="200972" y="897026"/>
                  <a:pt x="0" y="696054"/>
                  <a:pt x="0" y="448513"/>
                </a:cubicBezTo>
                <a:cubicBezTo>
                  <a:pt x="0" y="200972"/>
                  <a:pt x="200972" y="0"/>
                  <a:pt x="448513" y="0"/>
                </a:cubicBezTo>
                <a:close/>
              </a:path>
            </a:pathLst>
          </a:custGeom>
          <a:solidFill>
            <a:srgbClr val="F2C2AB"/>
          </a:solidFill>
          <a:ln w="19050">
            <a:solidFill>
              <a:srgbClr val="434343"/>
            </a:solidFill>
            <a:prstDash val="solid"/>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3F3F3"/>
        </a:solidFill>
        <a:effectLst/>
      </p:bgPr>
    </p:bg>
    <p:spTree>
      <p:nvGrpSpPr>
        <p:cNvPr id="1" name=""/>
        <p:cNvGrpSpPr/>
        <p:nvPr/>
      </p:nvGrpSpPr>
      <p:grpSpPr>
        <a:xfrm>
          <a:off x="0" y="0"/>
          <a:ext cx="0" cy="0"/>
          <a:chOff x="0" y="0"/>
          <a:chExt cx="0" cy="0"/>
        </a:xfrm>
      </p:grpSpPr>
      <p:pic>
        <p:nvPicPr>
          <p:cNvPr id="2" name="Image 0" descr="//file.101dao.com/upload/user/image/202209/d6c53e71-26fe-4438-815e-6a3d6626cc87.png"/>
          <p:cNvPicPr>
            <a:picLocks noChangeAspect="1"/>
          </p:cNvPicPr>
          <p:nvPr/>
        </p:nvPicPr>
        <p:blipFill>
          <a:blip r:embed="rId3"/>
          <a:stretch>
            <a:fillRect/>
          </a:stretch>
        </p:blipFill>
        <p:spPr>
          <a:xfrm>
            <a:off x="0" y="0"/>
            <a:ext cx="17556480" cy="9875520"/>
          </a:xfrm>
          <a:prstGeom prst="rect">
            <a:avLst/>
          </a:prstGeom>
        </p:spPr>
      </p:pic>
      <p:pic>
        <p:nvPicPr>
          <p:cNvPr id="3"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1178" y="709839"/>
            <a:ext cx="15337379" cy="703490"/>
          </a:xfrm>
          <a:prstGeom prst="rect">
            <a:avLst/>
          </a:prstGeom>
        </p:spPr>
      </p:pic>
      <p:pic>
        <p:nvPicPr>
          <p:cNvPr id="4" name="Image 2" descr="preencoded.png"/>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00407" y="2123956"/>
            <a:ext cx="15337379" cy="7037062"/>
          </a:xfrm>
          <a:prstGeom prst="rect">
            <a:avLst/>
          </a:prstGeom>
        </p:spPr>
      </p:pic>
      <p:sp>
        <p:nvSpPr>
          <p:cNvPr id="5" name="Shape 0"/>
          <p:cNvSpPr/>
          <p:nvPr/>
        </p:nvSpPr>
        <p:spPr>
          <a:xfrm>
            <a:off x="1905288" y="414409"/>
            <a:ext cx="605110" cy="590860"/>
          </a:xfrm>
          <a:custGeom>
            <a:avLst/>
            <a:gdLst/>
            <a:ahLst/>
            <a:cxnLst/>
            <a:rect l="l" t="t" r="r" b="b"/>
            <a:pathLst>
              <a:path w="605110" h="590860">
                <a:moveTo>
                  <a:pt x="0" y="291875"/>
                </a:moveTo>
                <a:lnTo>
                  <a:pt x="249154" y="242044"/>
                </a:lnTo>
                <a:lnTo>
                  <a:pt x="298985" y="0"/>
                </a:lnTo>
                <a:lnTo>
                  <a:pt x="355956" y="242044"/>
                </a:lnTo>
                <a:lnTo>
                  <a:pt x="605110" y="291875"/>
                </a:lnTo>
                <a:lnTo>
                  <a:pt x="355956" y="348816"/>
                </a:lnTo>
                <a:lnTo>
                  <a:pt x="298985" y="590860"/>
                </a:lnTo>
                <a:lnTo>
                  <a:pt x="249154" y="348816"/>
                </a:lnTo>
                <a:lnTo>
                  <a:pt x="0" y="291875"/>
                </a:lnTo>
                <a:lnTo>
                  <a:pt x="0" y="291875"/>
                </a:lnTo>
                <a:lnTo>
                  <a:pt x="0" y="291875"/>
                </a:lnTo>
                <a:close/>
              </a:path>
            </a:pathLst>
          </a:custGeom>
          <a:solidFill>
            <a:srgbClr val="F3F3F3"/>
          </a:solidFill>
          <a:ln w="19050">
            <a:solidFill>
              <a:srgbClr val="434343"/>
            </a:solidFill>
            <a:prstDash val="solid"/>
          </a:ln>
        </p:spPr>
      </p:sp>
      <p:sp>
        <p:nvSpPr>
          <p:cNvPr id="6" name="Text 1"/>
          <p:cNvSpPr/>
          <p:nvPr/>
        </p:nvSpPr>
        <p:spPr>
          <a:xfrm>
            <a:off x="6222706" y="796408"/>
            <a:ext cx="5111067" cy="542496"/>
          </a:xfrm>
          <a:prstGeom prst="rect">
            <a:avLst/>
          </a:prstGeom>
          <a:noFill/>
          <a:ln/>
        </p:spPr>
        <p:txBody>
          <a:bodyPr wrap="square" lIns="95250" tIns="95250" rIns="95250" bIns="95250" rtlCol="0" anchor="t">
            <a:spAutoFit/>
          </a:bodyPr>
          <a:lstStyle/>
          <a:p>
            <a:pPr algn="ctr">
              <a:lnSpc>
                <a:spcPct val="96000"/>
              </a:lnSpc>
              <a:spcBef>
                <a:spcPts val="375"/>
              </a:spcBef>
            </a:pPr>
            <a:r>
              <a:rPr lang="en-US" sz="3000">
                <a:solidFill>
                  <a:srgbClr val="434343"/>
                </a:solidFill>
                <a:latin typeface="仓耳渔阳体 W04" pitchFamily="34" charset="0"/>
                <a:ea typeface="仓耳渔阳体 W04" pitchFamily="34" charset="-122"/>
                <a:cs typeface="仓耳渔阳体 W04" pitchFamily="34" charset="-120"/>
              </a:rPr>
              <a:t>项目特色</a:t>
            </a:r>
            <a:endParaRPr lang="en-US" sz="3000"/>
          </a:p>
        </p:txBody>
      </p:sp>
      <p:sp>
        <p:nvSpPr>
          <p:cNvPr id="7" name="Shape 2"/>
          <p:cNvSpPr/>
          <p:nvPr/>
        </p:nvSpPr>
        <p:spPr>
          <a:xfrm>
            <a:off x="15005435" y="8828962"/>
            <a:ext cx="680130" cy="664113"/>
          </a:xfrm>
          <a:custGeom>
            <a:avLst/>
            <a:gdLst/>
            <a:ahLst/>
            <a:cxnLst/>
            <a:rect l="l" t="t" r="r" b="b"/>
            <a:pathLst>
              <a:path w="680130" h="664113">
                <a:moveTo>
                  <a:pt x="0" y="328061"/>
                </a:moveTo>
                <a:lnTo>
                  <a:pt x="280043" y="272052"/>
                </a:lnTo>
                <a:lnTo>
                  <a:pt x="336052" y="0"/>
                </a:lnTo>
                <a:lnTo>
                  <a:pt x="400086" y="272052"/>
                </a:lnTo>
                <a:lnTo>
                  <a:pt x="680130" y="328061"/>
                </a:lnTo>
                <a:lnTo>
                  <a:pt x="400086" y="392061"/>
                </a:lnTo>
                <a:lnTo>
                  <a:pt x="336052" y="664113"/>
                </a:lnTo>
                <a:lnTo>
                  <a:pt x="280043" y="392061"/>
                </a:lnTo>
                <a:lnTo>
                  <a:pt x="0" y="328061"/>
                </a:lnTo>
                <a:lnTo>
                  <a:pt x="0" y="328061"/>
                </a:lnTo>
                <a:lnTo>
                  <a:pt x="0" y="328061"/>
                </a:lnTo>
                <a:close/>
              </a:path>
            </a:pathLst>
          </a:custGeom>
          <a:solidFill>
            <a:srgbClr val="D9997D"/>
          </a:solidFill>
          <a:ln w="19050">
            <a:solidFill>
              <a:srgbClr val="434343"/>
            </a:solidFill>
            <a:prstDash val="solid"/>
          </a:ln>
        </p:spPr>
      </p:sp>
      <p:sp>
        <p:nvSpPr>
          <p:cNvPr id="8" name="Text 3"/>
          <p:cNvSpPr/>
          <p:nvPr/>
        </p:nvSpPr>
        <p:spPr>
          <a:xfrm>
            <a:off x="2510398" y="5793998"/>
            <a:ext cx="3313271" cy="2203704"/>
          </a:xfrm>
          <a:prstGeom prst="rect">
            <a:avLst/>
          </a:prstGeom>
          <a:noFill/>
          <a:ln/>
        </p:spPr>
        <p:txBody>
          <a:bodyPr wrap="square" lIns="95250" tIns="95250" rIns="95250" bIns="95250" rtlCol="0" anchor="t">
            <a:spAutoFit/>
          </a:bodyPr>
          <a:lstStyle/>
          <a:p>
            <a:pPr>
              <a:lnSpc>
                <a:spcPct val="120000"/>
              </a:lnSpc>
              <a:spcBef>
                <a:spcPts val="375"/>
              </a:spcBef>
            </a:pPr>
            <a:endParaRPr lang="en-US" sz="1650"/>
          </a:p>
          <a:p>
            <a:pPr>
              <a:lnSpc>
                <a:spcPct val="120000"/>
              </a:lnSpc>
              <a:spcBef>
                <a:spcPts val="375"/>
              </a:spcBef>
            </a:pPr>
            <a:r>
              <a:rPr lang="en-US" sz="1700" b="1">
                <a:solidFill>
                  <a:srgbClr val="282828"/>
                </a:solidFill>
                <a:latin typeface="思源宋体 CN Medium" pitchFamily="34" charset="0"/>
                <a:ea typeface="思源宋体 CN Medium" pitchFamily="34" charset="-122"/>
                <a:cs typeface="思源宋体 CN Medium" pitchFamily="34" charset="-120"/>
              </a:rPr>
              <a:t>    SmartAlarm智能闹钟可通过入睡者的心率和翻身动作捕捉等判断入睡者是在哪一个睡眠周期，以此来判断入睡者的状态，从而找出一个最合适的唤醒时机，让使用者的睡眠质量达到最高。</a:t>
            </a:r>
            <a:endParaRPr lang="en-US" sz="1650"/>
          </a:p>
        </p:txBody>
      </p:sp>
      <p:sp>
        <p:nvSpPr>
          <p:cNvPr id="9" name="Text 4"/>
          <p:cNvSpPr/>
          <p:nvPr/>
        </p:nvSpPr>
        <p:spPr>
          <a:xfrm>
            <a:off x="7196859" y="6098223"/>
            <a:ext cx="3313271" cy="1901952"/>
          </a:xfrm>
          <a:prstGeom prst="rect">
            <a:avLst/>
          </a:prstGeom>
          <a:noFill/>
          <a:ln/>
        </p:spPr>
        <p:txBody>
          <a:bodyPr wrap="square" lIns="95250" tIns="95250" rIns="95250" bIns="95250" rtlCol="0" anchor="t">
            <a:spAutoFit/>
          </a:bodyPr>
          <a:lstStyle/>
          <a:p>
            <a:pPr>
              <a:lnSpc>
                <a:spcPct val="120000"/>
              </a:lnSpc>
              <a:spcBef>
                <a:spcPts val="375"/>
              </a:spcBef>
            </a:pPr>
            <a:r>
              <a:rPr lang="en-US" sz="1700" b="1">
                <a:solidFill>
                  <a:srgbClr val="282828"/>
                </a:solidFill>
                <a:latin typeface="思源宋体 CN Medium" pitchFamily="34" charset="0"/>
                <a:ea typeface="思源宋体 CN Medium" pitchFamily="34" charset="-122"/>
                <a:cs typeface="思源宋体 CN Medium" pitchFamily="34" charset="-120"/>
              </a:rPr>
              <a:t>    SmartAlarm为用户提供了反馈功能和使用报告，用户可根据自己的体验感对app进行反馈，根据反馈数据不断调整用户端模型，从而使闹钟更加贴合自身情况，实现更好的个性化。</a:t>
            </a:r>
            <a:endParaRPr lang="en-US" sz="1650"/>
          </a:p>
        </p:txBody>
      </p:sp>
      <p:sp>
        <p:nvSpPr>
          <p:cNvPr id="10" name="Text 5"/>
          <p:cNvSpPr/>
          <p:nvPr/>
        </p:nvSpPr>
        <p:spPr>
          <a:xfrm>
            <a:off x="11692164" y="6049854"/>
            <a:ext cx="3313271" cy="1901952"/>
          </a:xfrm>
          <a:prstGeom prst="rect">
            <a:avLst/>
          </a:prstGeom>
          <a:noFill/>
          <a:ln/>
        </p:spPr>
        <p:txBody>
          <a:bodyPr wrap="square" lIns="95250" tIns="95250" rIns="95250" bIns="95250" rtlCol="0" anchor="t">
            <a:spAutoFit/>
          </a:bodyPr>
          <a:lstStyle/>
          <a:p>
            <a:pPr>
              <a:lnSpc>
                <a:spcPct val="120000"/>
              </a:lnSpc>
              <a:spcBef>
                <a:spcPts val="375"/>
              </a:spcBef>
            </a:pPr>
            <a:r>
              <a:rPr lang="en-US" sz="1700" b="1">
                <a:solidFill>
                  <a:srgbClr val="000000"/>
                </a:solidFill>
                <a:latin typeface="思源宋体 CN Medium" pitchFamily="34" charset="0"/>
                <a:ea typeface="思源宋体 CN Medium" pitchFamily="34" charset="-122"/>
                <a:cs typeface="思源宋体 CN Medium" pitchFamily="34" charset="-120"/>
              </a:rPr>
              <a:t>    SmartAlarm还能够为使用者制定合适的睡眠计划，在适当时间提示使用者入睡或是起床；如果使用者有特殊情况（如疾病等），该闹钟也会根据特殊情况为使用者制定合适的睡眠计划或时长。</a:t>
            </a:r>
            <a:endParaRPr lang="en-US" sz="1650"/>
          </a:p>
        </p:txBody>
      </p:sp>
      <p:sp>
        <p:nvSpPr>
          <p:cNvPr id="11" name="Shape 6"/>
          <p:cNvSpPr/>
          <p:nvPr/>
        </p:nvSpPr>
        <p:spPr>
          <a:xfrm>
            <a:off x="2585653" y="4798403"/>
            <a:ext cx="3162761" cy="697687"/>
          </a:xfrm>
          <a:custGeom>
            <a:avLst/>
            <a:gdLst/>
            <a:ahLst/>
            <a:cxnLst/>
            <a:rect l="l" t="t" r="r" b="b"/>
            <a:pathLst>
              <a:path w="3162761" h="697687">
                <a:moveTo>
                  <a:pt x="3162761" y="697687"/>
                </a:moveTo>
                <a:lnTo>
                  <a:pt x="0" y="697687"/>
                </a:lnTo>
                <a:lnTo>
                  <a:pt x="0" y="0"/>
                </a:lnTo>
                <a:lnTo>
                  <a:pt x="3162761" y="0"/>
                </a:lnTo>
                <a:lnTo>
                  <a:pt x="3162761" y="697687"/>
                </a:lnTo>
                <a:close/>
              </a:path>
            </a:pathLst>
          </a:custGeom>
          <a:solidFill>
            <a:srgbClr val="FFFFFF">
              <a:alpha val="0"/>
            </a:srgbClr>
          </a:solidFill>
          <a:ln w="19050">
            <a:solidFill>
              <a:srgbClr val="C4C4C4"/>
            </a:solidFill>
            <a:prstDash val="solid"/>
          </a:ln>
        </p:spPr>
      </p:sp>
      <p:sp>
        <p:nvSpPr>
          <p:cNvPr id="12" name="Text 7"/>
          <p:cNvSpPr/>
          <p:nvPr/>
        </p:nvSpPr>
        <p:spPr>
          <a:xfrm>
            <a:off x="2585653" y="4798403"/>
            <a:ext cx="3162761" cy="697687"/>
          </a:xfrm>
          <a:prstGeom prst="rect">
            <a:avLst/>
          </a:prstGeom>
          <a:noFill/>
          <a:ln/>
        </p:spPr>
        <p:txBody>
          <a:bodyPr wrap="square" rtlCol="0" anchor="ctr"/>
          <a:lstStyle/>
          <a:p>
            <a:pPr algn="ctr"/>
            <a:r>
              <a:rPr lang="en-US" sz="2400" b="1">
                <a:solidFill>
                  <a:srgbClr val="000000"/>
                </a:solidFill>
                <a:latin typeface="思源黑体 CN Regular" pitchFamily="34" charset="0"/>
                <a:ea typeface="思源黑体 CN Regular" pitchFamily="34" charset="-122"/>
                <a:cs typeface="思源黑体 CN Regular" pitchFamily="34" charset="-120"/>
              </a:rPr>
              <a:t>智能唤醒</a:t>
            </a:r>
            <a:endParaRPr lang="en-US" sz="1500"/>
          </a:p>
        </p:txBody>
      </p:sp>
      <p:sp>
        <p:nvSpPr>
          <p:cNvPr id="13" name="Shape 8"/>
          <p:cNvSpPr/>
          <p:nvPr/>
        </p:nvSpPr>
        <p:spPr>
          <a:xfrm>
            <a:off x="7196859" y="4741782"/>
            <a:ext cx="3162761" cy="697687"/>
          </a:xfrm>
          <a:custGeom>
            <a:avLst/>
            <a:gdLst/>
            <a:ahLst/>
            <a:cxnLst/>
            <a:rect l="l" t="t" r="r" b="b"/>
            <a:pathLst>
              <a:path w="3162761" h="697687">
                <a:moveTo>
                  <a:pt x="3162761" y="697687"/>
                </a:moveTo>
                <a:lnTo>
                  <a:pt x="0" y="697687"/>
                </a:lnTo>
                <a:lnTo>
                  <a:pt x="0" y="0"/>
                </a:lnTo>
                <a:lnTo>
                  <a:pt x="3162761" y="0"/>
                </a:lnTo>
                <a:lnTo>
                  <a:pt x="3162761" y="697687"/>
                </a:lnTo>
                <a:close/>
              </a:path>
            </a:pathLst>
          </a:custGeom>
          <a:solidFill>
            <a:srgbClr val="FFFFFF">
              <a:alpha val="0"/>
            </a:srgbClr>
          </a:solidFill>
          <a:ln w="19050">
            <a:solidFill>
              <a:srgbClr val="C4C4C4"/>
            </a:solidFill>
            <a:prstDash val="solid"/>
          </a:ln>
        </p:spPr>
      </p:sp>
      <p:sp>
        <p:nvSpPr>
          <p:cNvPr id="14" name="Text 9"/>
          <p:cNvSpPr/>
          <p:nvPr/>
        </p:nvSpPr>
        <p:spPr>
          <a:xfrm>
            <a:off x="7196859" y="4741782"/>
            <a:ext cx="3162761" cy="697687"/>
          </a:xfrm>
          <a:prstGeom prst="rect">
            <a:avLst/>
          </a:prstGeom>
          <a:noFill/>
          <a:ln/>
        </p:spPr>
        <p:txBody>
          <a:bodyPr wrap="square" rtlCol="0" anchor="ctr"/>
          <a:lstStyle/>
          <a:p>
            <a:pPr algn="ctr"/>
            <a:r>
              <a:rPr lang="en-US" sz="2400" b="1">
                <a:solidFill>
                  <a:srgbClr val="000000"/>
                </a:solidFill>
                <a:latin typeface="思源黑体 CN Regular" pitchFamily="34" charset="0"/>
                <a:ea typeface="思源黑体 CN Regular" pitchFamily="34" charset="-122"/>
                <a:cs typeface="思源黑体 CN Regular" pitchFamily="34" charset="-120"/>
              </a:rPr>
              <a:t>个性化</a:t>
            </a:r>
            <a:endParaRPr lang="en-US" sz="1500"/>
          </a:p>
        </p:txBody>
      </p:sp>
      <p:sp>
        <p:nvSpPr>
          <p:cNvPr id="15" name="Shape 10"/>
          <p:cNvSpPr/>
          <p:nvPr/>
        </p:nvSpPr>
        <p:spPr>
          <a:xfrm>
            <a:off x="11738059" y="4741782"/>
            <a:ext cx="3162761" cy="697687"/>
          </a:xfrm>
          <a:custGeom>
            <a:avLst/>
            <a:gdLst/>
            <a:ahLst/>
            <a:cxnLst/>
            <a:rect l="l" t="t" r="r" b="b"/>
            <a:pathLst>
              <a:path w="3162761" h="697687">
                <a:moveTo>
                  <a:pt x="3162761" y="697687"/>
                </a:moveTo>
                <a:lnTo>
                  <a:pt x="0" y="697687"/>
                </a:lnTo>
                <a:lnTo>
                  <a:pt x="0" y="0"/>
                </a:lnTo>
                <a:lnTo>
                  <a:pt x="3162761" y="0"/>
                </a:lnTo>
                <a:lnTo>
                  <a:pt x="3162761" y="697687"/>
                </a:lnTo>
                <a:close/>
              </a:path>
            </a:pathLst>
          </a:custGeom>
          <a:solidFill>
            <a:srgbClr val="FFFFFF">
              <a:alpha val="0"/>
            </a:srgbClr>
          </a:solidFill>
          <a:ln w="19050">
            <a:solidFill>
              <a:srgbClr val="C4C4C4"/>
            </a:solidFill>
            <a:prstDash val="solid"/>
          </a:ln>
        </p:spPr>
      </p:sp>
      <p:sp>
        <p:nvSpPr>
          <p:cNvPr id="16" name="Text 11"/>
          <p:cNvSpPr/>
          <p:nvPr/>
        </p:nvSpPr>
        <p:spPr>
          <a:xfrm>
            <a:off x="11738059" y="4741782"/>
            <a:ext cx="3162761" cy="697687"/>
          </a:xfrm>
          <a:prstGeom prst="rect">
            <a:avLst/>
          </a:prstGeom>
          <a:noFill/>
          <a:ln/>
        </p:spPr>
        <p:txBody>
          <a:bodyPr wrap="square" rtlCol="0" anchor="ctr"/>
          <a:lstStyle/>
          <a:p>
            <a:pPr algn="ctr"/>
            <a:r>
              <a:rPr lang="en-US" sz="2400" b="1">
                <a:solidFill>
                  <a:srgbClr val="000000"/>
                </a:solidFill>
                <a:latin typeface="思源黑体 CN Regular" pitchFamily="34" charset="0"/>
                <a:ea typeface="思源黑体 CN Regular" pitchFamily="34" charset="-122"/>
                <a:cs typeface="思源黑体 CN Regular" pitchFamily="34" charset="-120"/>
              </a:rPr>
              <a:t>睡眠计划</a:t>
            </a:r>
            <a:endParaRPr lang="en-US" sz="1500"/>
          </a:p>
        </p:txBody>
      </p:sp>
      <p:pic>
        <p:nvPicPr>
          <p:cNvPr id="17" name="Image 3" descr="//file.101dao.com/files/upload/material_file/202110/4e4a1ba4-9081-4fd5-a5c2-6704706cb000.png"/>
          <p:cNvPicPr>
            <a:picLocks noChangeAspect="1"/>
          </p:cNvPicPr>
          <p:nvPr/>
        </p:nvPicPr>
        <p:blipFill>
          <a:blip r:embed="rId8"/>
          <a:stretch>
            <a:fillRect/>
          </a:stretch>
        </p:blipFill>
        <p:spPr>
          <a:xfrm>
            <a:off x="7354066" y="1762252"/>
            <a:ext cx="3703217" cy="31755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434343"/>
        </a:solidFill>
        <a:effectLst/>
      </p:bgPr>
    </p:bg>
    <p:spTree>
      <p:nvGrpSpPr>
        <p:cNvPr id="1" name=""/>
        <p:cNvGrpSpPr/>
        <p:nvPr/>
      </p:nvGrpSpPr>
      <p:grpSpPr>
        <a:xfrm>
          <a:off x="0" y="0"/>
          <a:ext cx="0" cy="0"/>
          <a:chOff x="0" y="0"/>
          <a:chExt cx="0" cy="0"/>
        </a:xfrm>
      </p:grpSpPr>
      <p:pic>
        <p:nvPicPr>
          <p:cNvPr id="2" name="Image 0" descr="//file.101dao.com/upload/user/image/202209/d6c53e71-26fe-4438-815e-6a3d6626cc87.png"/>
          <p:cNvPicPr>
            <a:picLocks noChangeAspect="1"/>
          </p:cNvPicPr>
          <p:nvPr/>
        </p:nvPicPr>
        <p:blipFill>
          <a:blip r:embed="rId3"/>
          <a:stretch>
            <a:fillRect/>
          </a:stretch>
        </p:blipFill>
        <p:spPr>
          <a:xfrm>
            <a:off x="0" y="0"/>
            <a:ext cx="17556480" cy="9875520"/>
          </a:xfrm>
          <a:prstGeom prst="rect">
            <a:avLst/>
          </a:prstGeom>
        </p:spPr>
      </p:pic>
      <p:pic>
        <p:nvPicPr>
          <p:cNvPr id="3"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14600" y="2133875"/>
            <a:ext cx="13112739" cy="5607771"/>
          </a:xfrm>
          <a:prstGeom prst="rect">
            <a:avLst/>
          </a:prstGeom>
        </p:spPr>
      </p:pic>
      <p:sp>
        <p:nvSpPr>
          <p:cNvPr id="4" name="Shape 0"/>
          <p:cNvSpPr/>
          <p:nvPr/>
        </p:nvSpPr>
        <p:spPr>
          <a:xfrm>
            <a:off x="14955511" y="2444493"/>
            <a:ext cx="781911" cy="763497"/>
          </a:xfrm>
          <a:custGeom>
            <a:avLst/>
            <a:gdLst/>
            <a:ahLst/>
            <a:cxnLst/>
            <a:rect l="l" t="t" r="r" b="b"/>
            <a:pathLst>
              <a:path w="781911" h="763497">
                <a:moveTo>
                  <a:pt x="0" y="377155"/>
                </a:moveTo>
                <a:lnTo>
                  <a:pt x="321952" y="312764"/>
                </a:lnTo>
                <a:lnTo>
                  <a:pt x="386342" y="0"/>
                </a:lnTo>
                <a:lnTo>
                  <a:pt x="459959" y="312764"/>
                </a:lnTo>
                <a:lnTo>
                  <a:pt x="781911" y="377155"/>
                </a:lnTo>
                <a:lnTo>
                  <a:pt x="459959" y="450732"/>
                </a:lnTo>
                <a:lnTo>
                  <a:pt x="386342" y="763497"/>
                </a:lnTo>
                <a:lnTo>
                  <a:pt x="321952" y="450732"/>
                </a:lnTo>
                <a:lnTo>
                  <a:pt x="0" y="377155"/>
                </a:lnTo>
                <a:lnTo>
                  <a:pt x="0" y="377155"/>
                </a:lnTo>
                <a:lnTo>
                  <a:pt x="0" y="377155"/>
                </a:lnTo>
                <a:close/>
              </a:path>
            </a:pathLst>
          </a:custGeom>
          <a:solidFill>
            <a:srgbClr val="B7B7B7"/>
          </a:solidFill>
          <a:ln w="19050">
            <a:solidFill>
              <a:srgbClr val="9B9B9B"/>
            </a:solidFill>
            <a:prstDash val="solid"/>
          </a:ln>
        </p:spPr>
      </p:sp>
      <p:sp>
        <p:nvSpPr>
          <p:cNvPr id="5" name="Shape 1"/>
          <p:cNvSpPr/>
          <p:nvPr/>
        </p:nvSpPr>
        <p:spPr>
          <a:xfrm>
            <a:off x="4100847" y="7473647"/>
            <a:ext cx="605110" cy="590860"/>
          </a:xfrm>
          <a:custGeom>
            <a:avLst/>
            <a:gdLst/>
            <a:ahLst/>
            <a:cxnLst/>
            <a:rect l="l" t="t" r="r" b="b"/>
            <a:pathLst>
              <a:path w="605110" h="590860">
                <a:moveTo>
                  <a:pt x="0" y="291875"/>
                </a:moveTo>
                <a:lnTo>
                  <a:pt x="249154" y="242044"/>
                </a:lnTo>
                <a:lnTo>
                  <a:pt x="298985" y="0"/>
                </a:lnTo>
                <a:lnTo>
                  <a:pt x="355956" y="242044"/>
                </a:lnTo>
                <a:lnTo>
                  <a:pt x="605110" y="291875"/>
                </a:lnTo>
                <a:lnTo>
                  <a:pt x="355956" y="348816"/>
                </a:lnTo>
                <a:lnTo>
                  <a:pt x="298985" y="590860"/>
                </a:lnTo>
                <a:lnTo>
                  <a:pt x="249154" y="348816"/>
                </a:lnTo>
                <a:lnTo>
                  <a:pt x="0" y="291875"/>
                </a:lnTo>
                <a:lnTo>
                  <a:pt x="0" y="291875"/>
                </a:lnTo>
                <a:lnTo>
                  <a:pt x="0" y="291875"/>
                </a:lnTo>
                <a:close/>
              </a:path>
            </a:pathLst>
          </a:custGeom>
          <a:solidFill>
            <a:srgbClr val="F3F3F3"/>
          </a:solidFill>
          <a:ln w="19050">
            <a:solidFill>
              <a:srgbClr val="A3A3A3"/>
            </a:solidFill>
            <a:prstDash val="solid"/>
          </a:ln>
        </p:spPr>
      </p:sp>
      <p:sp>
        <p:nvSpPr>
          <p:cNvPr id="6" name="Shape 2"/>
          <p:cNvSpPr/>
          <p:nvPr/>
        </p:nvSpPr>
        <p:spPr>
          <a:xfrm>
            <a:off x="13894396" y="383514"/>
            <a:ext cx="680130" cy="664113"/>
          </a:xfrm>
          <a:custGeom>
            <a:avLst/>
            <a:gdLst/>
            <a:ahLst/>
            <a:cxnLst/>
            <a:rect l="l" t="t" r="r" b="b"/>
            <a:pathLst>
              <a:path w="680130" h="664113">
                <a:moveTo>
                  <a:pt x="0" y="328061"/>
                </a:moveTo>
                <a:lnTo>
                  <a:pt x="280043" y="272052"/>
                </a:lnTo>
                <a:lnTo>
                  <a:pt x="336052" y="0"/>
                </a:lnTo>
                <a:lnTo>
                  <a:pt x="400086" y="272052"/>
                </a:lnTo>
                <a:lnTo>
                  <a:pt x="680130" y="328061"/>
                </a:lnTo>
                <a:lnTo>
                  <a:pt x="400086" y="392061"/>
                </a:lnTo>
                <a:lnTo>
                  <a:pt x="336052" y="664113"/>
                </a:lnTo>
                <a:lnTo>
                  <a:pt x="280043" y="392061"/>
                </a:lnTo>
                <a:lnTo>
                  <a:pt x="0" y="328061"/>
                </a:lnTo>
                <a:lnTo>
                  <a:pt x="0" y="328061"/>
                </a:lnTo>
                <a:lnTo>
                  <a:pt x="0" y="328061"/>
                </a:lnTo>
                <a:close/>
              </a:path>
            </a:pathLst>
          </a:custGeom>
          <a:solidFill>
            <a:srgbClr val="D9997D"/>
          </a:solidFill>
          <a:ln w="19050">
            <a:solidFill>
              <a:srgbClr val="B7B7B7"/>
            </a:solidFill>
            <a:prstDash val="solid"/>
          </a:ln>
        </p:spPr>
      </p:sp>
      <p:sp>
        <p:nvSpPr>
          <p:cNvPr id="7" name="Shape 3"/>
          <p:cNvSpPr/>
          <p:nvPr/>
        </p:nvSpPr>
        <p:spPr>
          <a:xfrm>
            <a:off x="16134997" y="1820157"/>
            <a:ext cx="605110" cy="590860"/>
          </a:xfrm>
          <a:custGeom>
            <a:avLst/>
            <a:gdLst/>
            <a:ahLst/>
            <a:cxnLst/>
            <a:rect l="l" t="t" r="r" b="b"/>
            <a:pathLst>
              <a:path w="605110" h="590860">
                <a:moveTo>
                  <a:pt x="0" y="291875"/>
                </a:moveTo>
                <a:lnTo>
                  <a:pt x="249154" y="242044"/>
                </a:lnTo>
                <a:lnTo>
                  <a:pt x="298985" y="0"/>
                </a:lnTo>
                <a:lnTo>
                  <a:pt x="355956" y="242044"/>
                </a:lnTo>
                <a:lnTo>
                  <a:pt x="605110" y="291875"/>
                </a:lnTo>
                <a:lnTo>
                  <a:pt x="355956" y="348816"/>
                </a:lnTo>
                <a:lnTo>
                  <a:pt x="298985" y="590860"/>
                </a:lnTo>
                <a:lnTo>
                  <a:pt x="249154" y="348816"/>
                </a:lnTo>
                <a:lnTo>
                  <a:pt x="0" y="291875"/>
                </a:lnTo>
                <a:lnTo>
                  <a:pt x="0" y="291875"/>
                </a:lnTo>
                <a:lnTo>
                  <a:pt x="0" y="291875"/>
                </a:lnTo>
                <a:close/>
              </a:path>
            </a:pathLst>
          </a:custGeom>
          <a:solidFill>
            <a:srgbClr val="F3F3F3"/>
          </a:solidFill>
          <a:ln w="19050">
            <a:solidFill>
              <a:srgbClr val="A3A3A3"/>
            </a:solidFill>
            <a:prstDash val="solid"/>
          </a:ln>
        </p:spPr>
      </p:sp>
      <p:sp>
        <p:nvSpPr>
          <p:cNvPr id="8" name="Shape 4"/>
          <p:cNvSpPr/>
          <p:nvPr/>
        </p:nvSpPr>
        <p:spPr>
          <a:xfrm>
            <a:off x="2984521" y="8153597"/>
            <a:ext cx="638853" cy="623808"/>
          </a:xfrm>
          <a:custGeom>
            <a:avLst/>
            <a:gdLst/>
            <a:ahLst/>
            <a:cxnLst/>
            <a:rect l="l" t="t" r="r" b="b"/>
            <a:pathLst>
              <a:path w="638853" h="623808">
                <a:moveTo>
                  <a:pt x="0" y="308151"/>
                </a:moveTo>
                <a:lnTo>
                  <a:pt x="263048" y="255541"/>
                </a:lnTo>
                <a:lnTo>
                  <a:pt x="315657" y="0"/>
                </a:lnTo>
                <a:lnTo>
                  <a:pt x="375805" y="255541"/>
                </a:lnTo>
                <a:lnTo>
                  <a:pt x="638853" y="308151"/>
                </a:lnTo>
                <a:lnTo>
                  <a:pt x="375805" y="368267"/>
                </a:lnTo>
                <a:lnTo>
                  <a:pt x="315657" y="623808"/>
                </a:lnTo>
                <a:lnTo>
                  <a:pt x="263048" y="368267"/>
                </a:lnTo>
                <a:lnTo>
                  <a:pt x="0" y="308151"/>
                </a:lnTo>
                <a:lnTo>
                  <a:pt x="0" y="308151"/>
                </a:lnTo>
                <a:lnTo>
                  <a:pt x="0" y="308151"/>
                </a:lnTo>
                <a:close/>
              </a:path>
            </a:pathLst>
          </a:custGeom>
          <a:solidFill>
            <a:srgbClr val="B7B7B7"/>
          </a:solidFill>
          <a:ln w="19050">
            <a:solidFill>
              <a:srgbClr val="A4A4A4"/>
            </a:solidFill>
            <a:prstDash val="solid"/>
          </a:ln>
        </p:spPr>
      </p:sp>
      <p:sp>
        <p:nvSpPr>
          <p:cNvPr id="9" name="Shape 5"/>
          <p:cNvSpPr/>
          <p:nvPr/>
        </p:nvSpPr>
        <p:spPr>
          <a:xfrm rot="-5400000">
            <a:off x="15043501" y="7711958"/>
            <a:ext cx="1203574" cy="979418"/>
          </a:xfrm>
          <a:custGeom>
            <a:avLst/>
            <a:gdLst/>
            <a:ahLst/>
            <a:cxnLst/>
            <a:rect l="l" t="t" r="r" b="b"/>
            <a:pathLst>
              <a:path w="1203574" h="979418">
                <a:moveTo>
                  <a:pt x="601793" y="979418"/>
                </a:moveTo>
                <a:lnTo>
                  <a:pt x="0" y="979418"/>
                </a:lnTo>
                <a:lnTo>
                  <a:pt x="0" y="-5"/>
                </a:lnTo>
                <a:lnTo>
                  <a:pt x="601793" y="-5"/>
                </a:lnTo>
                <a:cubicBezTo>
                  <a:pt x="934154" y="-5"/>
                  <a:pt x="1203580" y="219243"/>
                  <a:pt x="1203580" y="489704"/>
                </a:cubicBezTo>
                <a:cubicBezTo>
                  <a:pt x="1203580" y="760165"/>
                  <a:pt x="934154" y="979418"/>
                  <a:pt x="601793" y="979418"/>
                </a:cubicBezTo>
                <a:close/>
              </a:path>
            </a:pathLst>
          </a:custGeom>
          <a:solidFill>
            <a:srgbClr val="434343"/>
          </a:solidFill>
          <a:ln w="19050">
            <a:solidFill>
              <a:srgbClr val="F3F3F3"/>
            </a:solidFill>
            <a:prstDash val="solid"/>
          </a:ln>
        </p:spPr>
      </p:sp>
      <p:sp>
        <p:nvSpPr>
          <p:cNvPr id="10" name="Shape 6"/>
          <p:cNvSpPr/>
          <p:nvPr/>
        </p:nvSpPr>
        <p:spPr>
          <a:xfrm rot="-5400000">
            <a:off x="14952061" y="7620518"/>
            <a:ext cx="1203574" cy="979418"/>
          </a:xfrm>
          <a:custGeom>
            <a:avLst/>
            <a:gdLst/>
            <a:ahLst/>
            <a:cxnLst/>
            <a:rect l="l" t="t" r="r" b="b"/>
            <a:pathLst>
              <a:path w="1203574" h="979418">
                <a:moveTo>
                  <a:pt x="601793" y="979418"/>
                </a:moveTo>
                <a:lnTo>
                  <a:pt x="0" y="979418"/>
                </a:lnTo>
                <a:lnTo>
                  <a:pt x="0" y="-5"/>
                </a:lnTo>
                <a:lnTo>
                  <a:pt x="601793" y="-5"/>
                </a:lnTo>
                <a:cubicBezTo>
                  <a:pt x="934154" y="-5"/>
                  <a:pt x="1203580" y="219243"/>
                  <a:pt x="1203580" y="489704"/>
                </a:cubicBezTo>
                <a:cubicBezTo>
                  <a:pt x="1203580" y="760165"/>
                  <a:pt x="934154" y="979418"/>
                  <a:pt x="601793" y="979418"/>
                </a:cubicBezTo>
                <a:close/>
              </a:path>
            </a:pathLst>
          </a:custGeom>
          <a:solidFill>
            <a:srgbClr val="434343"/>
          </a:solidFill>
          <a:ln w="19050">
            <a:solidFill>
              <a:srgbClr val="F3F3F3"/>
            </a:solidFill>
            <a:prstDash val="solid"/>
          </a:ln>
        </p:spPr>
      </p:sp>
      <p:sp>
        <p:nvSpPr>
          <p:cNvPr id="11" name="Shape 7"/>
          <p:cNvSpPr/>
          <p:nvPr/>
        </p:nvSpPr>
        <p:spPr>
          <a:xfrm rot="-5400000">
            <a:off x="14860621" y="7529078"/>
            <a:ext cx="1203574" cy="979418"/>
          </a:xfrm>
          <a:custGeom>
            <a:avLst/>
            <a:gdLst/>
            <a:ahLst/>
            <a:cxnLst/>
            <a:rect l="l" t="t" r="r" b="b"/>
            <a:pathLst>
              <a:path w="1203574" h="979418">
                <a:moveTo>
                  <a:pt x="601793" y="979418"/>
                </a:moveTo>
                <a:lnTo>
                  <a:pt x="0" y="979418"/>
                </a:lnTo>
                <a:lnTo>
                  <a:pt x="0" y="-5"/>
                </a:lnTo>
                <a:lnTo>
                  <a:pt x="601793" y="-5"/>
                </a:lnTo>
                <a:cubicBezTo>
                  <a:pt x="934154" y="-5"/>
                  <a:pt x="1203580" y="219243"/>
                  <a:pt x="1203580" y="489704"/>
                </a:cubicBezTo>
                <a:cubicBezTo>
                  <a:pt x="1203580" y="760165"/>
                  <a:pt x="934154" y="979418"/>
                  <a:pt x="601793" y="979418"/>
                </a:cubicBezTo>
                <a:close/>
              </a:path>
            </a:pathLst>
          </a:custGeom>
          <a:solidFill>
            <a:srgbClr val="434343"/>
          </a:solidFill>
          <a:ln w="19050">
            <a:solidFill>
              <a:srgbClr val="F3F3F3"/>
            </a:solidFill>
            <a:prstDash val="solid"/>
          </a:ln>
        </p:spPr>
      </p:sp>
      <p:sp>
        <p:nvSpPr>
          <p:cNvPr id="12" name="Shape 8"/>
          <p:cNvSpPr/>
          <p:nvPr/>
        </p:nvSpPr>
        <p:spPr>
          <a:xfrm rot="-5400000">
            <a:off x="14769181" y="7437638"/>
            <a:ext cx="1203574" cy="979418"/>
          </a:xfrm>
          <a:custGeom>
            <a:avLst/>
            <a:gdLst/>
            <a:ahLst/>
            <a:cxnLst/>
            <a:rect l="l" t="t" r="r" b="b"/>
            <a:pathLst>
              <a:path w="1203574" h="979418">
                <a:moveTo>
                  <a:pt x="601793" y="979418"/>
                </a:moveTo>
                <a:lnTo>
                  <a:pt x="0" y="979418"/>
                </a:lnTo>
                <a:lnTo>
                  <a:pt x="0" y="-5"/>
                </a:lnTo>
                <a:lnTo>
                  <a:pt x="601793" y="-5"/>
                </a:lnTo>
                <a:cubicBezTo>
                  <a:pt x="934154" y="-5"/>
                  <a:pt x="1203580" y="219243"/>
                  <a:pt x="1203580" y="489704"/>
                </a:cubicBezTo>
                <a:cubicBezTo>
                  <a:pt x="1203580" y="760165"/>
                  <a:pt x="934154" y="979418"/>
                  <a:pt x="601793" y="979418"/>
                </a:cubicBezTo>
                <a:close/>
              </a:path>
            </a:pathLst>
          </a:custGeom>
          <a:solidFill>
            <a:srgbClr val="434343"/>
          </a:solidFill>
          <a:ln w="19050">
            <a:solidFill>
              <a:srgbClr val="F3F3F3"/>
            </a:solidFill>
            <a:prstDash val="solid"/>
          </a:ln>
        </p:spPr>
      </p:sp>
      <p:sp>
        <p:nvSpPr>
          <p:cNvPr id="13" name="Shape 9"/>
          <p:cNvSpPr/>
          <p:nvPr/>
        </p:nvSpPr>
        <p:spPr>
          <a:xfrm rot="5400000">
            <a:off x="281763" y="4862336"/>
            <a:ext cx="1572854" cy="778445"/>
          </a:xfrm>
          <a:custGeom>
            <a:avLst/>
            <a:gdLst/>
            <a:ahLst/>
            <a:cxnLst/>
            <a:rect l="l" t="t" r="r" b="b"/>
            <a:pathLst>
              <a:path w="1572854" h="778445">
                <a:moveTo>
                  <a:pt x="1572854" y="383886"/>
                </a:moveTo>
                <a:lnTo>
                  <a:pt x="1183132" y="767820"/>
                </a:lnTo>
                <a:lnTo>
                  <a:pt x="1183132" y="575853"/>
                </a:lnTo>
                <a:lnTo>
                  <a:pt x="0" y="575853"/>
                </a:lnTo>
                <a:lnTo>
                  <a:pt x="0" y="191920"/>
                </a:lnTo>
                <a:lnTo>
                  <a:pt x="1183132" y="191920"/>
                </a:lnTo>
                <a:lnTo>
                  <a:pt x="1183132" y="-47"/>
                </a:lnTo>
                <a:lnTo>
                  <a:pt x="1572854" y="383886"/>
                </a:lnTo>
                <a:close/>
              </a:path>
            </a:pathLst>
          </a:custGeom>
          <a:solidFill>
            <a:srgbClr val="B7B7B7"/>
          </a:solidFill>
          <a:ln w="19050">
            <a:solidFill>
              <a:srgbClr val="434343"/>
            </a:solidFill>
            <a:prstDash val="solid"/>
          </a:ln>
        </p:spPr>
      </p:sp>
      <p:sp>
        <p:nvSpPr>
          <p:cNvPr id="14" name="Shape 10"/>
          <p:cNvSpPr/>
          <p:nvPr/>
        </p:nvSpPr>
        <p:spPr>
          <a:xfrm rot="5400000">
            <a:off x="384250" y="4776346"/>
            <a:ext cx="1572854" cy="778445"/>
          </a:xfrm>
          <a:custGeom>
            <a:avLst/>
            <a:gdLst/>
            <a:ahLst/>
            <a:cxnLst/>
            <a:rect l="l" t="t" r="r" b="b"/>
            <a:pathLst>
              <a:path w="1572854" h="778445">
                <a:moveTo>
                  <a:pt x="1572854" y="383886"/>
                </a:moveTo>
                <a:lnTo>
                  <a:pt x="1183132" y="767820"/>
                </a:lnTo>
                <a:lnTo>
                  <a:pt x="1183132" y="575853"/>
                </a:lnTo>
                <a:lnTo>
                  <a:pt x="0" y="575853"/>
                </a:lnTo>
                <a:lnTo>
                  <a:pt x="0" y="191920"/>
                </a:lnTo>
                <a:lnTo>
                  <a:pt x="1183132" y="191920"/>
                </a:lnTo>
                <a:lnTo>
                  <a:pt x="1183132" y="-47"/>
                </a:lnTo>
                <a:lnTo>
                  <a:pt x="1572854" y="383886"/>
                </a:lnTo>
                <a:close/>
              </a:path>
            </a:pathLst>
          </a:custGeom>
          <a:solidFill>
            <a:srgbClr val="B7B7B7"/>
          </a:solidFill>
          <a:ln w="19050">
            <a:solidFill>
              <a:srgbClr val="434343"/>
            </a:solidFill>
            <a:prstDash val="solid"/>
          </a:ln>
        </p:spPr>
      </p:sp>
      <p:pic>
        <p:nvPicPr>
          <p:cNvPr id="15" name="Image 2" descr="preencoded.png"/>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1101441" y="4040141"/>
            <a:ext cx="142698" cy="381058"/>
          </a:xfrm>
          <a:prstGeom prst="rect">
            <a:avLst/>
          </a:prstGeom>
        </p:spPr>
      </p:pic>
      <p:sp>
        <p:nvSpPr>
          <p:cNvPr id="16" name="Text 11"/>
          <p:cNvSpPr/>
          <p:nvPr/>
        </p:nvSpPr>
        <p:spPr>
          <a:xfrm>
            <a:off x="2368082" y="5006725"/>
            <a:ext cx="12820317" cy="1188720"/>
          </a:xfrm>
          <a:prstGeom prst="rect">
            <a:avLst/>
          </a:prstGeom>
          <a:noFill/>
          <a:ln/>
        </p:spPr>
        <p:txBody>
          <a:bodyPr wrap="square" lIns="95250" tIns="95250" rIns="95250" bIns="95250" rtlCol="0" anchor="t">
            <a:spAutoFit/>
          </a:bodyPr>
          <a:lstStyle/>
          <a:p>
            <a:pPr>
              <a:lnSpc>
                <a:spcPct val="120000"/>
              </a:lnSpc>
              <a:spcBef>
                <a:spcPts val="375"/>
              </a:spcBef>
            </a:pPr>
            <a:r>
              <a:rPr lang="en-US" sz="6000">
                <a:solidFill>
                  <a:srgbClr val="F3F3F3"/>
                </a:solidFill>
                <a:latin typeface="思源黑体 CN Regular" pitchFamily="34" charset="0"/>
                <a:ea typeface="思源黑体 CN Regular" pitchFamily="34" charset="-122"/>
                <a:cs typeface="思源黑体 CN Regular" pitchFamily="34" charset="-120"/>
              </a:rPr>
              <a:t>                              预期成果</a:t>
            </a:r>
            <a:endParaRPr lang="en-US" sz="6000"/>
          </a:p>
        </p:txBody>
      </p:sp>
      <p:sp>
        <p:nvSpPr>
          <p:cNvPr id="17" name="Shape 12"/>
          <p:cNvSpPr/>
          <p:nvPr/>
        </p:nvSpPr>
        <p:spPr>
          <a:xfrm>
            <a:off x="7863840" y="3083833"/>
            <a:ext cx="1828800" cy="1572768"/>
          </a:xfrm>
          <a:custGeom>
            <a:avLst/>
            <a:gdLst/>
            <a:ahLst/>
            <a:cxnLst/>
            <a:rect l="l" t="t" r="r" b="b"/>
            <a:pathLst>
              <a:path w="1828800" h="1572768">
                <a:moveTo>
                  <a:pt x="937864" y="-9"/>
                </a:moveTo>
                <a:cubicBezTo>
                  <a:pt x="697550" y="-9"/>
                  <a:pt x="459065" y="84308"/>
                  <a:pt x="299009" y="263265"/>
                </a:cubicBezTo>
                <a:cubicBezTo>
                  <a:pt x="120234" y="463052"/>
                  <a:pt x="3365" y="749067"/>
                  <a:pt x="3548" y="1022574"/>
                </a:cubicBezTo>
                <a:lnTo>
                  <a:pt x="3548" y="1022574"/>
                </a:lnTo>
                <a:lnTo>
                  <a:pt x="2542" y="1013987"/>
                </a:lnTo>
                <a:lnTo>
                  <a:pt x="2542" y="1013987"/>
                </a:lnTo>
                <a:cubicBezTo>
                  <a:pt x="-9" y="1090358"/>
                  <a:pt x="11677" y="1177317"/>
                  <a:pt x="23271" y="1249491"/>
                </a:cubicBezTo>
                <a:cubicBezTo>
                  <a:pt x="44998" y="1386514"/>
                  <a:pt x="95399" y="1466451"/>
                  <a:pt x="228518" y="1529206"/>
                </a:cubicBezTo>
                <a:cubicBezTo>
                  <a:pt x="285082" y="1557013"/>
                  <a:pt x="347115" y="1571890"/>
                  <a:pt x="410127" y="1572777"/>
                </a:cubicBezTo>
                <a:cubicBezTo>
                  <a:pt x="480792" y="1572119"/>
                  <a:pt x="549929" y="1552157"/>
                  <a:pt x="610079" y="1515042"/>
                </a:cubicBezTo>
                <a:cubicBezTo>
                  <a:pt x="686596" y="1469368"/>
                  <a:pt x="756803" y="1416753"/>
                  <a:pt x="841449" y="1386514"/>
                </a:cubicBezTo>
                <a:cubicBezTo>
                  <a:pt x="922794" y="1357372"/>
                  <a:pt x="1008437" y="1352718"/>
                  <a:pt x="1093723" y="1347597"/>
                </a:cubicBezTo>
                <a:cubicBezTo>
                  <a:pt x="1301347" y="1335362"/>
                  <a:pt x="1559372" y="1231038"/>
                  <a:pt x="1705914" y="1082686"/>
                </a:cubicBezTo>
                <a:cubicBezTo>
                  <a:pt x="1947690" y="836950"/>
                  <a:pt x="1795022" y="413446"/>
                  <a:pt x="1560652" y="216128"/>
                </a:cubicBezTo>
                <a:cubicBezTo>
                  <a:pt x="1393381" y="74990"/>
                  <a:pt x="1164571" y="-9"/>
                  <a:pt x="937864" y="-9"/>
                </a:cubicBezTo>
                <a:close/>
              </a:path>
            </a:pathLst>
          </a:custGeom>
          <a:solidFill>
            <a:srgbClr val="FFFFFF"/>
          </a:solidFill>
          <a:ln/>
        </p:spPr>
      </p:sp>
      <p:sp>
        <p:nvSpPr>
          <p:cNvPr id="18" name="Text 13"/>
          <p:cNvSpPr/>
          <p:nvPr/>
        </p:nvSpPr>
        <p:spPr>
          <a:xfrm>
            <a:off x="7453217" y="3199394"/>
            <a:ext cx="2650046" cy="1188720"/>
          </a:xfrm>
          <a:prstGeom prst="rect">
            <a:avLst/>
          </a:prstGeom>
          <a:noFill/>
          <a:ln/>
        </p:spPr>
        <p:txBody>
          <a:bodyPr wrap="square" lIns="95250" tIns="95250" rIns="95250" bIns="95250" rtlCol="0" anchor="t">
            <a:spAutoFit/>
          </a:bodyPr>
          <a:lstStyle/>
          <a:p>
            <a:pPr>
              <a:lnSpc>
                <a:spcPct val="120000"/>
              </a:lnSpc>
              <a:spcBef>
                <a:spcPts val="375"/>
              </a:spcBef>
            </a:pPr>
            <a:r>
              <a:rPr lang="en-US" sz="6000">
                <a:solidFill>
                  <a:srgbClr val="434343"/>
                </a:solidFill>
                <a:latin typeface="思源黑体 CN Regular" pitchFamily="34" charset="0"/>
                <a:ea typeface="思源黑体 CN Regular" pitchFamily="34" charset="-122"/>
                <a:cs typeface="思源黑体 CN Regular" pitchFamily="34" charset="-120"/>
              </a:rPr>
              <a:t>     04</a:t>
            </a:r>
            <a:endParaRPr lang="en-US" sz="6000"/>
          </a:p>
        </p:txBody>
      </p:sp>
      <p:sp>
        <p:nvSpPr>
          <p:cNvPr id="19" name="Shape 14"/>
          <p:cNvSpPr/>
          <p:nvPr/>
        </p:nvSpPr>
        <p:spPr>
          <a:xfrm>
            <a:off x="1365119" y="962090"/>
            <a:ext cx="897026" cy="897026"/>
          </a:xfrm>
          <a:custGeom>
            <a:avLst/>
            <a:gdLst/>
            <a:ahLst/>
            <a:cxnLst/>
            <a:rect l="l" t="t" r="r" b="b"/>
            <a:pathLst>
              <a:path w="897026" h="897026">
                <a:moveTo>
                  <a:pt x="448513" y="0"/>
                </a:moveTo>
                <a:cubicBezTo>
                  <a:pt x="696054" y="0"/>
                  <a:pt x="897026" y="200972"/>
                  <a:pt x="897026" y="448513"/>
                </a:cubicBezTo>
                <a:cubicBezTo>
                  <a:pt x="897026" y="696054"/>
                  <a:pt x="696054" y="897026"/>
                  <a:pt x="448513" y="897026"/>
                </a:cubicBezTo>
                <a:cubicBezTo>
                  <a:pt x="200972" y="897026"/>
                  <a:pt x="0" y="696054"/>
                  <a:pt x="0" y="448513"/>
                </a:cubicBezTo>
                <a:cubicBezTo>
                  <a:pt x="0" y="200972"/>
                  <a:pt x="200972" y="0"/>
                  <a:pt x="448513" y="0"/>
                </a:cubicBezTo>
                <a:close/>
              </a:path>
            </a:pathLst>
          </a:custGeom>
          <a:solidFill>
            <a:srgbClr val="F2C2AB"/>
          </a:solidFill>
          <a:ln w="19050">
            <a:solidFill>
              <a:srgbClr val="434343"/>
            </a:solidFill>
            <a:prstDash val="solid"/>
          </a:ln>
        </p:spPr>
      </p:sp>
      <p:sp>
        <p:nvSpPr>
          <p:cNvPr id="20" name="Shape 15"/>
          <p:cNvSpPr/>
          <p:nvPr/>
        </p:nvSpPr>
        <p:spPr>
          <a:xfrm>
            <a:off x="1547999" y="962090"/>
            <a:ext cx="897026" cy="897026"/>
          </a:xfrm>
          <a:custGeom>
            <a:avLst/>
            <a:gdLst/>
            <a:ahLst/>
            <a:cxnLst/>
            <a:rect l="l" t="t" r="r" b="b"/>
            <a:pathLst>
              <a:path w="897026" h="897026">
                <a:moveTo>
                  <a:pt x="448513" y="0"/>
                </a:moveTo>
                <a:cubicBezTo>
                  <a:pt x="696054" y="0"/>
                  <a:pt x="897026" y="200972"/>
                  <a:pt x="897026" y="448513"/>
                </a:cubicBezTo>
                <a:cubicBezTo>
                  <a:pt x="897026" y="696054"/>
                  <a:pt x="696054" y="897026"/>
                  <a:pt x="448513" y="897026"/>
                </a:cubicBezTo>
                <a:cubicBezTo>
                  <a:pt x="200972" y="897026"/>
                  <a:pt x="0" y="696054"/>
                  <a:pt x="0" y="448513"/>
                </a:cubicBezTo>
                <a:cubicBezTo>
                  <a:pt x="0" y="200972"/>
                  <a:pt x="200972" y="0"/>
                  <a:pt x="448513" y="0"/>
                </a:cubicBezTo>
                <a:close/>
              </a:path>
            </a:pathLst>
          </a:custGeom>
          <a:solidFill>
            <a:srgbClr val="F2C2AB"/>
          </a:solidFill>
          <a:ln w="19050">
            <a:solidFill>
              <a:srgbClr val="434343"/>
            </a:solidFill>
            <a:prstDash val="solid"/>
          </a:ln>
        </p:spPr>
      </p:sp>
      <p:sp>
        <p:nvSpPr>
          <p:cNvPr id="21" name="Shape 16"/>
          <p:cNvSpPr/>
          <p:nvPr/>
        </p:nvSpPr>
        <p:spPr>
          <a:xfrm>
            <a:off x="1730879" y="962090"/>
            <a:ext cx="897026" cy="897026"/>
          </a:xfrm>
          <a:custGeom>
            <a:avLst/>
            <a:gdLst/>
            <a:ahLst/>
            <a:cxnLst/>
            <a:rect l="l" t="t" r="r" b="b"/>
            <a:pathLst>
              <a:path w="897026" h="897026">
                <a:moveTo>
                  <a:pt x="448513" y="0"/>
                </a:moveTo>
                <a:cubicBezTo>
                  <a:pt x="696054" y="0"/>
                  <a:pt x="897026" y="200972"/>
                  <a:pt x="897026" y="448513"/>
                </a:cubicBezTo>
                <a:cubicBezTo>
                  <a:pt x="897026" y="696054"/>
                  <a:pt x="696054" y="897026"/>
                  <a:pt x="448513" y="897026"/>
                </a:cubicBezTo>
                <a:cubicBezTo>
                  <a:pt x="200972" y="897026"/>
                  <a:pt x="0" y="696054"/>
                  <a:pt x="0" y="448513"/>
                </a:cubicBezTo>
                <a:cubicBezTo>
                  <a:pt x="0" y="200972"/>
                  <a:pt x="200972" y="0"/>
                  <a:pt x="448513" y="0"/>
                </a:cubicBezTo>
                <a:close/>
              </a:path>
            </a:pathLst>
          </a:custGeom>
          <a:solidFill>
            <a:srgbClr val="F2C2AB"/>
          </a:solidFill>
          <a:ln w="19050">
            <a:solidFill>
              <a:srgbClr val="434343"/>
            </a:solidFill>
            <a:prstDash val="solid"/>
          </a:ln>
        </p:spPr>
      </p:sp>
      <p:sp>
        <p:nvSpPr>
          <p:cNvPr id="22" name="Shape 17"/>
          <p:cNvSpPr/>
          <p:nvPr/>
        </p:nvSpPr>
        <p:spPr>
          <a:xfrm>
            <a:off x="1913759" y="962090"/>
            <a:ext cx="897026" cy="897026"/>
          </a:xfrm>
          <a:custGeom>
            <a:avLst/>
            <a:gdLst/>
            <a:ahLst/>
            <a:cxnLst/>
            <a:rect l="l" t="t" r="r" b="b"/>
            <a:pathLst>
              <a:path w="897026" h="897026">
                <a:moveTo>
                  <a:pt x="448513" y="0"/>
                </a:moveTo>
                <a:cubicBezTo>
                  <a:pt x="696054" y="0"/>
                  <a:pt x="897026" y="200972"/>
                  <a:pt x="897026" y="448513"/>
                </a:cubicBezTo>
                <a:cubicBezTo>
                  <a:pt x="897026" y="696054"/>
                  <a:pt x="696054" y="897026"/>
                  <a:pt x="448513" y="897026"/>
                </a:cubicBezTo>
                <a:cubicBezTo>
                  <a:pt x="200972" y="897026"/>
                  <a:pt x="0" y="696054"/>
                  <a:pt x="0" y="448513"/>
                </a:cubicBezTo>
                <a:cubicBezTo>
                  <a:pt x="0" y="200972"/>
                  <a:pt x="200972" y="0"/>
                  <a:pt x="448513" y="0"/>
                </a:cubicBezTo>
                <a:close/>
              </a:path>
            </a:pathLst>
          </a:custGeom>
          <a:solidFill>
            <a:srgbClr val="F2C2AB"/>
          </a:solidFill>
          <a:ln w="19050">
            <a:solidFill>
              <a:srgbClr val="434343"/>
            </a:solidFill>
            <a:prstDash val="solid"/>
          </a:ln>
        </p:spPr>
      </p:sp>
      <p:sp>
        <p:nvSpPr>
          <p:cNvPr id="23" name="Shape 18"/>
          <p:cNvSpPr/>
          <p:nvPr/>
        </p:nvSpPr>
        <p:spPr>
          <a:xfrm>
            <a:off x="2096639" y="962090"/>
            <a:ext cx="897026" cy="897026"/>
          </a:xfrm>
          <a:custGeom>
            <a:avLst/>
            <a:gdLst/>
            <a:ahLst/>
            <a:cxnLst/>
            <a:rect l="l" t="t" r="r" b="b"/>
            <a:pathLst>
              <a:path w="897026" h="897026">
                <a:moveTo>
                  <a:pt x="448513" y="0"/>
                </a:moveTo>
                <a:cubicBezTo>
                  <a:pt x="696054" y="0"/>
                  <a:pt x="897026" y="200972"/>
                  <a:pt x="897026" y="448513"/>
                </a:cubicBezTo>
                <a:cubicBezTo>
                  <a:pt x="897026" y="696054"/>
                  <a:pt x="696054" y="897026"/>
                  <a:pt x="448513" y="897026"/>
                </a:cubicBezTo>
                <a:cubicBezTo>
                  <a:pt x="200972" y="897026"/>
                  <a:pt x="0" y="696054"/>
                  <a:pt x="0" y="448513"/>
                </a:cubicBezTo>
                <a:cubicBezTo>
                  <a:pt x="0" y="200972"/>
                  <a:pt x="200972" y="0"/>
                  <a:pt x="448513" y="0"/>
                </a:cubicBezTo>
                <a:close/>
              </a:path>
            </a:pathLst>
          </a:custGeom>
          <a:solidFill>
            <a:srgbClr val="F2C2AB"/>
          </a:solidFill>
          <a:ln w="19050">
            <a:solidFill>
              <a:srgbClr val="434343"/>
            </a:solidFill>
            <a:prstDash val="solid"/>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251</Words>
  <Application>Microsoft Office PowerPoint</Application>
  <PresentationFormat>自定义</PresentationFormat>
  <Paragraphs>66</Paragraphs>
  <Slides>11</Slides>
  <Notes>11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Calibri,sans-serif</vt:lpstr>
      <vt:lpstr>Times New Roman,serif</vt:lpstr>
      <vt:lpstr>仓耳渔阳体 W04</vt:lpstr>
      <vt:lpstr>仓耳渔阳体 W05</vt:lpstr>
      <vt:lpstr>等线</vt:lpstr>
      <vt:lpstr>仿宋</vt:lpstr>
      <vt:lpstr>思源黑体 CN Regular</vt:lpstr>
      <vt:lpstr>思源宋体 CN Medium</vt:lpstr>
      <vt:lpstr>宋体</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admin</cp:lastModifiedBy>
  <cp:revision>3</cp:revision>
  <dcterms:created xsi:type="dcterms:W3CDTF">2023-05-11T06:20:08Z</dcterms:created>
  <dcterms:modified xsi:type="dcterms:W3CDTF">2025-05-29T03:23:52Z</dcterms:modified>
</cp:coreProperties>
</file>