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1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6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9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04F7-E03E-4E7F-86FB-61718BD2A08F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9355-FF82-48A9-AEAD-68015B001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4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6815" y="1291905"/>
            <a:ext cx="6417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Dark Rear – Normal fish correlation histogram in short distance</a:t>
            </a:r>
          </a:p>
          <a:p>
            <a:r>
              <a:rPr lang="en-US" altLang="zh-CN" dirty="0"/>
              <a:t>report</a:t>
            </a:r>
          </a:p>
          <a:p>
            <a:r>
              <a:rPr lang="en-US" altLang="zh-CN" dirty="0"/>
              <a:t>0-50 50-100 100-150 150-200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 err="1"/>
              <a:t>Haotian</a:t>
            </a:r>
            <a:r>
              <a:rPr lang="en-US" altLang="zh-CN" dirty="0"/>
              <a:t> </a:t>
            </a:r>
            <a:r>
              <a:rPr lang="en-US" altLang="zh-CN" dirty="0" err="1"/>
              <a:t>Teng</a:t>
            </a:r>
            <a:endParaRPr lang="en-US" altLang="zh-CN" dirty="0"/>
          </a:p>
          <a:p>
            <a:pPr algn="ctr"/>
            <a:r>
              <a:rPr lang="en-US" altLang="zh-CN" dirty="0"/>
              <a:t>2016/07/18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0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171" y="-58723"/>
            <a:ext cx="5519955" cy="3562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11" y="11742"/>
            <a:ext cx="4655889" cy="3491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2" y="3366087"/>
            <a:ext cx="4749842" cy="356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11" y="3440741"/>
            <a:ext cx="4650302" cy="34877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3394" y="1040235"/>
            <a:ext cx="250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Dark Rear</a:t>
            </a:r>
            <a:endParaRPr lang="zh-CN" altLang="en-US" sz="4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49130" y="2239861"/>
            <a:ext cx="0" cy="205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3394" y="4488393"/>
            <a:ext cx="250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Normal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36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" y="100777"/>
            <a:ext cx="4535501" cy="3401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935" y="193056"/>
            <a:ext cx="4558018" cy="3418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2" y="3505142"/>
            <a:ext cx="6459523" cy="3366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316"/>
            <a:ext cx="4494245" cy="33706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3394" y="1040235"/>
            <a:ext cx="250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Dark Rear</a:t>
            </a:r>
            <a:endParaRPr lang="zh-CN" alt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49130" y="2239861"/>
            <a:ext cx="0" cy="205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3394" y="4488393"/>
            <a:ext cx="250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Normal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52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滕昊天</dc:creator>
  <cp:lastModifiedBy>滕昊天</cp:lastModifiedBy>
  <cp:revision>2</cp:revision>
  <dcterms:created xsi:type="dcterms:W3CDTF">2016-07-17T16:22:59Z</dcterms:created>
  <dcterms:modified xsi:type="dcterms:W3CDTF">2016-07-17T16:36:49Z</dcterms:modified>
</cp:coreProperties>
</file>