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3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D11-8EA7-C74C-B05A-CD399A519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4500-E539-D24C-8E4B-C9BBE881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C6C-4200-8D48-84FD-F51AA111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CA0B-DBFF-3249-8526-51760EF6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F029-920D-694E-9F19-72FFC218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27AF-C05B-7D4B-832C-4FFF0F62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B5B9-4E0D-6E44-948C-214856CD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992F-F817-CF48-BF23-FA67DCC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95AA-8988-ED44-B4E4-A93073B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0CBF-9378-284C-A0CA-D6588F43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6F065-552F-8E45-A95E-F57418C32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430FB-7251-AF40-A00A-DD9E1E1C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4329-2E1C-DE43-919D-2B900D1A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CEA2-3FCB-FD4E-B2B2-3D3CE064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CD26-F31C-3446-9A4B-C4A7CBA7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ECA2-570B-BA46-B482-E99D75A6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6D9C-F977-D549-8007-F83D21CD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02AD-44A4-3C45-8C7E-7192200F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0C1D-1018-F24E-BB72-FB7E160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E027-06E5-6A4D-8E65-C1E3BB47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2A82-8628-B748-913E-1C3B3CDD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832B-40F7-F34E-AAC9-4059A42D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5E61-9566-3647-B3D2-AB86F7A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EDE8-4B81-9748-ABDC-258D40B5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9566-DFFD-1B47-86E1-5751C13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D8A2-1654-E543-BF3E-25D24A1F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3371-DD20-2444-8816-5C47C9B79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9271-98B1-4F4A-A58D-ED0A4951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A4FE-F045-934D-A991-686A1B37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91BC6-309E-A64A-8832-514DBA88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E077-1340-C24E-ACD3-6B5B1F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69FD-B402-3541-9A9E-D8AA8402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989A-BCEA-A845-BD77-339893D6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3A94-A3C6-8E47-A5DA-9828EA2A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5A8E-DB33-5940-B661-094A725F3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AD710-B774-C448-B940-009B52A62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A406E-90A1-9047-ADBF-465DF9A7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61289-0083-1E4D-B6E8-86CB7CC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3A2B7-A758-4644-81CC-F96F818B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89B-868B-1E47-AF5A-05BECA36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BB5B-E915-FC4C-8C10-2FE014AA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D193F-7C51-AD46-AABD-9383BE38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8C385-123E-794B-BCC3-598CCF4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02456-4B04-2947-8992-D924419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5BFAD-935D-9145-AFC7-483C8EF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6B72F-1912-7645-9E56-64B283C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1DB4-5616-044C-A542-32AA73A1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32AA-1F56-FF47-8F1F-9A170798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EF86D-69F4-6347-9F09-4C377BDD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4824-9728-8F4D-A822-1846F0EC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531C-654A-0E42-90E5-0F29C9D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7E13-B04C-6C4F-941A-CB76E6DA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9C57-49D4-2644-98FA-60565563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D3538-7E08-2342-9FCA-B9EC455D9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CDBF-A3F3-284A-A9CB-49013214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29C8-368A-1C47-8864-EC0AC0EB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F803F-69CB-8749-824C-94C12C2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CD22-1B97-C942-887F-8837FDAF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81ABF-B1EF-8A48-BEF2-8B82C8B2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21E0B-47AE-C540-9204-EB49125C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69BE-84F3-7347-B9C2-825F0F6D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D34A-516E-D04A-A570-5DF6F765E78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8B3A-737E-2E47-9FEB-D292BFB1B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3B00-AE1C-0046-BBE8-3CAF86A9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7991-925C-4548-A1D8-88C6E77C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9BA1-5038-6640-AF68-93D625093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7/14/2019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BCA8-6432-6743-ACB0-254DEDC0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74C-89CE-4B41-997C-1513AB40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Recursive Calls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EB1B0-3827-464A-859B-80C16D67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4194"/>
            <a:ext cx="9347476" cy="4972769"/>
          </a:xfrm>
        </p:spPr>
      </p:pic>
    </p:spTree>
    <p:extLst>
      <p:ext uri="{BB962C8B-B14F-4D97-AF65-F5344CB8AC3E}">
        <p14:creationId xmlns:p14="http://schemas.microsoft.com/office/powerpoint/2010/main" val="32857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6FFF-2181-CC41-B4FA-960F6C67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Recursive Calls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44095-F8B6-0140-A378-60657E3A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83733"/>
            <a:ext cx="9457267" cy="5093230"/>
          </a:xfrm>
        </p:spPr>
      </p:pic>
    </p:spTree>
    <p:extLst>
      <p:ext uri="{BB962C8B-B14F-4D97-AF65-F5344CB8AC3E}">
        <p14:creationId xmlns:p14="http://schemas.microsoft.com/office/powerpoint/2010/main" val="268973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0E6-A6C2-C744-B636-56C841D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Recurrence?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1D6C-3DF6-8841-A9CF-9E2A4E2D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“recurrence” is:</a:t>
            </a:r>
          </a:p>
          <a:p>
            <a:pPr lvl="1"/>
            <a:r>
              <a:rPr lang="en-US" dirty="0"/>
              <a:t>An equality (or inequality) describing cost</a:t>
            </a:r>
          </a:p>
          <a:p>
            <a:pPr lvl="1"/>
            <a:r>
              <a:rPr lang="en-US" dirty="0"/>
              <a:t>Defined recursively</a:t>
            </a:r>
          </a:p>
          <a:p>
            <a:pPr lvl="1"/>
            <a:r>
              <a:rPr lang="en-US" dirty="0"/>
              <a:t>Piecewise definition to handle base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EDCE3-828F-EB44-A798-ADB35D9D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560763"/>
            <a:ext cx="8445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DA2D-3ACE-3F4A-8B68-1059C53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Recurrence?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E9607-F189-3445-8F83-3F6B1AE31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013417"/>
            <a:ext cx="9245600" cy="5163546"/>
          </a:xfrm>
        </p:spPr>
      </p:pic>
    </p:spTree>
    <p:extLst>
      <p:ext uri="{BB962C8B-B14F-4D97-AF65-F5344CB8AC3E}">
        <p14:creationId xmlns:p14="http://schemas.microsoft.com/office/powerpoint/2010/main" val="318941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811E-576B-D242-8923-6B9BD7C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Recurrence?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6F63E-2FE6-3147-9712-5147BBB0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825625"/>
            <a:ext cx="8740610" cy="4351338"/>
          </a:xfrm>
        </p:spPr>
      </p:pic>
    </p:spTree>
    <p:extLst>
      <p:ext uri="{BB962C8B-B14F-4D97-AF65-F5344CB8AC3E}">
        <p14:creationId xmlns:p14="http://schemas.microsoft.com/office/powerpoint/2010/main" val="416629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0F9F-5A1E-C645-8DC4-E2303E87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665DA-2F30-7E49-AE76-466BC524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55554"/>
            <a:ext cx="9423974" cy="4921409"/>
          </a:xfrm>
        </p:spPr>
      </p:pic>
    </p:spTree>
    <p:extLst>
      <p:ext uri="{BB962C8B-B14F-4D97-AF65-F5344CB8AC3E}">
        <p14:creationId xmlns:p14="http://schemas.microsoft.com/office/powerpoint/2010/main" val="124827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BDFB-961E-F64B-95DD-CD9A0E20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Tree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8960-C8B2-2D44-B988-237F2D1D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a recurrence using a recursion tree:</a:t>
            </a:r>
          </a:p>
          <a:p>
            <a:pPr marL="0" indent="0">
              <a:buNone/>
            </a:pPr>
            <a:r>
              <a:rPr lang="en-US" dirty="0"/>
              <a:t>	– Show the cost of each recursive call at each layer</a:t>
            </a:r>
          </a:p>
          <a:p>
            <a:pPr marL="0" indent="0">
              <a:buNone/>
            </a:pPr>
            <a:r>
              <a:rPr lang="en-US" dirty="0"/>
              <a:t>	– Sum each layer</a:t>
            </a:r>
          </a:p>
          <a:p>
            <a:pPr marL="0" indent="0">
              <a:buNone/>
            </a:pPr>
            <a:r>
              <a:rPr lang="en-US" dirty="0"/>
              <a:t>	– Sum the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9C9-CBB9-8E42-8899-23509B9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F94D9-3842-4247-8C27-D4ACD7F4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610644"/>
            <a:ext cx="10312400" cy="2781300"/>
          </a:xfrm>
        </p:spPr>
      </p:pic>
    </p:spTree>
    <p:extLst>
      <p:ext uri="{BB962C8B-B14F-4D97-AF65-F5344CB8AC3E}">
        <p14:creationId xmlns:p14="http://schemas.microsoft.com/office/powerpoint/2010/main" val="187117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7D7B-AB25-234A-BDA6-B0B30A5C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CDAC3-027D-7A4F-A979-68EF62D4C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26" y="2218267"/>
            <a:ext cx="10516274" cy="3227203"/>
          </a:xfrm>
        </p:spPr>
      </p:pic>
    </p:spTree>
    <p:extLst>
      <p:ext uri="{BB962C8B-B14F-4D97-AF65-F5344CB8AC3E}">
        <p14:creationId xmlns:p14="http://schemas.microsoft.com/office/powerpoint/2010/main" val="101777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B70E-78C3-BE4D-80E7-482ABE9F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C5830-E112-CE4D-B7D4-4F00E149F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604"/>
            <a:ext cx="10515600" cy="3697380"/>
          </a:xfrm>
        </p:spPr>
      </p:pic>
    </p:spTree>
    <p:extLst>
      <p:ext uri="{BB962C8B-B14F-4D97-AF65-F5344CB8AC3E}">
        <p14:creationId xmlns:p14="http://schemas.microsoft.com/office/powerpoint/2010/main" val="290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0548-285A-9148-89ED-F64EB21A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8C-8002-8D42-A09B-B61E239B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relations are used to determine the running time of recursive programs – recurrence relations themselves are recursive.</a:t>
            </a:r>
          </a:p>
          <a:p>
            <a:r>
              <a:rPr lang="en-US" dirty="0"/>
              <a:t>F( n ) = F(n -1) + F(n-2) , F(1) =1 , F(0) = 1 </a:t>
            </a:r>
            <a:r>
              <a:rPr lang="en-US" dirty="0" err="1"/>
              <a:t>Fibbanocci</a:t>
            </a:r>
            <a:r>
              <a:rPr lang="en-US" dirty="0"/>
              <a:t>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00BE-7A76-BD42-9ADD-D3A5CDAC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669D9-D676-B74F-A31E-B2BB6A692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53" y="1690689"/>
            <a:ext cx="10852247" cy="4482170"/>
          </a:xfrm>
        </p:spPr>
      </p:pic>
    </p:spTree>
    <p:extLst>
      <p:ext uri="{BB962C8B-B14F-4D97-AF65-F5344CB8AC3E}">
        <p14:creationId xmlns:p14="http://schemas.microsoft.com/office/powerpoint/2010/main" val="96659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A3E2-8E06-874D-B790-3D9895C4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24F4D-F6B7-544E-AD79-8ADF5700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8118"/>
            <a:ext cx="9412723" cy="4928845"/>
          </a:xfrm>
        </p:spPr>
      </p:pic>
    </p:spTree>
    <p:extLst>
      <p:ext uri="{BB962C8B-B14F-4D97-AF65-F5344CB8AC3E}">
        <p14:creationId xmlns:p14="http://schemas.microsoft.com/office/powerpoint/2010/main" val="124665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401E-E767-9E41-B00F-43E5A87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EEB13-35C9-C046-A50E-0B7913B5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1994"/>
            <a:ext cx="9149621" cy="5114969"/>
          </a:xfrm>
        </p:spPr>
      </p:pic>
    </p:spTree>
    <p:extLst>
      <p:ext uri="{BB962C8B-B14F-4D97-AF65-F5344CB8AC3E}">
        <p14:creationId xmlns:p14="http://schemas.microsoft.com/office/powerpoint/2010/main" val="54746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6477-7284-0448-B069-E403E386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4637-B75B-E24D-BD02-3B4295FC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0009"/>
            <a:ext cx="9160263" cy="5106954"/>
          </a:xfrm>
        </p:spPr>
      </p:pic>
    </p:spTree>
    <p:extLst>
      <p:ext uri="{BB962C8B-B14F-4D97-AF65-F5344CB8AC3E}">
        <p14:creationId xmlns:p14="http://schemas.microsoft.com/office/powerpoint/2010/main" val="381682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2E6F-0143-1C4E-81E2-74D2BFDC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293B2-65EC-EB46-B2B1-364CC55D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5814"/>
            <a:ext cx="8989429" cy="5241149"/>
          </a:xfrm>
        </p:spPr>
      </p:pic>
    </p:spTree>
    <p:extLst>
      <p:ext uri="{BB962C8B-B14F-4D97-AF65-F5344CB8AC3E}">
        <p14:creationId xmlns:p14="http://schemas.microsoft.com/office/powerpoint/2010/main" val="206732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25AA-650B-6046-8136-915DC212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A77FE-F4BB-BF4C-A5BA-98994CA8E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95084"/>
            <a:ext cx="9063000" cy="5181879"/>
          </a:xfrm>
        </p:spPr>
      </p:pic>
    </p:spTree>
    <p:extLst>
      <p:ext uri="{BB962C8B-B14F-4D97-AF65-F5344CB8AC3E}">
        <p14:creationId xmlns:p14="http://schemas.microsoft.com/office/powerpoint/2010/main" val="158140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1E66-8140-1346-BF80-C0F23088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C886C-757E-F74E-8DEA-D2006D8A7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56978"/>
            <a:ext cx="9015370" cy="5219985"/>
          </a:xfrm>
        </p:spPr>
      </p:pic>
    </p:spTree>
    <p:extLst>
      <p:ext uri="{BB962C8B-B14F-4D97-AF65-F5344CB8AC3E}">
        <p14:creationId xmlns:p14="http://schemas.microsoft.com/office/powerpoint/2010/main" val="199103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4CB9-B33D-784E-8FFC-6516F77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0C397-83C3-4F40-B44B-E15B67C1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72950"/>
            <a:ext cx="9035188" cy="5204013"/>
          </a:xfrm>
        </p:spPr>
      </p:pic>
    </p:spTree>
    <p:extLst>
      <p:ext uri="{BB962C8B-B14F-4D97-AF65-F5344CB8AC3E}">
        <p14:creationId xmlns:p14="http://schemas.microsoft.com/office/powerpoint/2010/main" val="408770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6342-251F-F84F-97FF-DB43791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FAAD0-1E0B-AF46-AB4B-24C756F2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6922"/>
            <a:ext cx="8942678" cy="5280041"/>
          </a:xfrm>
        </p:spPr>
      </p:pic>
    </p:spTree>
    <p:extLst>
      <p:ext uri="{BB962C8B-B14F-4D97-AF65-F5344CB8AC3E}">
        <p14:creationId xmlns:p14="http://schemas.microsoft.com/office/powerpoint/2010/main" val="1594388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8902-6836-D541-8C49-9F1E2AE6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6BF8A-9637-7C4F-BED4-22D2D83F4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277394"/>
            <a:ext cx="6400800" cy="1447800"/>
          </a:xfrm>
        </p:spPr>
      </p:pic>
    </p:spTree>
    <p:extLst>
      <p:ext uri="{BB962C8B-B14F-4D97-AF65-F5344CB8AC3E}">
        <p14:creationId xmlns:p14="http://schemas.microsoft.com/office/powerpoint/2010/main" val="20871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2451-11CB-B241-A099-163958F3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1E3-58B4-7C4D-B3F0-9CB99350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 is an algorithm strategy</a:t>
            </a:r>
          </a:p>
          <a:p>
            <a:pPr lvl="1"/>
            <a:r>
              <a:rPr lang="en-US" dirty="0"/>
              <a:t>Divide the input data into multiple pieces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into each piece</a:t>
            </a:r>
          </a:p>
          <a:p>
            <a:pPr lvl="1"/>
            <a:r>
              <a:rPr lang="en-US" dirty="0"/>
              <a:t>Join the answers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90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EAC9-6333-8A49-8F8D-D7DA0BC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028E7-4089-4E4B-8D55-1AE12D17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64560"/>
            <a:ext cx="9153022" cy="5112403"/>
          </a:xfrm>
        </p:spPr>
      </p:pic>
    </p:spTree>
    <p:extLst>
      <p:ext uri="{BB962C8B-B14F-4D97-AF65-F5344CB8AC3E}">
        <p14:creationId xmlns:p14="http://schemas.microsoft.com/office/powerpoint/2010/main" val="2447902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5EBA-87FE-2840-BB1D-7094C504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7C38-89B8-A747-8722-D71528515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977"/>
            <a:ext cx="8977492" cy="5250986"/>
          </a:xfrm>
        </p:spPr>
      </p:pic>
    </p:spTree>
    <p:extLst>
      <p:ext uri="{BB962C8B-B14F-4D97-AF65-F5344CB8AC3E}">
        <p14:creationId xmlns:p14="http://schemas.microsoft.com/office/powerpoint/2010/main" val="272386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4D63-4E33-804F-AD44-6100EFFD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Recursion Tree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E5DF2-D349-F049-98FC-43DBE6481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4140"/>
            <a:ext cx="9512300" cy="4174054"/>
          </a:xfrm>
        </p:spPr>
      </p:pic>
    </p:spTree>
    <p:extLst>
      <p:ext uri="{BB962C8B-B14F-4D97-AF65-F5344CB8AC3E}">
        <p14:creationId xmlns:p14="http://schemas.microsoft.com/office/powerpoint/2010/main" val="183774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9B91-8EF7-FA40-B236-5C4E425A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Recursion Tree Enough?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13B4-A136-1E42-A5A0-A10AD27D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an approximation in our recursion tree</a:t>
            </a:r>
          </a:p>
          <a:p>
            <a:r>
              <a:rPr lang="en-US" dirty="0"/>
              <a:t>Do we trust our result?</a:t>
            </a:r>
          </a:p>
          <a:p>
            <a:r>
              <a:rPr lang="en-US" dirty="0"/>
              <a:t>We could solve it formally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60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7A0C-922C-5145-8A7E-EB92321B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2301-ADAA-6D4C-823C-55B43269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trees and induction is hard!</a:t>
            </a:r>
          </a:p>
          <a:p>
            <a:endParaRPr lang="en-US" dirty="0"/>
          </a:p>
          <a:p>
            <a:r>
              <a:rPr lang="en-US" dirty="0"/>
              <a:t>Isn't there some easier way?</a:t>
            </a:r>
          </a:p>
          <a:p>
            <a:endParaRPr lang="en-US" dirty="0"/>
          </a:p>
          <a:p>
            <a:r>
              <a:rPr lang="en-US" dirty="0"/>
              <a:t>Welcome to the Master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3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0D7D-7C25-734A-8E2F-62CA24AD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EA974-DE00-0947-A3CD-47063AB7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9937"/>
            <a:ext cx="8934405" cy="5287026"/>
          </a:xfrm>
        </p:spPr>
      </p:pic>
    </p:spTree>
    <p:extLst>
      <p:ext uri="{BB962C8B-B14F-4D97-AF65-F5344CB8AC3E}">
        <p14:creationId xmlns:p14="http://schemas.microsoft.com/office/powerpoint/2010/main" val="44002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45DA-7843-D145-96C5-2FDC9C30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E698C-C111-7642-9A7A-205D9F7C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2258"/>
            <a:ext cx="9543704" cy="4844705"/>
          </a:xfrm>
        </p:spPr>
      </p:pic>
    </p:spTree>
    <p:extLst>
      <p:ext uri="{BB962C8B-B14F-4D97-AF65-F5344CB8AC3E}">
        <p14:creationId xmlns:p14="http://schemas.microsoft.com/office/powerpoint/2010/main" val="186400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727E-6A3F-5446-ABD6-4FD5C2F9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FD9EF-8C3E-FD4B-BF82-0BB1B582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8932856" cy="5288338"/>
          </a:xfrm>
        </p:spPr>
      </p:pic>
    </p:spTree>
    <p:extLst>
      <p:ext uri="{BB962C8B-B14F-4D97-AF65-F5344CB8AC3E}">
        <p14:creationId xmlns:p14="http://schemas.microsoft.com/office/powerpoint/2010/main" val="13630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078B-7AFC-AE40-B1B9-CA384B0A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585B8-A8E4-3044-8576-18545E09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8799281" cy="5405739"/>
          </a:xfrm>
        </p:spPr>
      </p:pic>
    </p:spTree>
    <p:extLst>
      <p:ext uri="{BB962C8B-B14F-4D97-AF65-F5344CB8AC3E}">
        <p14:creationId xmlns:p14="http://schemas.microsoft.com/office/powerpoint/2010/main" val="413196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408F-9351-A94C-B5E5-FB808D6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DA537-87B2-8D43-B2A9-559590AE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8291"/>
            <a:ext cx="8870567" cy="5342005"/>
          </a:xfrm>
        </p:spPr>
      </p:pic>
    </p:spTree>
    <p:extLst>
      <p:ext uri="{BB962C8B-B14F-4D97-AF65-F5344CB8AC3E}">
        <p14:creationId xmlns:p14="http://schemas.microsoft.com/office/powerpoint/2010/main" val="377906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450-3267-7B49-A310-F37AC379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D742-6CCF-C64C-AB26-57A157F6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findMax</a:t>
            </a:r>
            <a:r>
              <a:rPr lang="en-US" dirty="0"/>
              <a:t>(array):</a:t>
            </a:r>
          </a:p>
          <a:p>
            <a:pPr marL="457200" lvl="1" indent="0">
              <a:buNone/>
            </a:pPr>
            <a:r>
              <a:rPr lang="en-US" dirty="0"/>
              <a:t>part1 = lower half of array</a:t>
            </a:r>
          </a:p>
          <a:p>
            <a:pPr marL="457200" lvl="1" indent="0">
              <a:buNone/>
            </a:pPr>
            <a:r>
              <a:rPr lang="en-US" dirty="0"/>
              <a:t>part2 = upper half of array</a:t>
            </a:r>
          </a:p>
          <a:p>
            <a:pPr marL="457200" lvl="1" indent="0">
              <a:buNone/>
            </a:pPr>
            <a:r>
              <a:rPr lang="en-US" dirty="0"/>
              <a:t>max1 = </a:t>
            </a:r>
            <a:r>
              <a:rPr lang="en-US" dirty="0" err="1"/>
              <a:t>findMax</a:t>
            </a:r>
            <a:r>
              <a:rPr lang="en-US" dirty="0"/>
              <a:t>(part1)</a:t>
            </a:r>
          </a:p>
          <a:p>
            <a:pPr marL="457200" lvl="1" indent="0">
              <a:buNone/>
            </a:pPr>
            <a:r>
              <a:rPr lang="en-US" dirty="0"/>
              <a:t>max2 = </a:t>
            </a:r>
            <a:r>
              <a:rPr lang="en-US" dirty="0" err="1"/>
              <a:t>findMax</a:t>
            </a:r>
            <a:r>
              <a:rPr lang="en-US" dirty="0"/>
              <a:t>(part2)</a:t>
            </a:r>
          </a:p>
          <a:p>
            <a:pPr marL="457200" lvl="1" indent="0">
              <a:buNone/>
            </a:pPr>
            <a:r>
              <a:rPr lang="en-US" dirty="0"/>
              <a:t>return max(max1,max2)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82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10DB-5F04-1944-8559-B0721F63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Examples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BE9DD-DBDF-C244-960E-20F775B2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3" y="1123351"/>
            <a:ext cx="8533831" cy="5053612"/>
          </a:xfrm>
        </p:spPr>
      </p:pic>
    </p:spTree>
    <p:extLst>
      <p:ext uri="{BB962C8B-B14F-4D97-AF65-F5344CB8AC3E}">
        <p14:creationId xmlns:p14="http://schemas.microsoft.com/office/powerpoint/2010/main" val="341105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30BC-D8F1-2747-AE1D-004B7BBF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Examples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30209-F686-994F-A5B3-FC434581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66438"/>
            <a:ext cx="8888964" cy="5010525"/>
          </a:xfrm>
        </p:spPr>
      </p:pic>
    </p:spTree>
    <p:extLst>
      <p:ext uri="{BB962C8B-B14F-4D97-AF65-F5344CB8AC3E}">
        <p14:creationId xmlns:p14="http://schemas.microsoft.com/office/powerpoint/2010/main" val="286313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48DC-B847-184A-AB38-4FA2AD74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Examples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CACE0-3C82-AE47-B8F2-7F730917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3185"/>
            <a:ext cx="9086051" cy="5163778"/>
          </a:xfrm>
        </p:spPr>
      </p:pic>
    </p:spTree>
    <p:extLst>
      <p:ext uri="{BB962C8B-B14F-4D97-AF65-F5344CB8AC3E}">
        <p14:creationId xmlns:p14="http://schemas.microsoft.com/office/powerpoint/2010/main" val="710251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C47D-26C0-FE42-8D34-B3E5E6C9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Examples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328A0-DF18-EE44-9A6F-FF50BEDF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5284"/>
            <a:ext cx="8988784" cy="5241679"/>
          </a:xfrm>
        </p:spPr>
      </p:pic>
    </p:spTree>
    <p:extLst>
      <p:ext uri="{BB962C8B-B14F-4D97-AF65-F5344CB8AC3E}">
        <p14:creationId xmlns:p14="http://schemas.microsoft.com/office/powerpoint/2010/main" val="1315848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1330-44A9-5D4C-AB58-37ED3E73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Examples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B89D0-F1AC-DB43-99A2-4498BB8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75222"/>
            <a:ext cx="9038024" cy="5201741"/>
          </a:xfrm>
        </p:spPr>
      </p:pic>
    </p:spTree>
    <p:extLst>
      <p:ext uri="{BB962C8B-B14F-4D97-AF65-F5344CB8AC3E}">
        <p14:creationId xmlns:p14="http://schemas.microsoft.com/office/powerpoint/2010/main" val="999701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9BE-32CD-064F-8498-1C06FCF9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Examples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F8615-5F84-294C-8A60-C3A966BC1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883223"/>
            <a:ext cx="8926488" cy="5293740"/>
          </a:xfrm>
        </p:spPr>
      </p:pic>
    </p:spTree>
    <p:extLst>
      <p:ext uri="{BB962C8B-B14F-4D97-AF65-F5344CB8AC3E}">
        <p14:creationId xmlns:p14="http://schemas.microsoft.com/office/powerpoint/2010/main" val="454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2C8F-F527-824F-9ADC-CAE3F851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the Costs, Per Layer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45765-1953-F747-B7AE-AAD64D1EA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70" y="1690688"/>
            <a:ext cx="8250659" cy="4525548"/>
          </a:xfrm>
        </p:spPr>
      </p:pic>
    </p:spTree>
    <p:extLst>
      <p:ext uri="{BB962C8B-B14F-4D97-AF65-F5344CB8AC3E}">
        <p14:creationId xmlns:p14="http://schemas.microsoft.com/office/powerpoint/2010/main" val="371882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44A1-EC08-414D-ACF0-20D0E177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the Costs, Per Layer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F480C-6185-424B-BE8C-78D3444B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519" y="1825625"/>
            <a:ext cx="9924961" cy="4351338"/>
          </a:xfrm>
        </p:spPr>
      </p:pic>
    </p:spTree>
    <p:extLst>
      <p:ext uri="{BB962C8B-B14F-4D97-AF65-F5344CB8AC3E}">
        <p14:creationId xmlns:p14="http://schemas.microsoft.com/office/powerpoint/2010/main" val="313549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3A61-27D4-1B4E-99C1-66E7A0FB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Recursive Calls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AC0BD-2C64-0842-BF81-18C20906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8591"/>
            <a:ext cx="9226031" cy="5058372"/>
          </a:xfrm>
        </p:spPr>
      </p:pic>
    </p:spTree>
    <p:extLst>
      <p:ext uri="{BB962C8B-B14F-4D97-AF65-F5344CB8AC3E}">
        <p14:creationId xmlns:p14="http://schemas.microsoft.com/office/powerpoint/2010/main" val="30074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D94F-C402-2A46-ABCD-C0D3B32C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Recursive Calls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A534A-9FFF-E141-AF58-67F316EDC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1" y="1355525"/>
            <a:ext cx="8979664" cy="4821438"/>
          </a:xfrm>
        </p:spPr>
      </p:pic>
    </p:spTree>
    <p:extLst>
      <p:ext uri="{BB962C8B-B14F-4D97-AF65-F5344CB8AC3E}">
        <p14:creationId xmlns:p14="http://schemas.microsoft.com/office/powerpoint/2010/main" val="30918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CA2F-33C5-264C-8934-750EBFDF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A62AA-A7AB-7044-B395-5819C52EA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8323"/>
            <a:ext cx="9054461" cy="5188640"/>
          </a:xfrm>
        </p:spPr>
      </p:pic>
    </p:spTree>
    <p:extLst>
      <p:ext uri="{BB962C8B-B14F-4D97-AF65-F5344CB8AC3E}">
        <p14:creationId xmlns:p14="http://schemas.microsoft.com/office/powerpoint/2010/main" val="135833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341</Words>
  <Application>Microsoft Macintosh PowerPoint</Application>
  <PresentationFormat>Widescreen</PresentationFormat>
  <Paragraphs>73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等线 Light</vt:lpstr>
      <vt:lpstr>Arial</vt:lpstr>
      <vt:lpstr>Calibri</vt:lpstr>
      <vt:lpstr>Calibri Light</vt:lpstr>
      <vt:lpstr>Office Theme</vt:lpstr>
      <vt:lpstr>Discussion 7/14/2019</vt:lpstr>
      <vt:lpstr>Recurrence Relation</vt:lpstr>
      <vt:lpstr>Divide and Conquer </vt:lpstr>
      <vt:lpstr>Divide and Conquer </vt:lpstr>
      <vt:lpstr>Figuring the Costs, Per Layer </vt:lpstr>
      <vt:lpstr>Figuring the Costs, Per Layer </vt:lpstr>
      <vt:lpstr>Thinking About Recursive Calls </vt:lpstr>
      <vt:lpstr>Thinking About Recursive Calls </vt:lpstr>
      <vt:lpstr>Divide and Conquer </vt:lpstr>
      <vt:lpstr>Thinking About Recursive Calls </vt:lpstr>
      <vt:lpstr>Thinking About Recursive Calls </vt:lpstr>
      <vt:lpstr>What is a Recurrence? </vt:lpstr>
      <vt:lpstr>What is a Recurrence? </vt:lpstr>
      <vt:lpstr>What is a Recurrence? </vt:lpstr>
      <vt:lpstr>Generalizing </vt:lpstr>
      <vt:lpstr>The Recursion Tree Method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Building a Recursion Tree </vt:lpstr>
      <vt:lpstr>Is a Recursion Tree Enough? </vt:lpstr>
      <vt:lpstr>The Master Method </vt:lpstr>
      <vt:lpstr>The Master Method </vt:lpstr>
      <vt:lpstr>The Master Method </vt:lpstr>
      <vt:lpstr>Master Method </vt:lpstr>
      <vt:lpstr>Master Method </vt:lpstr>
      <vt:lpstr>Master Method</vt:lpstr>
      <vt:lpstr>Master Method Examples </vt:lpstr>
      <vt:lpstr>Master Method Examples </vt:lpstr>
      <vt:lpstr>Master Method Examples </vt:lpstr>
      <vt:lpstr>Master Method Examples </vt:lpstr>
      <vt:lpstr>Master Method Examples </vt:lpstr>
      <vt:lpstr>Master Method Examples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7/14/2019</dc:title>
  <dc:creator>Microsoft Office User</dc:creator>
  <cp:lastModifiedBy>Microsoft Office User</cp:lastModifiedBy>
  <cp:revision>25</cp:revision>
  <dcterms:created xsi:type="dcterms:W3CDTF">2019-07-14T14:27:06Z</dcterms:created>
  <dcterms:modified xsi:type="dcterms:W3CDTF">2019-07-14T16:00:34Z</dcterms:modified>
</cp:coreProperties>
</file>