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E01872-0325-4A54-B147-788F89DE6A5D}">
  <a:tblStyle styleId="{84E01872-0325-4A54-B147-788F89DE6A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4003d4a7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4003d4a7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4003d4a7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4003d4a7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4003d4a7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4003d4a7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4003d4a70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4003d4a7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4003d4a70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4003d4a70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4003d4a70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4003d4a70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4003d4a70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4003d4a70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akG9eivgWwY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s://assetstore.unity.com/publishers/43141" TargetMode="External"/><Relationship Id="rId10" Type="http://schemas.openxmlformats.org/officeDocument/2006/relationships/hyperlink" Target="https://assetstore.unity.com/packages/3d/props/dirty-bucket-low-poly-252860" TargetMode="External"/><Relationship Id="rId13" Type="http://schemas.openxmlformats.org/officeDocument/2006/relationships/hyperlink" Target="https://assetstore.unity.com/packages/3d/environments/urban/ountry-house-125731" TargetMode="External"/><Relationship Id="rId12" Type="http://schemas.openxmlformats.org/officeDocument/2006/relationships/hyperlink" Target="https://assetstore.unity.com/packages/3d/props/electronics/flashlight-18972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ssetstore.unity.com/packages/3d/environments/urban/qa-elevator-programmed-99467" TargetMode="External"/><Relationship Id="rId4" Type="http://schemas.openxmlformats.org/officeDocument/2006/relationships/hyperlink" Target="https://assetstore.unity.com/packages/3d/vegetation/trees/japanese-garden-pack-179492" TargetMode="External"/><Relationship Id="rId9" Type="http://schemas.openxmlformats.org/officeDocument/2006/relationships/hyperlink" Target="https://assetstore.unity.com/packages/vfx/particles/particle-pack-127325" TargetMode="External"/><Relationship Id="rId15" Type="http://schemas.openxmlformats.org/officeDocument/2006/relationships/hyperlink" Target="https://assetstore.unity.com/packages/3d/environments/fantasy/translucent-crystals-106274" TargetMode="External"/><Relationship Id="rId14" Type="http://schemas.openxmlformats.org/officeDocument/2006/relationships/hyperlink" Target="https://assetstore.unity.com/packages/3d/characters/animals/white-rabbit-138709" TargetMode="External"/><Relationship Id="rId17" Type="http://schemas.openxmlformats.org/officeDocument/2006/relationships/hyperlink" Target="https://freesound.org/people/Bertsz/sounds/524312/" TargetMode="External"/><Relationship Id="rId16" Type="http://schemas.openxmlformats.org/officeDocument/2006/relationships/hyperlink" Target="https://assetstore.unity.com/packages/vfx/shaders/free-lava-shader-292492" TargetMode="External"/><Relationship Id="rId5" Type="http://schemas.openxmlformats.org/officeDocument/2006/relationships/hyperlink" Target="https://assetstore.unity.com/packages/3d/vegetation/trees/japanese-garden-pack-179492" TargetMode="External"/><Relationship Id="rId6" Type="http://schemas.openxmlformats.org/officeDocument/2006/relationships/hyperlink" Target="https://assetstore.unity.com/packages/3d/environments/dungeons/mine-92461" TargetMode="External"/><Relationship Id="rId18" Type="http://schemas.openxmlformats.org/officeDocument/2006/relationships/hyperlink" Target="https://freesound.org/people/GaryQ/sounds/111048/" TargetMode="External"/><Relationship Id="rId7" Type="http://schemas.openxmlformats.org/officeDocument/2006/relationships/hyperlink" Target="https://assetstore.unity.com/packages/3d/environments/dungeons/mine-92461" TargetMode="External"/><Relationship Id="rId8" Type="http://schemas.openxmlformats.org/officeDocument/2006/relationships/hyperlink" Target="https://assetstore.unity.com/publishers/127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Underground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Adventure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Our Team</a:t>
            </a:r>
            <a:endParaRPr b="1"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Haoting Tan	</a:t>
            </a:r>
            <a:r>
              <a:rPr lang="en"/>
              <a:t>	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responsible for implementing the core interaction logic and gameplay mechanics in Unity. This included writing C# scripts to manage object interaction(grab, trigger events) and elevator systems.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Eva Liu</a:t>
            </a:r>
            <a:r>
              <a:rPr lang="en"/>
              <a:t>		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Doing visual and spatial development of the underground world. Designed and placed environmental assets such as caves, lava flows, and crystal rocks to create an immersive setting.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Description and Main Goals</a:t>
            </a:r>
            <a:endParaRPr b="1"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Description: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immersive VR exploration game set in a mysterious underground world. Players take the elevator and get to different layers, navigating dynamic environments and uncovering hidden mechanisms to enjoy playful interactions.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Immersive underground exploration.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Present a polished visual style with consistent lighting, textures.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Engaging interactions with game objects across different underground levels.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Game Demo</a:t>
            </a:r>
            <a:endParaRPr b="1"/>
          </a:p>
        </p:txBody>
      </p:sp>
      <p:pic>
        <p:nvPicPr>
          <p:cNvPr id="152" name="Google Shape;152;p16" title="CS 579 Final Project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4125" y="942675"/>
            <a:ext cx="6835750" cy="38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Meet project Descriptions and Goals</a:t>
            </a:r>
            <a:endParaRPr b="1"/>
          </a:p>
        </p:txBody>
      </p:sp>
      <p:graphicFrame>
        <p:nvGraphicFramePr>
          <p:cNvPr id="158" name="Google Shape;158;p17"/>
          <p:cNvGraphicFramePr/>
          <p:nvPr/>
        </p:nvGraphicFramePr>
        <p:xfrm>
          <a:off x="1051025" y="107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{84E01872-0325-4A54-B147-788F89DE6A5D}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Goals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Results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Elevator system that taking the players to different layers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works well overall, but better if the button could be triggered using the pocker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Immersive underground environment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Built layers with distinct features: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Soil layer – bunny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Rock layer – crystal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Core layer – lava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However, we lack some sound effects/background sound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Interaction with unique objects at each layer to create an engaging and playable environment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Have implemented the interaction but could be more in the game. Maybe 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implementing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 more interaction items in each layer will be more funny.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Collection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 list that collect unique items in each layer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Not 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implemented due to time constraints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Overcoming Development Challenges</a:t>
            </a:r>
            <a:endParaRPr b="1"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102050" y="1307850"/>
            <a:ext cx="74298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500"/>
              <a:t>Rendering issue: </a:t>
            </a:r>
            <a:r>
              <a:rPr b="1" lang="en" sz="1600"/>
              <a:t> </a:t>
            </a:r>
            <a:r>
              <a:rPr lang="en"/>
              <a:t>some object appear as pink although using </a:t>
            </a:r>
            <a:r>
              <a:rPr lang="en"/>
              <a:t> Universal Render Pipeline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300"/>
              <a:t>We resolved this by reviewing the original rendering settings and creating a new render pipeline configuration that correctly rendered those materials.</a:t>
            </a:r>
            <a:br>
              <a:rPr lang="en" sz="1200"/>
            </a:br>
            <a:endParaRPr sz="12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500"/>
              <a:t>Adapting a 3D elevator system for VR use  </a:t>
            </a:r>
            <a:r>
              <a:rPr lang="en" sz="1200"/>
              <a:t> </a:t>
            </a:r>
            <a:endParaRPr sz="12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We resolved this issue by going through the asset readme and the core script. We eventually found out all we needed to do was giving the XR </a:t>
            </a:r>
            <a:r>
              <a:rPr lang="en" sz="1300"/>
              <a:t>origin</a:t>
            </a:r>
            <a:r>
              <a:rPr lang="en" sz="1300"/>
              <a:t> a player tag.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Feedback</a:t>
            </a:r>
            <a:endParaRPr b="1"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After </a:t>
            </a:r>
            <a:r>
              <a:rPr lang="en" sz="1400"/>
              <a:t>receiving</a:t>
            </a:r>
            <a:r>
              <a:rPr lang="en" sz="1400"/>
              <a:t> the feedbacks, we have made some improvement on the projects:</a:t>
            </a:r>
            <a:endParaRPr sz="14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Other than animation, we make some interactions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Clean up the layers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If we have more time, we will:</a:t>
            </a:r>
            <a:endParaRPr sz="14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more audio sources into the project;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more game </a:t>
            </a:r>
            <a:r>
              <a:rPr lang="en"/>
              <a:t>interactable</a:t>
            </a:r>
            <a:r>
              <a:rPr lang="en"/>
              <a:t> objects at different layer;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 up a mechanism that players can go deeper layer only when solving the puzzle in the </a:t>
            </a:r>
            <a:r>
              <a:rPr lang="en"/>
              <a:t>previous</a:t>
            </a:r>
            <a:r>
              <a:rPr lang="en"/>
              <a:t> layer.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54500" y="1773225"/>
            <a:ext cx="3984000" cy="22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THANK </a:t>
            </a:r>
            <a:endParaRPr b="1"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YOU</a:t>
            </a:r>
            <a:endParaRPr b="1" sz="5000"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5113800" y="855825"/>
            <a:ext cx="4030200" cy="45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Unity Asset Store: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Elevator System: </a:t>
            </a:r>
            <a:r>
              <a:rPr lang="en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QA Elevator (Programmed) by QAtmo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-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Garden: </a:t>
            </a:r>
            <a:r>
              <a:rPr lang="en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Japanese Garden Pack by </a:t>
            </a:r>
            <a:r>
              <a:rPr lang="en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Waldemarst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-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Mine: </a:t>
            </a:r>
            <a:r>
              <a:rPr lang="en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Mine by </a:t>
            </a:r>
            <a:r>
              <a:rPr lang="en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Gregory Seguru</a:t>
            </a:r>
            <a:endParaRPr sz="1100">
              <a:uFill>
                <a:noFill/>
              </a:uFill>
              <a:latin typeface="Roboto"/>
              <a:ea typeface="Roboto"/>
              <a:cs typeface="Roboto"/>
              <a:sym typeface="Roboto"/>
              <a:hlinkClick r:id="rId8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-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Flame 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Effect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9"/>
              </a:rPr>
              <a:t>Particle Pack by Unity Technologies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Worms: </a:t>
            </a:r>
            <a:r>
              <a:rPr lang="en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Dirty Bucket(low-poly) By SR Studios Kerala</a:t>
            </a:r>
            <a:endParaRPr sz="1100">
              <a:uFill>
                <a:noFill/>
              </a:uFill>
              <a:latin typeface="Roboto"/>
              <a:ea typeface="Roboto"/>
              <a:cs typeface="Roboto"/>
              <a:sym typeface="Roboto"/>
              <a:hlinkClick r:id="rId11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Flashlight: </a:t>
            </a:r>
            <a:r>
              <a:rPr lang="en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2"/>
              </a:rPr>
              <a:t>Flashlight by RRFreelance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House: </a:t>
            </a:r>
            <a:r>
              <a:rPr lang="en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3"/>
              </a:rPr>
              <a:t>Сountry house by ALP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Rabbit: </a:t>
            </a:r>
            <a:r>
              <a:rPr lang="en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4"/>
              </a:rPr>
              <a:t>White Rabbit by Niwashi Games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Crystal: </a:t>
            </a:r>
            <a:r>
              <a:rPr lang="en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5"/>
              </a:rPr>
              <a:t>Translucent Crystals by SineVFX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Lava: </a:t>
            </a:r>
            <a:r>
              <a:rPr lang="en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6"/>
              </a:rPr>
              <a:t>Free Lava Shader by AYproduct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Freesoung.org: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22222"/>
              </a:lnSpc>
              <a:spcBef>
                <a:spcPts val="90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7"/>
              </a:rPr>
              <a:t>Rock destroy sound by Bertsz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-"/>
            </a:pPr>
            <a:r>
              <a:rPr lang="en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8"/>
              </a:rPr>
              <a:t>Gunshot sound by GaryQ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3941375" y="394125"/>
            <a:ext cx="152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endParaRPr b="1" sz="18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