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  <p:embeddedFont>
      <p:font typeface="Advent Pr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F3E5CB-5B91-4EB9-80EA-EB3B11DB596D}">
  <a:tblStyle styleId="{BFF3E5CB-5B91-4EB9-80EA-EB3B11DB59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48"/>
        <p:guide pos="5311"/>
        <p:guide pos="2897" orient="horz"/>
        <p:guide pos="346" orient="horz"/>
        <p:guide pos="44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ono-italic.fntdata"/><Relationship Id="rId43" Type="http://schemas.openxmlformats.org/officeDocument/2006/relationships/font" Target="fonts/RobotoMono-bold.fntdata"/><Relationship Id="rId46" Type="http://schemas.openxmlformats.org/officeDocument/2006/relationships/font" Target="fonts/AdventPro-regular.fntdata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dventPro-italic.fntdata"/><Relationship Id="rId47" Type="http://schemas.openxmlformats.org/officeDocument/2006/relationships/font" Target="fonts/AdventPro-bold.fntdata"/><Relationship Id="rId49" Type="http://schemas.openxmlformats.org/officeDocument/2006/relationships/font" Target="fonts/Advent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602df20ab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602df20ab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02df20a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02df20a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02ee9d93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02ee9d93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02ee9d9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02ee9d9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602df20ab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602df20ab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02df20a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602df20a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🔍 SHAP 值的單位是什麼？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SHAP 值的單位是：</a:t>
            </a:r>
            <a:endParaRPr sz="13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📌 </a:t>
            </a:r>
            <a:r>
              <a:rPr b="1" lang="en" sz="1300">
                <a:solidFill>
                  <a:schemeClr val="dk1"/>
                </a:solidFill>
              </a:rPr>
              <a:t>模型輸出單位的變化量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在分類問題中（像你這個預測「是否延遲」的問題）：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模型輸出通常是 </a:t>
            </a:r>
            <a:r>
              <a:rPr b="1" lang="en" sz="1300">
                <a:solidFill>
                  <a:schemeClr val="dk1"/>
                </a:solidFill>
              </a:rPr>
              <a:t>機率（0 到 1 之間）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但 </a:t>
            </a:r>
            <a:r>
              <a:rPr b="1" lang="en" sz="1300">
                <a:solidFill>
                  <a:schemeClr val="dk1"/>
                </a:solidFill>
              </a:rPr>
              <a:t>SHAP 是對 log-odds（對數機率）來計算的</a:t>
            </a:r>
            <a:r>
              <a:rPr lang="en" sz="1300">
                <a:solidFill>
                  <a:schemeClr val="dk1"/>
                </a:solidFill>
              </a:rPr>
              <a:t>，因為這才是模型的「自然單位」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📘 對數機率（log-odds）簡單說明：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Logistic regression 與 XGBoost 分類器都會預測「一個事件發生的機率」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為了數學穩定與可微分，內部不是直接學「機率」，而是學：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log-odds=log⁡(p1−p)\text{log-odds} = \log\left( \frac{p}{1 - p} \right)log-odds=log(1−pp​)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所以 SHAP 值告訴你的是：</a:t>
            </a:r>
            <a:r>
              <a:rPr b="1" lang="en" sz="1300">
                <a:solidFill>
                  <a:schemeClr val="dk1"/>
                </a:solidFill>
              </a:rPr>
              <a:t>這個特徵使模型預測 log-odds 增加/減少了多少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📊 回到你的圖：</a:t>
            </a:r>
            <a:r>
              <a:rPr b="1"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distance_km</a:t>
            </a:r>
            <a:r>
              <a:rPr b="1" lang="en" sz="1900">
                <a:solidFill>
                  <a:schemeClr val="dk1"/>
                </a:solidFill>
              </a:rPr>
              <a:t> SHAP 值 ≈ 2.7，代表什麼？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這裡的 </a:t>
            </a:r>
            <a:r>
              <a:rPr b="1" lang="en" sz="1300">
                <a:solidFill>
                  <a:schemeClr val="dk1"/>
                </a:solidFill>
              </a:rPr>
              <a:t>2.7</a:t>
            </a:r>
            <a:r>
              <a:rPr lang="en" sz="1300">
                <a:solidFill>
                  <a:schemeClr val="dk1"/>
                </a:solidFill>
              </a:rPr>
              <a:t> 代表：</a:t>
            </a:r>
            <a:endParaRPr sz="13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「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distance_km</a:t>
            </a:r>
            <a:r>
              <a:rPr lang="en" sz="1300">
                <a:solidFill>
                  <a:schemeClr val="dk1"/>
                </a:solidFill>
              </a:rPr>
              <a:t> 這個變數平均會讓模型預測的 log-odds 增加約 2.7」。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602df20ab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602df20ab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602df20ab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602df20ab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602df20abe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602df20abe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602df20ab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602df20ab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ba8e432a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ba8e432a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50d3bb26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50d3bb26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602df20abe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602df20abe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602df20ab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602df20ab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602df20abe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602df20abe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短距離訂單</a:t>
            </a:r>
            <a:r>
              <a:rPr lang="en">
                <a:solidFill>
                  <a:schemeClr val="dk1"/>
                </a:solidFill>
              </a:rPr>
              <a:t>被延遲的比例 </a:t>
            </a:r>
            <a:r>
              <a:rPr b="1" lang="en">
                <a:solidFill>
                  <a:schemeClr val="dk1"/>
                </a:solidFill>
              </a:rPr>
              <a:t>遠高於其在總體中的比例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這表示：</a:t>
            </a:r>
            <a:r>
              <a:rPr b="1" lang="en">
                <a:solidFill>
                  <a:schemeClr val="dk1"/>
                </a:solidFill>
              </a:rPr>
              <a:t>短距離是延遲發生的重要風險因子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602df20abe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602df20abe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602df20abe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602df20abe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602df20abe_1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602df20abe_1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602df20abe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602df20abe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5e50d3bb26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5e50d3bb26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6b9affecee_0_3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6b9affecee_0_3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b9affec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b9affec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6042b722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6042b722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6037b349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6037b349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50d3bb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50d3bb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50d3bb2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50d3bb2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02ee9d9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602ee9d9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308cb1a8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308cb1a8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1d7c4e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1d7c4e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602df20ab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602df20ab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730812" y="1182325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730812" y="3228425"/>
            <a:ext cx="4395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2" type="title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3" type="subTitle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4" type="title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5" type="subTitle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6" type="title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7" type="subTitle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hasCustomPrompt="1" idx="8" type="title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/>
          <p:nvPr>
            <p:ph hasCustomPrompt="1" idx="9" type="title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hasCustomPrompt="1" idx="13" type="title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hasCustomPrompt="1" idx="14" type="title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71700" y="3005750"/>
            <a:ext cx="31350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3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subTitle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65" name="Google Shape;65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 txBox="1"/>
          <p:nvPr>
            <p:ph idx="2" type="title"/>
          </p:nvPr>
        </p:nvSpPr>
        <p:spPr>
          <a:xfrm>
            <a:off x="119735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119735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7"/>
          <p:cNvSpPr txBox="1"/>
          <p:nvPr>
            <p:ph idx="3" type="title"/>
          </p:nvPr>
        </p:nvSpPr>
        <p:spPr>
          <a:xfrm>
            <a:off x="5169860" y="3267525"/>
            <a:ext cx="2776800" cy="5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>
            <a:off x="5169860" y="3750925"/>
            <a:ext cx="2776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2" name="Google Shape;72;p1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2976000" y="3623075"/>
            <a:ext cx="31920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ONE_COLUMN_TEXT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1197363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6" name="Google Shape;76;p19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9"/>
          <p:cNvSpPr txBox="1"/>
          <p:nvPr>
            <p:ph idx="2" type="subTitle"/>
          </p:nvPr>
        </p:nvSpPr>
        <p:spPr>
          <a:xfrm>
            <a:off x="5196038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5196038" y="2538100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0" name="Google Shape;80;p19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692175" y="631525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92175" y="138722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idx="2" type="subTitle"/>
          </p:nvPr>
        </p:nvSpPr>
        <p:spPr>
          <a:xfrm>
            <a:off x="5653977" y="3418588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20"/>
          <p:cNvSpPr txBox="1"/>
          <p:nvPr>
            <p:ph idx="3" type="title"/>
          </p:nvPr>
        </p:nvSpPr>
        <p:spPr>
          <a:xfrm>
            <a:off x="5653975" y="2662888"/>
            <a:ext cx="27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347800" y="2174900"/>
            <a:ext cx="30831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47800" y="3372625"/>
            <a:ext cx="308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21"/>
          <p:cNvSpPr txBox="1"/>
          <p:nvPr>
            <p:ph idx="2" type="title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3" type="subTitle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21"/>
          <p:cNvSpPr txBox="1"/>
          <p:nvPr>
            <p:ph idx="4" type="title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5" type="subTitle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1"/>
          <p:cNvSpPr txBox="1"/>
          <p:nvPr>
            <p:ph idx="6" type="title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7" type="subTitle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859238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859238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859238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3" type="subTitle"/>
          </p:nvPr>
        </p:nvSpPr>
        <p:spPr>
          <a:xfrm>
            <a:off x="859238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22"/>
          <p:cNvSpPr txBox="1"/>
          <p:nvPr>
            <p:ph idx="4" type="title"/>
          </p:nvPr>
        </p:nvSpPr>
        <p:spPr>
          <a:xfrm>
            <a:off x="5861657" y="15115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5" type="subTitle"/>
          </p:nvPr>
        </p:nvSpPr>
        <p:spPr>
          <a:xfrm>
            <a:off x="5861657" y="22475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2"/>
          <p:cNvSpPr txBox="1"/>
          <p:nvPr>
            <p:ph idx="6" type="title"/>
          </p:nvPr>
        </p:nvSpPr>
        <p:spPr>
          <a:xfrm>
            <a:off x="5861657" y="2827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idx="7" type="subTitle"/>
          </p:nvPr>
        </p:nvSpPr>
        <p:spPr>
          <a:xfrm>
            <a:off x="5861657" y="3555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22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0" name="Google Shape;110;p23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3"/>
          <p:cNvSpPr txBox="1"/>
          <p:nvPr>
            <p:ph idx="2" type="title"/>
          </p:nvPr>
        </p:nvSpPr>
        <p:spPr>
          <a:xfrm>
            <a:off x="5007425" y="13563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5007425" y="176389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5007425" y="212730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4" type="subTitle"/>
          </p:nvPr>
        </p:nvSpPr>
        <p:spPr>
          <a:xfrm>
            <a:off x="5007425" y="2534847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23"/>
          <p:cNvSpPr txBox="1"/>
          <p:nvPr>
            <p:ph idx="5" type="title"/>
          </p:nvPr>
        </p:nvSpPr>
        <p:spPr>
          <a:xfrm>
            <a:off x="5007425" y="2898238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6" type="subTitle"/>
          </p:nvPr>
        </p:nvSpPr>
        <p:spPr>
          <a:xfrm>
            <a:off x="5007425" y="3295973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3"/>
          <p:cNvSpPr txBox="1"/>
          <p:nvPr>
            <p:ph idx="7" type="title"/>
          </p:nvPr>
        </p:nvSpPr>
        <p:spPr>
          <a:xfrm>
            <a:off x="5007425" y="3663550"/>
            <a:ext cx="29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8" type="subTitle"/>
          </p:nvPr>
        </p:nvSpPr>
        <p:spPr>
          <a:xfrm>
            <a:off x="5007425" y="4057100"/>
            <a:ext cx="29334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b="1" sz="30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body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hasCustomPrompt="1" type="title"/>
          </p:nvPr>
        </p:nvSpPr>
        <p:spPr>
          <a:xfrm>
            <a:off x="2374200" y="1186650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2374200" y="3073950"/>
            <a:ext cx="43956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rtl="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7" name="Google Shape;127;p2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6"/>
          <p:cNvSpPr txBox="1"/>
          <p:nvPr>
            <p:ph idx="1" type="subTitle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6"/>
          <p:cNvSpPr txBox="1"/>
          <p:nvPr>
            <p:ph hasCustomPrompt="1" idx="2" type="title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/>
          <p:nvPr>
            <p:ph idx="3" type="subTitle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26"/>
          <p:cNvSpPr txBox="1"/>
          <p:nvPr>
            <p:ph hasCustomPrompt="1" idx="4" type="title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854275" y="1242775"/>
            <a:ext cx="3158700" cy="15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854250" y="2774825"/>
            <a:ext cx="31587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1167625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" type="subTitle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2" type="title"/>
          </p:nvPr>
        </p:nvSpPr>
        <p:spPr>
          <a:xfrm>
            <a:off x="3637201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3" type="subTitle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idx="4" type="title"/>
          </p:nvPr>
        </p:nvSpPr>
        <p:spPr>
          <a:xfrm>
            <a:off x="6106776" y="2881600"/>
            <a:ext cx="1869600" cy="7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1" name="Google Shape;141;p28"/>
          <p:cNvSpPr txBox="1"/>
          <p:nvPr>
            <p:ph idx="5" type="subTitle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43" name="Google Shape;143;p28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1167625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6" name="Google Shape;146;p29"/>
          <p:cNvSpPr txBox="1"/>
          <p:nvPr>
            <p:ph idx="1" type="subTitle"/>
          </p:nvPr>
        </p:nvSpPr>
        <p:spPr>
          <a:xfrm>
            <a:off x="1167625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9"/>
          <p:cNvSpPr txBox="1"/>
          <p:nvPr>
            <p:ph idx="2" type="title"/>
          </p:nvPr>
        </p:nvSpPr>
        <p:spPr>
          <a:xfrm>
            <a:off x="3637201" y="30507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3" type="subTitle"/>
          </p:nvPr>
        </p:nvSpPr>
        <p:spPr>
          <a:xfrm>
            <a:off x="3637201" y="36025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4" type="title"/>
          </p:nvPr>
        </p:nvSpPr>
        <p:spPr>
          <a:xfrm>
            <a:off x="6106776" y="1983950"/>
            <a:ext cx="1869600" cy="61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5" type="subTitle"/>
          </p:nvPr>
        </p:nvSpPr>
        <p:spPr>
          <a:xfrm>
            <a:off x="6106776" y="25357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9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52" name="Google Shape;152;p2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SECTION_TITLE_AND_DESCRIPTION_1_2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5" name="Google Shape;155;p30"/>
          <p:cNvSpPr txBox="1"/>
          <p:nvPr>
            <p:ph idx="2"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6" name="Google Shape;156;p30"/>
          <p:cNvSpPr txBox="1"/>
          <p:nvPr>
            <p:ph idx="1" type="subTitle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30"/>
          <p:cNvSpPr txBox="1"/>
          <p:nvPr>
            <p:ph idx="3" type="title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>
            <p:ph idx="4" type="subTitle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30"/>
          <p:cNvSpPr txBox="1"/>
          <p:nvPr>
            <p:ph idx="5" type="title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6" type="subTitle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1" name="Google Shape;161;p30"/>
          <p:cNvSpPr txBox="1"/>
          <p:nvPr>
            <p:ph idx="7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62" name="Google Shape;162;p3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0"/>
          <p:cNvSpPr txBox="1"/>
          <p:nvPr>
            <p:ph idx="8" type="title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30"/>
          <p:cNvSpPr txBox="1"/>
          <p:nvPr>
            <p:ph idx="9" type="subTitle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30"/>
          <p:cNvSpPr txBox="1"/>
          <p:nvPr>
            <p:ph idx="13" type="subTitle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6" name="Google Shape;166;p30"/>
          <p:cNvSpPr txBox="1"/>
          <p:nvPr>
            <p:ph idx="14" type="title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15" type="subTitle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25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673525" y="2185138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1673525" y="2786638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idx="2" type="title"/>
          </p:nvPr>
        </p:nvSpPr>
        <p:spPr>
          <a:xfrm>
            <a:off x="5753026" y="10013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2" name="Google Shape;172;p31"/>
          <p:cNvSpPr txBox="1"/>
          <p:nvPr>
            <p:ph idx="3" type="subTitle"/>
          </p:nvPr>
        </p:nvSpPr>
        <p:spPr>
          <a:xfrm>
            <a:off x="5753025" y="16028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31"/>
          <p:cNvSpPr txBox="1"/>
          <p:nvPr>
            <p:ph idx="4" type="title"/>
          </p:nvPr>
        </p:nvSpPr>
        <p:spPr>
          <a:xfrm>
            <a:off x="5753026" y="3394750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4" name="Google Shape;174;p31"/>
          <p:cNvSpPr txBox="1"/>
          <p:nvPr>
            <p:ph idx="5" type="subTitle"/>
          </p:nvPr>
        </p:nvSpPr>
        <p:spPr>
          <a:xfrm>
            <a:off x="5753025" y="3996250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31"/>
          <p:cNvSpPr txBox="1"/>
          <p:nvPr>
            <p:ph idx="6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6" name="Google Shape;176;p31"/>
          <p:cNvSpPr txBox="1"/>
          <p:nvPr>
            <p:ph idx="7" type="title"/>
          </p:nvPr>
        </p:nvSpPr>
        <p:spPr>
          <a:xfrm>
            <a:off x="1670725" y="10013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8" type="subTitle"/>
          </p:nvPr>
        </p:nvSpPr>
        <p:spPr>
          <a:xfrm>
            <a:off x="1670725" y="16028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31"/>
          <p:cNvSpPr txBox="1"/>
          <p:nvPr>
            <p:ph idx="9" type="title"/>
          </p:nvPr>
        </p:nvSpPr>
        <p:spPr>
          <a:xfrm>
            <a:off x="1670726" y="3394750"/>
            <a:ext cx="25713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idx="13" type="subTitle"/>
          </p:nvPr>
        </p:nvSpPr>
        <p:spPr>
          <a:xfrm>
            <a:off x="1670725" y="3996250"/>
            <a:ext cx="25713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1"/>
          <p:cNvSpPr txBox="1"/>
          <p:nvPr>
            <p:ph idx="14" type="title"/>
          </p:nvPr>
        </p:nvSpPr>
        <p:spPr>
          <a:xfrm>
            <a:off x="5756872" y="2185138"/>
            <a:ext cx="2567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1" name="Google Shape;181;p31"/>
          <p:cNvSpPr txBox="1"/>
          <p:nvPr>
            <p:ph idx="15" type="subTitle"/>
          </p:nvPr>
        </p:nvSpPr>
        <p:spPr>
          <a:xfrm>
            <a:off x="5756870" y="2786638"/>
            <a:ext cx="25674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3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SECTION_TITLE_AND_DESCRIPTION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429475" y="2012425"/>
            <a:ext cx="30012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5429475" y="2649150"/>
            <a:ext cx="30012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7" name="Google Shape;187;p3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846475" y="1698363"/>
            <a:ext cx="3411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4846475" y="2435763"/>
            <a:ext cx="34113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2" type="title"/>
          </p:nvPr>
        </p:nvSpPr>
        <p:spPr>
          <a:xfrm>
            <a:off x="3484850" y="1388875"/>
            <a:ext cx="4923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34848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195" name="Google Shape;195;p3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4"/>
          <p:cNvSpPr txBox="1"/>
          <p:nvPr>
            <p:ph idx="3" type="subTitle"/>
          </p:nvPr>
        </p:nvSpPr>
        <p:spPr>
          <a:xfrm>
            <a:off x="5946650" y="2078275"/>
            <a:ext cx="2461800" cy="19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hasCustomPrompt="1" type="title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/>
          <p:nvPr>
            <p:ph idx="1" type="subTitle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hasCustomPrompt="1" idx="2" type="title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/>
          <p:nvPr>
            <p:ph idx="3" type="subTitle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hasCustomPrompt="1" idx="4" type="title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/>
          <p:nvPr>
            <p:ph idx="5" type="subTitle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hasCustomPrompt="1" type="title"/>
          </p:nvPr>
        </p:nvSpPr>
        <p:spPr>
          <a:xfrm>
            <a:off x="70917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/>
          <p:nvPr>
            <p:ph hasCustomPrompt="1" idx="2" type="title"/>
          </p:nvPr>
        </p:nvSpPr>
        <p:spPr>
          <a:xfrm>
            <a:off x="269100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/>
          <p:nvPr>
            <p:ph hasCustomPrompt="1" idx="3" type="title"/>
          </p:nvPr>
        </p:nvSpPr>
        <p:spPr>
          <a:xfrm>
            <a:off x="4672825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/>
          <p:nvPr>
            <p:ph idx="1" type="subTitle"/>
          </p:nvPr>
        </p:nvSpPr>
        <p:spPr>
          <a:xfrm>
            <a:off x="70916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4" type="subTitle"/>
          </p:nvPr>
        </p:nvSpPr>
        <p:spPr>
          <a:xfrm>
            <a:off x="269098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5" type="subTitle"/>
          </p:nvPr>
        </p:nvSpPr>
        <p:spPr>
          <a:xfrm>
            <a:off x="4672813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hasCustomPrompt="1" idx="6" type="title"/>
          </p:nvPr>
        </p:nvSpPr>
        <p:spPr>
          <a:xfrm>
            <a:off x="6654650" y="1390575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/>
          <p:nvPr>
            <p:ph idx="7" type="subTitle"/>
          </p:nvPr>
        </p:nvSpPr>
        <p:spPr>
          <a:xfrm>
            <a:off x="6654638" y="3626575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8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14" name="Google Shape;214;p3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15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hasCustomPrompt="1" type="title"/>
          </p:nvPr>
        </p:nvSpPr>
        <p:spPr>
          <a:xfrm>
            <a:off x="1057550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/>
          <p:nvPr>
            <p:ph hasCustomPrompt="1" idx="2" type="title"/>
          </p:nvPr>
        </p:nvSpPr>
        <p:spPr>
          <a:xfrm>
            <a:off x="3644375" y="1378547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10575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7"/>
          <p:cNvSpPr txBox="1"/>
          <p:nvPr>
            <p:ph idx="3" type="subTitle"/>
          </p:nvPr>
        </p:nvSpPr>
        <p:spPr>
          <a:xfrm>
            <a:off x="3644375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4" type="subTitle"/>
          </p:nvPr>
        </p:nvSpPr>
        <p:spPr>
          <a:xfrm>
            <a:off x="104500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5" type="subTitle"/>
          </p:nvPr>
        </p:nvSpPr>
        <p:spPr>
          <a:xfrm>
            <a:off x="3644375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hasCustomPrompt="1" idx="6" type="title"/>
          </p:nvPr>
        </p:nvSpPr>
        <p:spPr>
          <a:xfrm>
            <a:off x="6318700" y="1378550"/>
            <a:ext cx="1780200" cy="7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/>
          <p:nvPr>
            <p:ph idx="7" type="subTitle"/>
          </p:nvPr>
        </p:nvSpPr>
        <p:spPr>
          <a:xfrm>
            <a:off x="6318750" y="3843063"/>
            <a:ext cx="1780200" cy="7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8" type="subTitle"/>
          </p:nvPr>
        </p:nvSpPr>
        <p:spPr>
          <a:xfrm>
            <a:off x="6318750" y="3381200"/>
            <a:ext cx="1780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b="1" sz="2200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9"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26" name="Google Shape;226;p3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ctrTitle"/>
          </p:nvPr>
        </p:nvSpPr>
        <p:spPr>
          <a:xfrm>
            <a:off x="726575" y="1979350"/>
            <a:ext cx="31491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1" type="subTitle"/>
          </p:nvPr>
        </p:nvSpPr>
        <p:spPr>
          <a:xfrm>
            <a:off x="726575" y="3250025"/>
            <a:ext cx="314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8"/>
          <p:cNvSpPr txBox="1"/>
          <p:nvPr>
            <p:ph hasCustomPrompt="1" idx="2" type="title"/>
          </p:nvPr>
        </p:nvSpPr>
        <p:spPr>
          <a:xfrm>
            <a:off x="726575" y="1139775"/>
            <a:ext cx="3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ONE_COLUMN_TEXT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3" name="Google Shape;233;p39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9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39"/>
          <p:cNvSpPr txBox="1"/>
          <p:nvPr/>
        </p:nvSpPr>
        <p:spPr>
          <a:xfrm>
            <a:off x="3017400" y="3530325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00054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rgbClr val="000549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 ">
  <p:cSld name="TITLE_AND_TWO_COLUMNS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37000" y="1408100"/>
            <a:ext cx="38349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9" name="Google Shape;239;p4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713225" y="1374600"/>
            <a:ext cx="44508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72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19850" y="1550350"/>
            <a:ext cx="38217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719850" y="2187075"/>
            <a:ext cx="38217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5108600" y="1906375"/>
            <a:ext cx="3135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b="1" sz="2800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aurabhbadole/zomato-delivery-operations-analytics-dataset/dat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rive.google.com/file/d/1PNNB590wOcTHjld-Xz-cuZRtbI-DJqSj/view" TargetMode="External"/><Relationship Id="rId4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1"/>
          <p:cNvGrpSpPr/>
          <p:nvPr/>
        </p:nvGrpSpPr>
        <p:grpSpPr>
          <a:xfrm>
            <a:off x="4411473" y="878402"/>
            <a:ext cx="4673598" cy="3524775"/>
            <a:chOff x="936525" y="238100"/>
            <a:chExt cx="5319975" cy="3986400"/>
          </a:xfrm>
        </p:grpSpPr>
        <p:sp>
          <p:nvSpPr>
            <p:cNvPr id="245" name="Google Shape;245;p41"/>
            <p:cNvSpPr/>
            <p:nvPr/>
          </p:nvSpPr>
          <p:spPr>
            <a:xfrm>
              <a:off x="1585950" y="238100"/>
              <a:ext cx="4670550" cy="3949625"/>
            </a:xfrm>
            <a:custGeom>
              <a:rect b="b" l="l" r="r" t="t"/>
              <a:pathLst>
                <a:path extrusionOk="0" h="157985" w="186822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936525" y="2497025"/>
              <a:ext cx="659925" cy="801900"/>
            </a:xfrm>
            <a:custGeom>
              <a:rect b="b" l="l" r="r" t="t"/>
              <a:pathLst>
                <a:path extrusionOk="0" h="32076" w="26397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1602825" y="3328450"/>
              <a:ext cx="359400" cy="312375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3230125" y="3806550"/>
              <a:ext cx="854375" cy="417950"/>
            </a:xfrm>
            <a:custGeom>
              <a:rect b="b" l="l" r="r" t="t"/>
              <a:pathLst>
                <a:path extrusionOk="0" h="16718" w="34175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5137450" y="870200"/>
              <a:ext cx="1025675" cy="624125"/>
            </a:xfrm>
            <a:custGeom>
              <a:rect b="b" l="l" r="r" t="t"/>
              <a:pathLst>
                <a:path extrusionOk="0" h="24965" w="41027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41"/>
          <p:cNvSpPr txBox="1"/>
          <p:nvPr>
            <p:ph type="ctrTitle"/>
          </p:nvPr>
        </p:nvSpPr>
        <p:spPr>
          <a:xfrm>
            <a:off x="562950" y="957950"/>
            <a:ext cx="4717200" cy="18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外送平台</a:t>
            </a:r>
            <a:endParaRPr sz="4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訂單配送延遲因素分析</a:t>
            </a:r>
            <a:endParaRPr sz="3000"/>
          </a:p>
        </p:txBody>
      </p:sp>
      <p:sp>
        <p:nvSpPr>
          <p:cNvPr id="251" name="Google Shape;251;p41"/>
          <p:cNvSpPr txBox="1"/>
          <p:nvPr>
            <p:ph idx="1" type="subTitle"/>
          </p:nvPr>
        </p:nvSpPr>
        <p:spPr>
          <a:xfrm>
            <a:off x="562950" y="2933425"/>
            <a:ext cx="2726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第N組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252" name="Google Shape;252;p41"/>
          <p:cNvCxnSpPr/>
          <p:nvPr/>
        </p:nvCxnSpPr>
        <p:spPr>
          <a:xfrm>
            <a:off x="699600" y="270057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3" name="Google Shape;253;p41"/>
          <p:cNvGrpSpPr/>
          <p:nvPr/>
        </p:nvGrpSpPr>
        <p:grpSpPr>
          <a:xfrm>
            <a:off x="5006830" y="800315"/>
            <a:ext cx="4470490" cy="4794703"/>
            <a:chOff x="1713850" y="264375"/>
            <a:chExt cx="4954550" cy="5212200"/>
          </a:xfrm>
        </p:grpSpPr>
        <p:sp>
          <p:nvSpPr>
            <p:cNvPr id="254" name="Google Shape;254;p41"/>
            <p:cNvSpPr/>
            <p:nvPr/>
          </p:nvSpPr>
          <p:spPr>
            <a:xfrm>
              <a:off x="2555400" y="2170725"/>
              <a:ext cx="694500" cy="332500"/>
            </a:xfrm>
            <a:custGeom>
              <a:rect b="b" l="l" r="r" t="t"/>
              <a:pathLst>
                <a:path extrusionOk="0" h="13300" w="2778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2712825" y="2473500"/>
              <a:ext cx="694475" cy="332500"/>
            </a:xfrm>
            <a:custGeom>
              <a:rect b="b" l="l" r="r" t="t"/>
              <a:pathLst>
                <a:path extrusionOk="0" h="13300" w="27779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3029050" y="3016525"/>
              <a:ext cx="596800" cy="352825"/>
            </a:xfrm>
            <a:custGeom>
              <a:rect b="b" l="l" r="r" t="t"/>
              <a:pathLst>
                <a:path extrusionOk="0" h="14113" w="23872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3560800" y="2996475"/>
              <a:ext cx="1775175" cy="1111100"/>
            </a:xfrm>
            <a:custGeom>
              <a:rect b="b" l="l" r="r" t="t"/>
              <a:pathLst>
                <a:path extrusionOk="0" h="44444" w="71007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2287850" y="547325"/>
              <a:ext cx="2921650" cy="3305875"/>
            </a:xfrm>
            <a:custGeom>
              <a:rect b="b" l="l" r="r" t="t"/>
              <a:pathLst>
                <a:path extrusionOk="0" h="132235" w="116866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2387300" y="647025"/>
              <a:ext cx="2722650" cy="3107000"/>
            </a:xfrm>
            <a:custGeom>
              <a:rect b="b" l="l" r="r" t="t"/>
              <a:pathLst>
                <a:path extrusionOk="0" h="124280" w="108906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2187350" y="343625"/>
              <a:ext cx="1749125" cy="1060950"/>
            </a:xfrm>
            <a:custGeom>
              <a:rect b="b" l="l" r="r" t="t"/>
              <a:pathLst>
                <a:path extrusionOk="0" h="42438" w="69965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1850" y="714450"/>
              <a:ext cx="425150" cy="246050"/>
            </a:xfrm>
            <a:custGeom>
              <a:rect b="b" l="l" r="r" t="t"/>
              <a:pathLst>
                <a:path extrusionOk="0" h="9842" w="17006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792350" y="951775"/>
              <a:ext cx="64725" cy="61475"/>
            </a:xfrm>
            <a:custGeom>
              <a:rect b="b" l="l" r="r" t="t"/>
              <a:pathLst>
                <a:path extrusionOk="0" h="2459" w="258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4233575" y="3422800"/>
              <a:ext cx="466300" cy="318325"/>
            </a:xfrm>
            <a:custGeom>
              <a:rect b="b" l="l" r="r" t="t"/>
              <a:pathLst>
                <a:path extrusionOk="0" h="12733" w="18652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4267250" y="3452325"/>
              <a:ext cx="398925" cy="259300"/>
            </a:xfrm>
            <a:custGeom>
              <a:rect b="b" l="l" r="r" t="t"/>
              <a:pathLst>
                <a:path extrusionOk="0" h="10372" w="15957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2987500" y="1043625"/>
              <a:ext cx="703525" cy="454950"/>
            </a:xfrm>
            <a:custGeom>
              <a:rect b="b" l="l" r="r" t="t"/>
              <a:pathLst>
                <a:path extrusionOk="0" h="18198" w="28141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3098975" y="1119800"/>
              <a:ext cx="931950" cy="511425"/>
            </a:xfrm>
            <a:custGeom>
              <a:rect b="b" l="l" r="r" t="t"/>
              <a:pathLst>
                <a:path extrusionOk="0" h="20457" w="37278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620925" y="1463425"/>
              <a:ext cx="369575" cy="323675"/>
            </a:xfrm>
            <a:custGeom>
              <a:rect b="b" l="l" r="r" t="t"/>
              <a:pathLst>
                <a:path extrusionOk="0" h="12947" w="14783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817025" y="1674850"/>
              <a:ext cx="942525" cy="941950"/>
            </a:xfrm>
            <a:custGeom>
              <a:rect b="b" l="l" r="r" t="t"/>
              <a:pathLst>
                <a:path extrusionOk="0" h="37678" w="37701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3497325" y="1321150"/>
              <a:ext cx="942525" cy="941975"/>
            </a:xfrm>
            <a:custGeom>
              <a:rect b="b" l="l" r="r" t="t"/>
              <a:pathLst>
                <a:path extrusionOk="0" h="37679" w="37701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188400" y="2361350"/>
              <a:ext cx="942475" cy="941975"/>
            </a:xfrm>
            <a:custGeom>
              <a:rect b="b" l="l" r="r" t="t"/>
              <a:pathLst>
                <a:path extrusionOk="0" h="37679" w="3769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3868675" y="2007675"/>
              <a:ext cx="942500" cy="941975"/>
            </a:xfrm>
            <a:custGeom>
              <a:rect b="b" l="l" r="r" t="t"/>
              <a:pathLst>
                <a:path extrusionOk="0" h="37679" w="3770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4203375" y="2307875"/>
              <a:ext cx="449575" cy="374100"/>
            </a:xfrm>
            <a:custGeom>
              <a:rect b="b" l="l" r="r" t="t"/>
              <a:pathLst>
                <a:path extrusionOk="0" h="14964" w="17983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4159575" y="2310500"/>
              <a:ext cx="424350" cy="376200"/>
            </a:xfrm>
            <a:custGeom>
              <a:rect b="b" l="l" r="r" t="t"/>
              <a:pathLst>
                <a:path extrusionOk="0" h="15048" w="16974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4276725" y="2310500"/>
              <a:ext cx="307200" cy="288425"/>
            </a:xfrm>
            <a:custGeom>
              <a:rect b="b" l="l" r="r" t="t"/>
              <a:pathLst>
                <a:path extrusionOk="0" h="11537" w="12288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4144275" y="2373975"/>
              <a:ext cx="449975" cy="353475"/>
            </a:xfrm>
            <a:custGeom>
              <a:rect b="b" l="l" r="r" t="t"/>
              <a:pathLst>
                <a:path extrusionOk="0" h="14139" w="1799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4287100" y="2374000"/>
              <a:ext cx="307150" cy="256925"/>
            </a:xfrm>
            <a:custGeom>
              <a:rect b="b" l="l" r="r" t="t"/>
              <a:pathLst>
                <a:path extrusionOk="0" h="10277" w="12286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4269125" y="25542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4410450" y="24809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4315650" y="247110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4328750" y="2471100"/>
              <a:ext cx="26675" cy="32975"/>
            </a:xfrm>
            <a:custGeom>
              <a:rect b="b" l="l" r="r" t="t"/>
              <a:pathLst>
                <a:path extrusionOk="0" h="1319" w="1067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3823525" y="1789950"/>
              <a:ext cx="408300" cy="276175"/>
            </a:xfrm>
            <a:custGeom>
              <a:rect b="b" l="l" r="r" t="t"/>
              <a:pathLst>
                <a:path extrusionOk="0" h="11047" w="16332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004825" y="1789950"/>
              <a:ext cx="227000" cy="182175"/>
            </a:xfrm>
            <a:custGeom>
              <a:rect b="b" l="l" r="r" t="t"/>
              <a:pathLst>
                <a:path extrusionOk="0" h="7287" w="908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3719800" y="1578750"/>
              <a:ext cx="448575" cy="366000"/>
            </a:xfrm>
            <a:custGeom>
              <a:rect b="b" l="l" r="r" t="t"/>
              <a:pathLst>
                <a:path extrusionOk="0" h="14640" w="17943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3858375" y="1578750"/>
              <a:ext cx="310025" cy="272350"/>
            </a:xfrm>
            <a:custGeom>
              <a:rect b="b" l="l" r="r" t="t"/>
              <a:pathLst>
                <a:path extrusionOk="0" h="10894" w="12401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742250" y="1689100"/>
              <a:ext cx="481275" cy="305050"/>
            </a:xfrm>
            <a:custGeom>
              <a:rect b="b" l="l" r="r" t="t"/>
              <a:pathLst>
                <a:path extrusionOk="0" h="12202" w="19251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3825750" y="1730050"/>
              <a:ext cx="39775" cy="39750"/>
            </a:xfrm>
            <a:custGeom>
              <a:rect b="b" l="l" r="r" t="t"/>
              <a:pathLst>
                <a:path extrusionOk="0" h="1590" w="1591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3967075" y="16567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3872275" y="16468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3885375" y="1646850"/>
              <a:ext cx="26675" cy="33000"/>
            </a:xfrm>
            <a:custGeom>
              <a:rect b="b" l="l" r="r" t="t"/>
              <a:pathLst>
                <a:path extrusionOk="0" h="1320" w="1067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3951525" y="1689075"/>
              <a:ext cx="272000" cy="212925"/>
            </a:xfrm>
            <a:custGeom>
              <a:rect b="b" l="l" r="r" t="t"/>
              <a:pathLst>
                <a:path extrusionOk="0" h="8517" w="1088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4025950" y="1713575"/>
              <a:ext cx="97625" cy="111100"/>
            </a:xfrm>
            <a:custGeom>
              <a:rect b="b" l="l" r="r" t="t"/>
              <a:pathLst>
                <a:path extrusionOk="0" h="4444" w="3905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3853950" y="1844425"/>
              <a:ext cx="43800" cy="105375"/>
            </a:xfrm>
            <a:custGeom>
              <a:rect b="b" l="l" r="r" t="t"/>
              <a:pathLst>
                <a:path extrusionOk="0" h="4215" w="1752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3961000" y="1788925"/>
              <a:ext cx="43775" cy="105375"/>
            </a:xfrm>
            <a:custGeom>
              <a:rect b="b" l="l" r="r" t="t"/>
              <a:pathLst>
                <a:path extrusionOk="0" h="4215" w="1751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3971025" y="1788925"/>
              <a:ext cx="33750" cy="75525"/>
            </a:xfrm>
            <a:custGeom>
              <a:rect b="b" l="l" r="r" t="t"/>
              <a:pathLst>
                <a:path extrusionOk="0" h="3021" w="135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4053875" y="1713575"/>
              <a:ext cx="69700" cy="107550"/>
            </a:xfrm>
            <a:custGeom>
              <a:rect b="b" l="l" r="r" t="t"/>
              <a:pathLst>
                <a:path extrusionOk="0" h="4302" w="2788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3028200" y="1978900"/>
              <a:ext cx="332225" cy="383625"/>
            </a:xfrm>
            <a:custGeom>
              <a:rect b="b" l="l" r="r" t="t"/>
              <a:pathLst>
                <a:path extrusionOk="0" h="15345" w="13289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3028200" y="1978900"/>
              <a:ext cx="173275" cy="383625"/>
            </a:xfrm>
            <a:custGeom>
              <a:rect b="b" l="l" r="r" t="t"/>
              <a:pathLst>
                <a:path extrusionOk="0" h="15345" w="6931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3189650" y="2158375"/>
              <a:ext cx="97275" cy="92375"/>
            </a:xfrm>
            <a:custGeom>
              <a:rect b="b" l="l" r="r" t="t"/>
              <a:pathLst>
                <a:path extrusionOk="0" h="3695" w="3891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3216000" y="2158350"/>
              <a:ext cx="74050" cy="87225"/>
            </a:xfrm>
            <a:custGeom>
              <a:rect b="b" l="l" r="r" t="t"/>
              <a:pathLst>
                <a:path extrusionOk="0" h="3489" w="2962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3229075" y="2020050"/>
              <a:ext cx="343625" cy="308425"/>
            </a:xfrm>
            <a:custGeom>
              <a:rect b="b" l="l" r="r" t="t"/>
              <a:pathLst>
                <a:path extrusionOk="0" h="12337" w="13745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3290100" y="2046300"/>
              <a:ext cx="152175" cy="95600"/>
            </a:xfrm>
            <a:custGeom>
              <a:rect b="b" l="l" r="r" t="t"/>
              <a:pathLst>
                <a:path extrusionOk="0" h="3824" w="6087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3501175" y="2738200"/>
              <a:ext cx="350525" cy="311550"/>
            </a:xfrm>
            <a:custGeom>
              <a:rect b="b" l="l" r="r" t="t"/>
              <a:pathLst>
                <a:path extrusionOk="0" h="12462" w="14021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3611200" y="2738200"/>
              <a:ext cx="240500" cy="255400"/>
            </a:xfrm>
            <a:custGeom>
              <a:rect b="b" l="l" r="r" t="t"/>
              <a:pathLst>
                <a:path extrusionOk="0" h="10216" w="962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3568175" y="2796875"/>
              <a:ext cx="222800" cy="196925"/>
            </a:xfrm>
            <a:custGeom>
              <a:rect b="b" l="l" r="r" t="t"/>
              <a:pathLst>
                <a:path extrusionOk="0" h="7877" w="8912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3638200" y="2796875"/>
              <a:ext cx="152775" cy="160100"/>
            </a:xfrm>
            <a:custGeom>
              <a:rect b="b" l="l" r="r" t="t"/>
              <a:pathLst>
                <a:path extrusionOk="0" h="6404" w="6111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3701400" y="2629925"/>
              <a:ext cx="132350" cy="218350"/>
            </a:xfrm>
            <a:custGeom>
              <a:rect b="b" l="l" r="r" t="t"/>
              <a:pathLst>
                <a:path extrusionOk="0" h="8734" w="529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3413050" y="2615250"/>
              <a:ext cx="339325" cy="195125"/>
            </a:xfrm>
            <a:custGeom>
              <a:rect b="b" l="l" r="r" t="t"/>
              <a:pathLst>
                <a:path extrusionOk="0" h="7805" w="13573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3388350" y="2612150"/>
              <a:ext cx="364075" cy="111825"/>
            </a:xfrm>
            <a:custGeom>
              <a:rect b="b" l="l" r="r" t="t"/>
              <a:pathLst>
                <a:path extrusionOk="0" h="4473" w="1456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3499100" y="2807875"/>
              <a:ext cx="419525" cy="281075"/>
            </a:xfrm>
            <a:custGeom>
              <a:rect b="b" l="l" r="r" t="t"/>
              <a:pathLst>
                <a:path extrusionOk="0" h="11243" w="16781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3689025" y="2807875"/>
              <a:ext cx="229600" cy="235175"/>
            </a:xfrm>
            <a:custGeom>
              <a:rect b="b" l="l" r="r" t="t"/>
              <a:pathLst>
                <a:path extrusionOk="0" h="9407" w="9184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3460225" y="2780100"/>
              <a:ext cx="460275" cy="257850"/>
            </a:xfrm>
            <a:custGeom>
              <a:rect b="b" l="l" r="r" t="t"/>
              <a:pathLst>
                <a:path extrusionOk="0" h="10314" w="18411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3683550" y="2780100"/>
              <a:ext cx="236950" cy="142000"/>
            </a:xfrm>
            <a:custGeom>
              <a:rect b="b" l="l" r="r" t="t"/>
              <a:pathLst>
                <a:path extrusionOk="0" h="5680" w="9478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3551025" y="3240350"/>
              <a:ext cx="307700" cy="307725"/>
            </a:xfrm>
            <a:custGeom>
              <a:rect b="b" l="l" r="r" t="t"/>
              <a:pathLst>
                <a:path extrusionOk="0" h="12309" w="12308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3877800" y="3059100"/>
              <a:ext cx="351400" cy="307800"/>
            </a:xfrm>
            <a:custGeom>
              <a:rect b="b" l="l" r="r" t="t"/>
              <a:pathLst>
                <a:path extrusionOk="0" h="12312" w="14056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4248275" y="2877900"/>
              <a:ext cx="307725" cy="307725"/>
            </a:xfrm>
            <a:custGeom>
              <a:rect b="b" l="l" r="r" t="t"/>
              <a:pathLst>
                <a:path extrusionOk="0" h="12309" w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4575075" y="2696675"/>
              <a:ext cx="351425" cy="307775"/>
            </a:xfrm>
            <a:custGeom>
              <a:rect b="b" l="l" r="r" t="t"/>
              <a:pathLst>
                <a:path extrusionOk="0" h="12311" w="14057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3728825" y="1553175"/>
              <a:ext cx="2939575" cy="3923400"/>
            </a:xfrm>
            <a:custGeom>
              <a:rect b="b" l="l" r="r" t="t"/>
              <a:pathLst>
                <a:path extrusionOk="0" h="156936" w="117583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262950" y="308040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383650" y="320112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147150" y="140665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5267875" y="152737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4206600" y="642725"/>
              <a:ext cx="780600" cy="286200"/>
            </a:xfrm>
            <a:custGeom>
              <a:rect b="b" l="l" r="r" t="t"/>
              <a:pathLst>
                <a:path extrusionOk="0" h="11448" w="31224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4206600" y="642725"/>
              <a:ext cx="322825" cy="512125"/>
            </a:xfrm>
            <a:custGeom>
              <a:rect b="b" l="l" r="r" t="t"/>
              <a:pathLst>
                <a:path extrusionOk="0" h="20485" w="12913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4206600" y="898800"/>
              <a:ext cx="780600" cy="256050"/>
            </a:xfrm>
            <a:custGeom>
              <a:rect b="b" l="l" r="r" t="t"/>
              <a:pathLst>
                <a:path extrusionOk="0" h="10242" w="31224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4664350" y="642725"/>
              <a:ext cx="322850" cy="512125"/>
            </a:xfrm>
            <a:custGeom>
              <a:rect b="b" l="l" r="r" t="t"/>
              <a:pathLst>
                <a:path extrusionOk="0" h="20485" w="12914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1763725" y="1903150"/>
              <a:ext cx="575550" cy="752650"/>
            </a:xfrm>
            <a:custGeom>
              <a:rect b="b" l="l" r="r" t="t"/>
              <a:pathLst>
                <a:path extrusionOk="0" h="30106" w="23022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1713850" y="1853250"/>
              <a:ext cx="575550" cy="752675"/>
            </a:xfrm>
            <a:custGeom>
              <a:rect b="b" l="l" r="r" t="t"/>
              <a:pathLst>
                <a:path extrusionOk="0" h="30107" w="23022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168525" y="1853250"/>
              <a:ext cx="120875" cy="120900"/>
            </a:xfrm>
            <a:custGeom>
              <a:rect b="b" l="l" r="r" t="t"/>
              <a:pathLst>
                <a:path extrusionOk="0" h="4836" w="4835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1763725" y="1900425"/>
              <a:ext cx="244900" cy="26575"/>
            </a:xfrm>
            <a:custGeom>
              <a:rect b="b" l="l" r="r" t="t"/>
              <a:pathLst>
                <a:path extrusionOk="0" h="1063" w="9796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1763725" y="1955375"/>
              <a:ext cx="156600" cy="26600"/>
            </a:xfrm>
            <a:custGeom>
              <a:rect b="b" l="l" r="r" t="t"/>
              <a:pathLst>
                <a:path extrusionOk="0" h="1064" w="62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1763725" y="2052775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1763725" y="212805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1763725" y="220330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1763725" y="22785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1763725" y="23538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1763725" y="242910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1763725" y="2504350"/>
              <a:ext cx="274900" cy="26575"/>
            </a:xfrm>
            <a:custGeom>
              <a:rect b="b" l="l" r="r" t="t"/>
              <a:pathLst>
                <a:path extrusionOk="0" h="1063" w="10996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2275850" y="264375"/>
              <a:ext cx="702625" cy="600125"/>
            </a:xfrm>
            <a:custGeom>
              <a:rect b="b" l="l" r="r" t="t"/>
              <a:pathLst>
                <a:path extrusionOk="0" h="24005" w="281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2337200" y="341000"/>
              <a:ext cx="581250" cy="28825"/>
            </a:xfrm>
            <a:custGeom>
              <a:rect b="b" l="l" r="r" t="t"/>
              <a:pathLst>
                <a:path extrusionOk="0" h="1153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2337200" y="401050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2337200" y="461100"/>
              <a:ext cx="581250" cy="28875"/>
            </a:xfrm>
            <a:custGeom>
              <a:rect b="b" l="l" r="r" t="t"/>
              <a:pathLst>
                <a:path extrusionOk="0" h="1155" w="2325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2337200" y="521175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2337200" y="581225"/>
              <a:ext cx="290625" cy="28850"/>
            </a:xfrm>
            <a:custGeom>
              <a:rect b="b" l="l" r="r" t="t"/>
              <a:pathLst>
                <a:path extrusionOk="0" h="1154" w="11625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5549575" y="2338200"/>
              <a:ext cx="724525" cy="485125"/>
            </a:xfrm>
            <a:custGeom>
              <a:rect b="b" l="l" r="r" t="t"/>
              <a:pathLst>
                <a:path extrusionOk="0" h="19405" w="28981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5489925" y="2278500"/>
              <a:ext cx="724500" cy="350525"/>
            </a:xfrm>
            <a:custGeom>
              <a:rect b="b" l="l" r="r" t="t"/>
              <a:pathLst>
                <a:path extrusionOk="0" h="14021" w="2898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5489925" y="2434075"/>
              <a:ext cx="724500" cy="329575"/>
            </a:xfrm>
            <a:custGeom>
              <a:rect b="b" l="l" r="r" t="t"/>
              <a:pathLst>
                <a:path extrusionOk="0" h="13183" w="2898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5947450" y="2324400"/>
              <a:ext cx="134475" cy="129375"/>
            </a:xfrm>
            <a:custGeom>
              <a:rect b="b" l="l" r="r" t="t"/>
              <a:pathLst>
                <a:path extrusionOk="0" h="5175" w="5379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41"/>
          <p:cNvSpPr txBox="1"/>
          <p:nvPr/>
        </p:nvSpPr>
        <p:spPr>
          <a:xfrm>
            <a:off x="1421550" y="306050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組員：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葉光筠    b09207008   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孫旖旎    b11705036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卓庭榛    b11801004  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王皓        b11801024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探索性資料分析結果-3</a:t>
            </a:r>
            <a:endParaRPr/>
          </a:p>
        </p:txBody>
      </p:sp>
      <p:sp>
        <p:nvSpPr>
          <p:cNvPr id="536" name="Google Shape;536;p50"/>
          <p:cNvSpPr txBox="1"/>
          <p:nvPr>
            <p:ph idx="1" type="body"/>
          </p:nvPr>
        </p:nvSpPr>
        <p:spPr>
          <a:xfrm>
            <a:off x="713225" y="1690325"/>
            <a:ext cx="38427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觀察「是否延遲」和其他預測變項的關係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在barplot中，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晴天時</a:t>
            </a:r>
            <a:r>
              <a:rPr lang="en" sz="1600"/>
              <a:t>，準時比例較高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b="1" lang="en" sz="1600"/>
              <a:t>早中午時段</a:t>
            </a:r>
            <a:r>
              <a:rPr lang="en" sz="1600"/>
              <a:t>，延遲比例高</a:t>
            </a:r>
            <a:endParaRPr sz="1600"/>
          </a:p>
        </p:txBody>
      </p:sp>
      <p:pic>
        <p:nvPicPr>
          <p:cNvPr id="537" name="Google Shape;537;p50" title="barplot.png"/>
          <p:cNvPicPr preferRelativeResize="0"/>
          <p:nvPr/>
        </p:nvPicPr>
        <p:blipFill rotWithShape="1">
          <a:blip r:embed="rId3">
            <a:alphaModFix/>
          </a:blip>
          <a:srcRect b="68287" l="0" r="49049" t="0"/>
          <a:stretch/>
        </p:blipFill>
        <p:spPr>
          <a:xfrm>
            <a:off x="5250175" y="1088900"/>
            <a:ext cx="3180602" cy="16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0" title="barplot.png"/>
          <p:cNvPicPr preferRelativeResize="0"/>
          <p:nvPr/>
        </p:nvPicPr>
        <p:blipFill rotWithShape="1">
          <a:blip r:embed="rId3">
            <a:alphaModFix/>
          </a:blip>
          <a:srcRect b="0" l="50014" r="0" t="64017"/>
          <a:stretch/>
        </p:blipFill>
        <p:spPr>
          <a:xfrm>
            <a:off x="5250175" y="2913200"/>
            <a:ext cx="3120276" cy="19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0"/>
          <p:cNvSpPr/>
          <p:nvPr/>
        </p:nvSpPr>
        <p:spPr>
          <a:xfrm>
            <a:off x="7445550" y="1222200"/>
            <a:ext cx="440400" cy="14532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50"/>
          <p:cNvSpPr/>
          <p:nvPr/>
        </p:nvSpPr>
        <p:spPr>
          <a:xfrm>
            <a:off x="7445550" y="3232950"/>
            <a:ext cx="863100" cy="1521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分類模型</a:t>
            </a:r>
            <a:r>
              <a:rPr lang="en"/>
              <a:t>結果</a:t>
            </a:r>
            <a:r>
              <a:rPr lang="en"/>
              <a:t>比較</a:t>
            </a:r>
            <a:endParaRPr/>
          </a:p>
        </p:txBody>
      </p:sp>
      <p:graphicFrame>
        <p:nvGraphicFramePr>
          <p:cNvPr id="546" name="Google Shape;546;p51"/>
          <p:cNvGraphicFramePr/>
          <p:nvPr/>
        </p:nvGraphicFramePr>
        <p:xfrm>
          <a:off x="1056588" y="129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{BFF3E5CB-5B91-4EB9-80EA-EB3B11DB596D}</a:tableStyleId>
              </a:tblPr>
              <a:tblGrid>
                <a:gridCol w="1205650"/>
                <a:gridCol w="1908375"/>
                <a:gridCol w="1908375"/>
                <a:gridCol w="1908375"/>
              </a:tblGrid>
              <a:tr h="677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0.8350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0.8733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0.8890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0.7959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0.8545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0.8600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0.7468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0.7935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0.8374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F1 score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0.7705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0.8228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0.8484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3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ROC AUC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0.9090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0.9476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</a:rPr>
                        <a:t>0.9608</a:t>
                      </a:r>
                      <a:endParaRPr b="1" sz="16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7" name="Google Shape;547;p51"/>
          <p:cNvSpPr txBox="1"/>
          <p:nvPr>
            <p:ph idx="1" type="body"/>
          </p:nvPr>
        </p:nvSpPr>
        <p:spPr>
          <a:xfrm>
            <a:off x="1012575" y="4252325"/>
            <a:ext cx="69309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結論：從各項指標來看 ⇒ XGBoost &gt; Random rorest &gt; Logistic regression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🔵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Training Score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訓練準確率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）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全程幾乎維持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100%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在訓練資料上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完全擬合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🟠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Cross-Validation Score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驗證準確率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）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起始約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84.2%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，逐漸上升至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87.2%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結論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過擬合現象明顯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（高訓練準確率 vs 較低驗證準確率）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模型雖穩定學習，但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泛化能力不足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2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模型</a:t>
            </a:r>
            <a:endParaRPr/>
          </a:p>
        </p:txBody>
      </p:sp>
      <p:pic>
        <p:nvPicPr>
          <p:cNvPr id="554" name="Google Shape;5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50" y="1487837"/>
            <a:ext cx="3858600" cy="28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3"/>
          <p:cNvSpPr txBox="1"/>
          <p:nvPr>
            <p:ph idx="1" type="body"/>
          </p:nvPr>
        </p:nvSpPr>
        <p:spPr>
          <a:xfrm>
            <a:off x="513875" y="1268550"/>
            <a:ext cx="564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🔵 Training Score（訓練準確率）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初期樣本數較少（如 4,000 筆）時，準確率幾乎達到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100%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→ 顯示模型高度擬合，容易「記住」訓練資料，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過擬合風險高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隨訓練資料增加，準確率逐漸下降至約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94%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→ 模型轉向泛化學習，開始學「規則」而非死背資料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🟠 Cross-Validation Score（驗證準確率）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起始約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85.6%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，隨樣本數提升穩定上升至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88.6%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收斂趨勢明確，誤差區間逐漸縮小，代表模型學習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穩定可靠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60" name="Google Shape;560;p53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模型</a:t>
            </a:r>
            <a:endParaRPr/>
          </a:p>
        </p:txBody>
      </p:sp>
      <p:pic>
        <p:nvPicPr>
          <p:cNvPr id="561" name="Google Shape;5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50" y="1451650"/>
            <a:ext cx="3738675" cy="28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分類模型結果</a:t>
            </a:r>
            <a:r>
              <a:rPr lang="en"/>
              <a:t>綜合評估</a:t>
            </a:r>
            <a:endParaRPr/>
          </a:p>
        </p:txBody>
      </p:sp>
      <p:sp>
        <p:nvSpPr>
          <p:cNvPr id="567" name="Google Shape;567;p54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為什麼：</a:t>
            </a:r>
            <a:r>
              <a:rPr lang="en" sz="1600"/>
              <a:t>XGBoost &gt; Random rorest &gt; Logistic regression</a:t>
            </a:r>
            <a:endParaRPr sz="1600"/>
          </a:p>
          <a:p>
            <a:pPr indent="-3302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Logistic Regression 是適合作為baseline的線性模型，但難以捕捉非線性關係和變項之間的交互作用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Random Forest 是一種 Bagging 集成學習模型，每棵 decision tree 是以隨機樣本、特徵訓練的，比起線性模型能提高準確度，但分析發現具有過擬合的現象</a:t>
            </a:r>
            <a:endParaRPr sz="1600"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XGBoost 屬於 Boosting 方法，每一次會提升前一次分類錯誤樣本的權重，因此能夠比</a:t>
            </a:r>
            <a:r>
              <a:rPr lang="en" sz="1600"/>
              <a:t>Bagging更降低bias，並且比RF有更好的泛化能力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5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XGBoost模型</a:t>
            </a:r>
            <a:r>
              <a:rPr lang="en"/>
              <a:t>結果解釋</a:t>
            </a:r>
            <a:endParaRPr/>
          </a:p>
        </p:txBody>
      </p:sp>
      <p:pic>
        <p:nvPicPr>
          <p:cNvPr id="573" name="Google Shape;573;p55" title="SHAP summary top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875" y="1770175"/>
            <a:ext cx="4416475" cy="23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5"/>
          <p:cNvSpPr txBox="1"/>
          <p:nvPr>
            <p:ph idx="1" type="body"/>
          </p:nvPr>
        </p:nvSpPr>
        <p:spPr>
          <a:xfrm>
            <a:off x="326775" y="1243325"/>
            <a:ext cx="41952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SHAP</a:t>
            </a:r>
            <a:r>
              <a:rPr lang="en" sz="1600"/>
              <a:t>分析：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由上而下是前 7 大影響模型預測結果的變數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橫軸代表該變數的「影響力大小」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以distance_km舉例，其SHAP值大約是2.7，代表會讓模型預測的 log-odds 增加約 2.7，等於是讓預測「延遲」的機率提升至93.7%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配送距離對訂單延遲的影響</a:t>
            </a:r>
            <a:endParaRPr/>
          </a:p>
        </p:txBody>
      </p:sp>
      <p:sp>
        <p:nvSpPr>
          <p:cNvPr id="580" name="Google Shape;580;p56"/>
          <p:cNvSpPr txBox="1"/>
          <p:nvPr>
            <p:ph idx="1" type="body"/>
          </p:nvPr>
        </p:nvSpPr>
        <p:spPr>
          <a:xfrm>
            <a:off x="713250" y="1228675"/>
            <a:ext cx="38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圖形趨勢：</a:t>
            </a:r>
            <a:br>
              <a:rPr lang="en" sz="1600"/>
            </a:br>
            <a:r>
              <a:rPr lang="en" sz="1600"/>
              <a:t>配送距離越短 → SHAP 值越大，</a:t>
            </a:r>
            <a:br>
              <a:rPr lang="en" sz="1600"/>
            </a:br>
            <a:r>
              <a:rPr lang="en" sz="1600"/>
              <a:t>配送距離</a:t>
            </a:r>
            <a:r>
              <a:rPr lang="en" sz="1600"/>
              <a:t>越長 → SHAP 值越小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意義：</a:t>
            </a:r>
            <a:br>
              <a:rPr lang="en" sz="1600"/>
            </a:br>
            <a:r>
              <a:rPr lang="en" sz="1600"/>
              <a:t>配送</a:t>
            </a:r>
            <a:r>
              <a:rPr lang="en" sz="1600"/>
              <a:t>距離越短，模型越認為會延遲；</a:t>
            </a:r>
            <a:r>
              <a:rPr lang="en" sz="1600"/>
              <a:t>配送</a:t>
            </a:r>
            <a:r>
              <a:rPr lang="en" sz="1600"/>
              <a:t>距離越長，模型越傾向預測準時</a:t>
            </a:r>
            <a:endParaRPr sz="1600"/>
          </a:p>
        </p:txBody>
      </p:sp>
      <p:pic>
        <p:nvPicPr>
          <p:cNvPr id="581" name="Google Shape;581;p56" title="distance_km dependence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925" y="1486451"/>
            <a:ext cx="3592425" cy="29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7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外送員年齡</a:t>
            </a:r>
            <a:r>
              <a:rPr lang="en"/>
              <a:t>對訂單延遲的影響</a:t>
            </a:r>
            <a:endParaRPr/>
          </a:p>
        </p:txBody>
      </p:sp>
      <p:sp>
        <p:nvSpPr>
          <p:cNvPr id="587" name="Google Shape;587;p57"/>
          <p:cNvSpPr txBox="1"/>
          <p:nvPr>
            <p:ph idx="1" type="body"/>
          </p:nvPr>
        </p:nvSpPr>
        <p:spPr>
          <a:xfrm>
            <a:off x="713250" y="1228675"/>
            <a:ext cx="38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圖形趨勢：</a:t>
            </a:r>
            <a:br>
              <a:rPr lang="en" sz="1600"/>
            </a:br>
            <a:r>
              <a:rPr lang="en" sz="1600"/>
              <a:t>年齡 &lt; 30 歲</a:t>
            </a:r>
            <a:r>
              <a:rPr lang="en" sz="1600"/>
              <a:t> → SHAP </a:t>
            </a:r>
            <a:r>
              <a:rPr lang="en" sz="1600"/>
              <a:t>值為負</a:t>
            </a:r>
            <a:r>
              <a:rPr lang="en" sz="1600"/>
              <a:t>，</a:t>
            </a:r>
            <a:br>
              <a:rPr lang="en" sz="1600"/>
            </a:br>
            <a:r>
              <a:rPr lang="en" sz="1600"/>
              <a:t>年齡 &gt;30 歲</a:t>
            </a:r>
            <a:r>
              <a:rPr lang="en" sz="1600"/>
              <a:t> </a:t>
            </a:r>
            <a:r>
              <a:rPr lang="en" sz="1600"/>
              <a:t>→ SHAP 值</a:t>
            </a:r>
            <a:r>
              <a:rPr lang="en" sz="1600"/>
              <a:t>為正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意義：</a:t>
            </a:r>
            <a:br>
              <a:rPr lang="en" sz="1600"/>
            </a:br>
            <a:r>
              <a:rPr lang="en" sz="1600"/>
              <a:t>模型認為年紀較大的配送員，較可能造成延遲</a:t>
            </a:r>
            <a:endParaRPr sz="1600"/>
          </a:p>
        </p:txBody>
      </p:sp>
      <p:pic>
        <p:nvPicPr>
          <p:cNvPr id="588" name="Google Shape;588;p57" title="age dependence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500" y="1407025"/>
            <a:ext cx="3155976" cy="249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8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車流密度對訂單延遲的影響</a:t>
            </a:r>
            <a:endParaRPr/>
          </a:p>
        </p:txBody>
      </p:sp>
      <p:sp>
        <p:nvSpPr>
          <p:cNvPr id="594" name="Google Shape;594;p58"/>
          <p:cNvSpPr txBox="1"/>
          <p:nvPr>
            <p:ph idx="1" type="body"/>
          </p:nvPr>
        </p:nvSpPr>
        <p:spPr>
          <a:xfrm>
            <a:off x="713250" y="1228675"/>
            <a:ext cx="38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圖形趨勢：</a:t>
            </a:r>
            <a:br>
              <a:rPr lang="en" sz="1600"/>
            </a:br>
            <a:r>
              <a:rPr lang="en" sz="1600"/>
              <a:t>當 cat__Road_traffic_density_Low = 1（交通很順）時 → SHAP 值為負，</a:t>
            </a:r>
            <a:br>
              <a:rPr lang="en" sz="1600"/>
            </a:br>
            <a:r>
              <a:rPr lang="en" sz="1600"/>
              <a:t>當其為 0 → SHAP 值為正、接近0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意義：</a:t>
            </a:r>
            <a:br>
              <a:rPr lang="en" sz="1600"/>
            </a:br>
            <a:r>
              <a:rPr lang="en" sz="1600"/>
              <a:t>交通順暢的區域，模型認為越不可能延遲</a:t>
            </a:r>
            <a:endParaRPr sz="1600"/>
          </a:p>
        </p:txBody>
      </p:sp>
      <p:pic>
        <p:nvPicPr>
          <p:cNvPr id="595" name="Google Shape;595;p58" title="traffic_low dependence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975" y="1374000"/>
            <a:ext cx="3645025" cy="2876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個別訂單的延遲風險與因素</a:t>
            </a:r>
            <a:endParaRPr/>
          </a:p>
        </p:txBody>
      </p:sp>
      <p:sp>
        <p:nvSpPr>
          <p:cNvPr id="601" name="Google Shape;601;p59"/>
          <p:cNvSpPr txBox="1"/>
          <p:nvPr>
            <p:ph idx="1" type="body"/>
          </p:nvPr>
        </p:nvSpPr>
        <p:spPr>
          <a:xfrm>
            <a:off x="713250" y="1228675"/>
            <a:ext cx="775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除了整體模型的解釋性，我們還可以根據個別訂單分析其：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延遲的機率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風險分級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&gt; 0.7 → 高風險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0.3~0.7 → 中風險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&lt; 0.3 → 低風險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前 5 個影響最大的特徵</a:t>
            </a:r>
            <a:endParaRPr sz="1500"/>
          </a:p>
        </p:txBody>
      </p:sp>
      <p:pic>
        <p:nvPicPr>
          <p:cNvPr id="602" name="Google Shape;602;p59" title="Screenshot 2025-06-05 at 10.51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375" y="1910988"/>
            <a:ext cx="4891900" cy="13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專案動機與問題定義</a:t>
            </a:r>
            <a:endParaRPr/>
          </a:p>
        </p:txBody>
      </p:sp>
      <p:sp>
        <p:nvSpPr>
          <p:cNvPr id="354" name="Google Shape;354;p42"/>
          <p:cNvSpPr txBox="1"/>
          <p:nvPr/>
        </p:nvSpPr>
        <p:spPr>
          <a:xfrm>
            <a:off x="800325" y="1596900"/>
            <a:ext cx="74433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根據 Statista（2024），全球外送平台市場規模預估將於 2025 年達到 1.5 兆美元。然而，</a:t>
            </a:r>
            <a:r>
              <a:rPr b="1" lang="en"/>
              <a:t>訂單延遲問題</a:t>
            </a:r>
            <a:r>
              <a:rPr lang="en"/>
              <a:t>普遍存在，不僅影響用戶體驗，更可能損害平台信譽與留存率。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本專案透過資料科學方法，</a:t>
            </a:r>
            <a:r>
              <a:rPr b="1" lang="en"/>
              <a:t>分析實際外送訂單資料，預測延遲事件並挖掘關鍵成因</a:t>
            </a:r>
            <a:r>
              <a:rPr lang="en"/>
              <a:t>，期望協助平台提出具體改善策略，優化配送服務品質。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資料包含配送員基本資料、餐廳與顧客位置、時間資訊、天氣與交通等共約 20 項變數。</a:t>
            </a:r>
            <a:endParaRPr b="1"/>
          </a:p>
        </p:txBody>
      </p:sp>
      <p:sp>
        <p:nvSpPr>
          <p:cNvPr id="355" name="Google Shape;355;p42"/>
          <p:cNvSpPr txBox="1"/>
          <p:nvPr/>
        </p:nvSpPr>
        <p:spPr>
          <a:xfrm>
            <a:off x="800325" y="3927175"/>
            <a:ext cx="77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資料來源：</a:t>
            </a:r>
            <a:r>
              <a:rPr lang="en">
                <a:solidFill>
                  <a:schemeClr val="dk1"/>
                </a:solidFill>
              </a:rPr>
              <a:t>Kaggle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Zomato Delivery Operations Analytics Dataset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/>
          <p:nvPr/>
        </p:nvSpPr>
        <p:spPr>
          <a:xfrm flipH="1" rot="4253603">
            <a:off x="4618611" y="1008742"/>
            <a:ext cx="3789708" cy="3174827"/>
          </a:xfrm>
          <a:custGeom>
            <a:rect b="b" l="l" r="r" t="t"/>
            <a:pathLst>
              <a:path extrusionOk="0" h="175262" w="280968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0"/>
          <p:cNvSpPr txBox="1"/>
          <p:nvPr>
            <p:ph type="ctrTitle"/>
          </p:nvPr>
        </p:nvSpPr>
        <p:spPr>
          <a:xfrm>
            <a:off x="713225" y="2571750"/>
            <a:ext cx="3149100" cy="12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洞察與決策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609" name="Google Shape;609;p60"/>
          <p:cNvSpPr txBox="1"/>
          <p:nvPr>
            <p:ph idx="2" type="title"/>
          </p:nvPr>
        </p:nvSpPr>
        <p:spPr>
          <a:xfrm>
            <a:off x="713225" y="1452150"/>
            <a:ext cx="3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10" name="Google Shape;610;p60"/>
          <p:cNvGrpSpPr/>
          <p:nvPr/>
        </p:nvGrpSpPr>
        <p:grpSpPr>
          <a:xfrm>
            <a:off x="4791920" y="948523"/>
            <a:ext cx="3599820" cy="3460298"/>
            <a:chOff x="2561625" y="1952450"/>
            <a:chExt cx="1935075" cy="1860075"/>
          </a:xfrm>
        </p:grpSpPr>
        <p:sp>
          <p:nvSpPr>
            <p:cNvPr id="611" name="Google Shape;611;p60"/>
            <p:cNvSpPr/>
            <p:nvPr/>
          </p:nvSpPr>
          <p:spPr>
            <a:xfrm>
              <a:off x="3490900" y="3336250"/>
              <a:ext cx="102725" cy="102725"/>
            </a:xfrm>
            <a:custGeom>
              <a:rect b="b" l="l" r="r" t="t"/>
              <a:pathLst>
                <a:path extrusionOk="0" h="4109" w="4109">
                  <a:moveTo>
                    <a:pt x="1989" y="1"/>
                  </a:moveTo>
                  <a:lnTo>
                    <a:pt x="489" y="2191"/>
                  </a:lnTo>
                  <a:lnTo>
                    <a:pt x="1" y="2811"/>
                  </a:lnTo>
                  <a:lnTo>
                    <a:pt x="2298" y="4108"/>
                  </a:lnTo>
                  <a:lnTo>
                    <a:pt x="4108" y="1441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60"/>
            <p:cNvSpPr/>
            <p:nvPr/>
          </p:nvSpPr>
          <p:spPr>
            <a:xfrm>
              <a:off x="3264075" y="2731675"/>
              <a:ext cx="686125" cy="651925"/>
            </a:xfrm>
            <a:custGeom>
              <a:rect b="b" l="l" r="r" t="t"/>
              <a:pathLst>
                <a:path extrusionOk="0" h="26077" w="27445">
                  <a:moveTo>
                    <a:pt x="6868" y="0"/>
                  </a:moveTo>
                  <a:cubicBezTo>
                    <a:pt x="6027" y="0"/>
                    <a:pt x="5005" y="171"/>
                    <a:pt x="3811" y="669"/>
                  </a:cubicBezTo>
                  <a:cubicBezTo>
                    <a:pt x="1454" y="5300"/>
                    <a:pt x="1" y="9075"/>
                    <a:pt x="6311" y="9479"/>
                  </a:cubicBezTo>
                  <a:cubicBezTo>
                    <a:pt x="12622" y="9884"/>
                    <a:pt x="20087" y="10753"/>
                    <a:pt x="19265" y="12027"/>
                  </a:cubicBezTo>
                  <a:cubicBezTo>
                    <a:pt x="15455" y="13849"/>
                    <a:pt x="10502" y="24291"/>
                    <a:pt x="10502" y="24291"/>
                  </a:cubicBezTo>
                  <a:lnTo>
                    <a:pt x="13336" y="26077"/>
                  </a:lnTo>
                  <a:cubicBezTo>
                    <a:pt x="13336" y="26077"/>
                    <a:pt x="27445" y="10182"/>
                    <a:pt x="25623" y="7765"/>
                  </a:cubicBezTo>
                  <a:cubicBezTo>
                    <a:pt x="23790" y="5336"/>
                    <a:pt x="9669" y="812"/>
                    <a:pt x="9669" y="812"/>
                  </a:cubicBezTo>
                  <a:cubicBezTo>
                    <a:pt x="9669" y="812"/>
                    <a:pt x="8701" y="0"/>
                    <a:pt x="6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60"/>
            <p:cNvSpPr/>
            <p:nvPr/>
          </p:nvSpPr>
          <p:spPr>
            <a:xfrm>
              <a:off x="3626325" y="2099800"/>
              <a:ext cx="145875" cy="229500"/>
            </a:xfrm>
            <a:custGeom>
              <a:rect b="b" l="l" r="r" t="t"/>
              <a:pathLst>
                <a:path extrusionOk="0" h="9180" w="5835">
                  <a:moveTo>
                    <a:pt x="2144" y="0"/>
                  </a:moveTo>
                  <a:cubicBezTo>
                    <a:pt x="1787" y="1822"/>
                    <a:pt x="1" y="4941"/>
                    <a:pt x="1" y="4941"/>
                  </a:cubicBezTo>
                  <a:lnTo>
                    <a:pt x="3299" y="9180"/>
                  </a:lnTo>
                  <a:cubicBezTo>
                    <a:pt x="3299" y="9180"/>
                    <a:pt x="3930" y="6287"/>
                    <a:pt x="5835" y="4417"/>
                  </a:cubicBezTo>
                  <a:cubicBezTo>
                    <a:pt x="5787" y="4286"/>
                    <a:pt x="4120" y="2893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0"/>
            <p:cNvSpPr/>
            <p:nvPr/>
          </p:nvSpPr>
          <p:spPr>
            <a:xfrm>
              <a:off x="2722050" y="3157375"/>
              <a:ext cx="174150" cy="186350"/>
            </a:xfrm>
            <a:custGeom>
              <a:rect b="b" l="l" r="r" t="t"/>
              <a:pathLst>
                <a:path extrusionOk="0" h="7454" w="6966">
                  <a:moveTo>
                    <a:pt x="4573" y="0"/>
                  </a:moveTo>
                  <a:cubicBezTo>
                    <a:pt x="3918" y="0"/>
                    <a:pt x="3275" y="310"/>
                    <a:pt x="2858" y="833"/>
                  </a:cubicBezTo>
                  <a:lnTo>
                    <a:pt x="644" y="3572"/>
                  </a:lnTo>
                  <a:cubicBezTo>
                    <a:pt x="96" y="4251"/>
                    <a:pt x="1" y="5155"/>
                    <a:pt x="405" y="5870"/>
                  </a:cubicBezTo>
                  <a:lnTo>
                    <a:pt x="1298" y="7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0"/>
            <p:cNvSpPr/>
            <p:nvPr/>
          </p:nvSpPr>
          <p:spPr>
            <a:xfrm>
              <a:off x="2726225" y="3156775"/>
              <a:ext cx="169975" cy="121450"/>
            </a:xfrm>
            <a:custGeom>
              <a:rect b="b" l="l" r="r" t="t"/>
              <a:pathLst>
                <a:path extrusionOk="0" h="4858" w="6799">
                  <a:moveTo>
                    <a:pt x="4406" y="0"/>
                  </a:moveTo>
                  <a:cubicBezTo>
                    <a:pt x="3751" y="0"/>
                    <a:pt x="3108" y="322"/>
                    <a:pt x="2691" y="834"/>
                  </a:cubicBezTo>
                  <a:lnTo>
                    <a:pt x="477" y="3596"/>
                  </a:lnTo>
                  <a:cubicBezTo>
                    <a:pt x="179" y="3965"/>
                    <a:pt x="12" y="4406"/>
                    <a:pt x="0" y="4858"/>
                  </a:cubicBezTo>
                  <a:cubicBezTo>
                    <a:pt x="60" y="4739"/>
                    <a:pt x="119" y="4632"/>
                    <a:pt x="203" y="4525"/>
                  </a:cubicBezTo>
                  <a:lnTo>
                    <a:pt x="2429" y="1774"/>
                  </a:lnTo>
                  <a:cubicBezTo>
                    <a:pt x="2846" y="1250"/>
                    <a:pt x="3477" y="941"/>
                    <a:pt x="4132" y="941"/>
                  </a:cubicBezTo>
                  <a:lnTo>
                    <a:pt x="6084" y="941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0"/>
            <p:cNvSpPr/>
            <p:nvPr/>
          </p:nvSpPr>
          <p:spPr>
            <a:xfrm>
              <a:off x="4029075" y="3362150"/>
              <a:ext cx="467625" cy="450375"/>
            </a:xfrm>
            <a:custGeom>
              <a:rect b="b" l="l" r="r" t="t"/>
              <a:pathLst>
                <a:path extrusionOk="0" h="18015" w="18705">
                  <a:moveTo>
                    <a:pt x="9989" y="1"/>
                  </a:moveTo>
                  <a:cubicBezTo>
                    <a:pt x="5013" y="1"/>
                    <a:pt x="714" y="4025"/>
                    <a:pt x="357" y="8990"/>
                  </a:cubicBezTo>
                  <a:cubicBezTo>
                    <a:pt x="0" y="13967"/>
                    <a:pt x="3750" y="18015"/>
                    <a:pt x="8727" y="18015"/>
                  </a:cubicBezTo>
                  <a:cubicBezTo>
                    <a:pt x="13692" y="18015"/>
                    <a:pt x="18002" y="13990"/>
                    <a:pt x="18359" y="9025"/>
                  </a:cubicBezTo>
                  <a:cubicBezTo>
                    <a:pt x="18705" y="4049"/>
                    <a:pt x="14966" y="1"/>
                    <a:pt x="9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60"/>
            <p:cNvSpPr/>
            <p:nvPr/>
          </p:nvSpPr>
          <p:spPr>
            <a:xfrm>
              <a:off x="4082350" y="3413650"/>
              <a:ext cx="361375" cy="347075"/>
            </a:xfrm>
            <a:custGeom>
              <a:rect b="b" l="l" r="r" t="t"/>
              <a:pathLst>
                <a:path extrusionOk="0" h="13883" w="14455">
                  <a:moveTo>
                    <a:pt x="7715" y="0"/>
                  </a:moveTo>
                  <a:cubicBezTo>
                    <a:pt x="3870" y="0"/>
                    <a:pt x="536" y="3096"/>
                    <a:pt x="274" y="6930"/>
                  </a:cubicBezTo>
                  <a:cubicBezTo>
                    <a:pt x="0" y="10764"/>
                    <a:pt x="2893" y="13883"/>
                    <a:pt x="6727" y="13883"/>
                  </a:cubicBezTo>
                  <a:cubicBezTo>
                    <a:pt x="10573" y="13883"/>
                    <a:pt x="13907" y="10787"/>
                    <a:pt x="14169" y="6954"/>
                  </a:cubicBezTo>
                  <a:cubicBezTo>
                    <a:pt x="14454" y="3120"/>
                    <a:pt x="11549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0"/>
            <p:cNvSpPr/>
            <p:nvPr/>
          </p:nvSpPr>
          <p:spPr>
            <a:xfrm>
              <a:off x="4143375" y="3471975"/>
              <a:ext cx="239325" cy="230425"/>
            </a:xfrm>
            <a:custGeom>
              <a:rect b="b" l="l" r="r" t="t"/>
              <a:pathLst>
                <a:path extrusionOk="0" h="9217" w="9573">
                  <a:moveTo>
                    <a:pt x="5108" y="1"/>
                  </a:moveTo>
                  <a:cubicBezTo>
                    <a:pt x="2560" y="1"/>
                    <a:pt x="357" y="2061"/>
                    <a:pt x="179" y="4597"/>
                  </a:cubicBezTo>
                  <a:cubicBezTo>
                    <a:pt x="0" y="7145"/>
                    <a:pt x="1917" y="9216"/>
                    <a:pt x="4465" y="9216"/>
                  </a:cubicBezTo>
                  <a:cubicBezTo>
                    <a:pt x="7013" y="9216"/>
                    <a:pt x="9215" y="7157"/>
                    <a:pt x="9394" y="4621"/>
                  </a:cubicBezTo>
                  <a:cubicBezTo>
                    <a:pt x="9573" y="2073"/>
                    <a:pt x="7656" y="1"/>
                    <a:pt x="5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60"/>
            <p:cNvSpPr/>
            <p:nvPr/>
          </p:nvSpPr>
          <p:spPr>
            <a:xfrm>
              <a:off x="4165100" y="3333575"/>
              <a:ext cx="126525" cy="270600"/>
            </a:xfrm>
            <a:custGeom>
              <a:rect b="b" l="l" r="r" t="t"/>
              <a:pathLst>
                <a:path extrusionOk="0" h="10824" w="5061">
                  <a:moveTo>
                    <a:pt x="2036" y="1"/>
                  </a:moveTo>
                  <a:lnTo>
                    <a:pt x="0" y="751"/>
                  </a:lnTo>
                  <a:lnTo>
                    <a:pt x="3012" y="10823"/>
                  </a:lnTo>
                  <a:lnTo>
                    <a:pt x="5060" y="10073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60"/>
            <p:cNvSpPr/>
            <p:nvPr/>
          </p:nvSpPr>
          <p:spPr>
            <a:xfrm>
              <a:off x="4227000" y="3552650"/>
              <a:ext cx="72350" cy="69375"/>
            </a:xfrm>
            <a:custGeom>
              <a:rect b="b" l="l" r="r" t="t"/>
              <a:pathLst>
                <a:path extrusionOk="0" h="2775" w="2894">
                  <a:moveTo>
                    <a:pt x="1537" y="0"/>
                  </a:moveTo>
                  <a:cubicBezTo>
                    <a:pt x="763" y="0"/>
                    <a:pt x="108" y="620"/>
                    <a:pt x="48" y="1394"/>
                  </a:cubicBezTo>
                  <a:cubicBezTo>
                    <a:pt x="1" y="2144"/>
                    <a:pt x="572" y="2775"/>
                    <a:pt x="1346" y="2775"/>
                  </a:cubicBezTo>
                  <a:cubicBezTo>
                    <a:pt x="2120" y="2775"/>
                    <a:pt x="2775" y="2167"/>
                    <a:pt x="2834" y="1394"/>
                  </a:cubicBezTo>
                  <a:cubicBezTo>
                    <a:pt x="2894" y="620"/>
                    <a:pt x="2310" y="0"/>
                    <a:pt x="1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0"/>
            <p:cNvSpPr/>
            <p:nvPr/>
          </p:nvSpPr>
          <p:spPr>
            <a:xfrm>
              <a:off x="4244575" y="3569900"/>
              <a:ext cx="36900" cy="34875"/>
            </a:xfrm>
            <a:custGeom>
              <a:rect b="b" l="l" r="r" t="t"/>
              <a:pathLst>
                <a:path extrusionOk="0" h="1395" w="1476">
                  <a:moveTo>
                    <a:pt x="807" y="1"/>
                  </a:moveTo>
                  <a:cubicBezTo>
                    <a:pt x="800" y="1"/>
                    <a:pt x="793" y="1"/>
                    <a:pt x="786" y="1"/>
                  </a:cubicBezTo>
                  <a:cubicBezTo>
                    <a:pt x="405" y="1"/>
                    <a:pt x="60" y="311"/>
                    <a:pt x="36" y="704"/>
                  </a:cubicBezTo>
                  <a:cubicBezTo>
                    <a:pt x="0" y="1085"/>
                    <a:pt x="298" y="1394"/>
                    <a:pt x="691" y="1394"/>
                  </a:cubicBezTo>
                  <a:cubicBezTo>
                    <a:pt x="1072" y="1394"/>
                    <a:pt x="1417" y="1085"/>
                    <a:pt x="1441" y="704"/>
                  </a:cubicBezTo>
                  <a:cubicBezTo>
                    <a:pt x="1476" y="318"/>
                    <a:pt x="1189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2766100" y="3360375"/>
              <a:ext cx="467350" cy="450375"/>
            </a:xfrm>
            <a:custGeom>
              <a:rect b="b" l="l" r="r" t="t"/>
              <a:pathLst>
                <a:path extrusionOk="0" h="18015" w="18694">
                  <a:moveTo>
                    <a:pt x="9978" y="0"/>
                  </a:moveTo>
                  <a:cubicBezTo>
                    <a:pt x="5013" y="0"/>
                    <a:pt x="715" y="4024"/>
                    <a:pt x="358" y="8989"/>
                  </a:cubicBezTo>
                  <a:cubicBezTo>
                    <a:pt x="1" y="13966"/>
                    <a:pt x="3751" y="18014"/>
                    <a:pt x="8716" y="18014"/>
                  </a:cubicBezTo>
                  <a:cubicBezTo>
                    <a:pt x="13693" y="18014"/>
                    <a:pt x="17991" y="13990"/>
                    <a:pt x="18348" y="9025"/>
                  </a:cubicBezTo>
                  <a:cubicBezTo>
                    <a:pt x="18694" y="4048"/>
                    <a:pt x="14955" y="0"/>
                    <a:pt x="9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0"/>
            <p:cNvSpPr/>
            <p:nvPr/>
          </p:nvSpPr>
          <p:spPr>
            <a:xfrm>
              <a:off x="2818800" y="3412150"/>
              <a:ext cx="361375" cy="347100"/>
            </a:xfrm>
            <a:custGeom>
              <a:rect b="b" l="l" r="r" t="t"/>
              <a:pathLst>
                <a:path extrusionOk="0" h="13884" w="14455">
                  <a:moveTo>
                    <a:pt x="7715" y="1"/>
                  </a:moveTo>
                  <a:cubicBezTo>
                    <a:pt x="3870" y="1"/>
                    <a:pt x="536" y="3096"/>
                    <a:pt x="274" y="6930"/>
                  </a:cubicBezTo>
                  <a:cubicBezTo>
                    <a:pt x="0" y="10764"/>
                    <a:pt x="2893" y="13883"/>
                    <a:pt x="6727" y="13883"/>
                  </a:cubicBezTo>
                  <a:cubicBezTo>
                    <a:pt x="10561" y="13883"/>
                    <a:pt x="13907" y="10788"/>
                    <a:pt x="14169" y="6954"/>
                  </a:cubicBezTo>
                  <a:cubicBezTo>
                    <a:pt x="14454" y="3108"/>
                    <a:pt x="11549" y="1"/>
                    <a:pt x="7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2879800" y="3470500"/>
              <a:ext cx="239350" cy="230400"/>
            </a:xfrm>
            <a:custGeom>
              <a:rect b="b" l="l" r="r" t="t"/>
              <a:pathLst>
                <a:path extrusionOk="0" h="9216" w="9574">
                  <a:moveTo>
                    <a:pt x="5109" y="0"/>
                  </a:moveTo>
                  <a:cubicBezTo>
                    <a:pt x="2561" y="0"/>
                    <a:pt x="358" y="2060"/>
                    <a:pt x="180" y="4596"/>
                  </a:cubicBezTo>
                  <a:cubicBezTo>
                    <a:pt x="1" y="7144"/>
                    <a:pt x="1918" y="9216"/>
                    <a:pt x="4466" y="9216"/>
                  </a:cubicBezTo>
                  <a:cubicBezTo>
                    <a:pt x="7014" y="9216"/>
                    <a:pt x="9216" y="7156"/>
                    <a:pt x="9395" y="4620"/>
                  </a:cubicBezTo>
                  <a:cubicBezTo>
                    <a:pt x="9574" y="2072"/>
                    <a:pt x="7657" y="0"/>
                    <a:pt x="5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60"/>
            <p:cNvSpPr/>
            <p:nvPr/>
          </p:nvSpPr>
          <p:spPr>
            <a:xfrm>
              <a:off x="2963450" y="3550875"/>
              <a:ext cx="72350" cy="69375"/>
            </a:xfrm>
            <a:custGeom>
              <a:rect b="b" l="l" r="r" t="t"/>
              <a:pathLst>
                <a:path extrusionOk="0" h="2775" w="2894">
                  <a:moveTo>
                    <a:pt x="1537" y="0"/>
                  </a:moveTo>
                  <a:cubicBezTo>
                    <a:pt x="763" y="0"/>
                    <a:pt x="96" y="631"/>
                    <a:pt x="48" y="1381"/>
                  </a:cubicBezTo>
                  <a:cubicBezTo>
                    <a:pt x="1" y="2143"/>
                    <a:pt x="572" y="2774"/>
                    <a:pt x="1346" y="2774"/>
                  </a:cubicBezTo>
                  <a:cubicBezTo>
                    <a:pt x="2120" y="2774"/>
                    <a:pt x="2775" y="2155"/>
                    <a:pt x="2834" y="1381"/>
                  </a:cubicBezTo>
                  <a:cubicBezTo>
                    <a:pt x="2894" y="631"/>
                    <a:pt x="2310" y="0"/>
                    <a:pt x="1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0"/>
            <p:cNvSpPr/>
            <p:nvPr/>
          </p:nvSpPr>
          <p:spPr>
            <a:xfrm>
              <a:off x="2981025" y="3568125"/>
              <a:ext cx="36925" cy="34850"/>
            </a:xfrm>
            <a:custGeom>
              <a:rect b="b" l="l" r="r" t="t"/>
              <a:pathLst>
                <a:path extrusionOk="0" h="1394" w="1477">
                  <a:moveTo>
                    <a:pt x="786" y="1"/>
                  </a:moveTo>
                  <a:cubicBezTo>
                    <a:pt x="405" y="1"/>
                    <a:pt x="60" y="310"/>
                    <a:pt x="36" y="691"/>
                  </a:cubicBezTo>
                  <a:cubicBezTo>
                    <a:pt x="0" y="1084"/>
                    <a:pt x="298" y="1394"/>
                    <a:pt x="691" y="1394"/>
                  </a:cubicBezTo>
                  <a:cubicBezTo>
                    <a:pt x="1072" y="1394"/>
                    <a:pt x="1417" y="1084"/>
                    <a:pt x="1441" y="691"/>
                  </a:cubicBezTo>
                  <a:cubicBezTo>
                    <a:pt x="1476" y="310"/>
                    <a:pt x="1179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60"/>
            <p:cNvSpPr/>
            <p:nvPr/>
          </p:nvSpPr>
          <p:spPr>
            <a:xfrm>
              <a:off x="3940650" y="3194050"/>
              <a:ext cx="542350" cy="236575"/>
            </a:xfrm>
            <a:custGeom>
              <a:rect b="b" l="l" r="r" t="t"/>
              <a:pathLst>
                <a:path extrusionOk="0" h="9463" w="21694">
                  <a:moveTo>
                    <a:pt x="13545" y="0"/>
                  </a:moveTo>
                  <a:cubicBezTo>
                    <a:pt x="12356" y="0"/>
                    <a:pt x="11009" y="162"/>
                    <a:pt x="9490" y="521"/>
                  </a:cubicBezTo>
                  <a:cubicBezTo>
                    <a:pt x="1" y="2772"/>
                    <a:pt x="6192" y="9463"/>
                    <a:pt x="6192" y="9463"/>
                  </a:cubicBezTo>
                  <a:cubicBezTo>
                    <a:pt x="6192" y="9463"/>
                    <a:pt x="10863" y="7251"/>
                    <a:pt x="16582" y="7251"/>
                  </a:cubicBezTo>
                  <a:cubicBezTo>
                    <a:pt x="18168" y="7251"/>
                    <a:pt x="19834" y="7421"/>
                    <a:pt x="21504" y="7856"/>
                  </a:cubicBezTo>
                  <a:cubicBezTo>
                    <a:pt x="21694" y="4445"/>
                    <a:pt x="19791" y="0"/>
                    <a:pt x="13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60"/>
            <p:cNvSpPr/>
            <p:nvPr/>
          </p:nvSpPr>
          <p:spPr>
            <a:xfrm>
              <a:off x="4055250" y="3205725"/>
              <a:ext cx="408725" cy="181750"/>
            </a:xfrm>
            <a:custGeom>
              <a:rect b="b" l="l" r="r" t="t"/>
              <a:pathLst>
                <a:path extrusionOk="0" h="7270" w="16349">
                  <a:moveTo>
                    <a:pt x="8394" y="1"/>
                  </a:moveTo>
                  <a:cubicBezTo>
                    <a:pt x="7207" y="1"/>
                    <a:pt x="5863" y="161"/>
                    <a:pt x="4347" y="519"/>
                  </a:cubicBezTo>
                  <a:cubicBezTo>
                    <a:pt x="2715" y="900"/>
                    <a:pt x="1560" y="1412"/>
                    <a:pt x="739" y="2007"/>
                  </a:cubicBezTo>
                  <a:cubicBezTo>
                    <a:pt x="417" y="2317"/>
                    <a:pt x="179" y="2662"/>
                    <a:pt x="1" y="3007"/>
                  </a:cubicBezTo>
                  <a:cubicBezTo>
                    <a:pt x="787" y="2495"/>
                    <a:pt x="1870" y="2055"/>
                    <a:pt x="3311" y="1709"/>
                  </a:cubicBezTo>
                  <a:cubicBezTo>
                    <a:pt x="4828" y="1350"/>
                    <a:pt x="6173" y="1189"/>
                    <a:pt x="7361" y="1189"/>
                  </a:cubicBezTo>
                  <a:cubicBezTo>
                    <a:pt x="12432" y="1189"/>
                    <a:pt x="14634" y="4122"/>
                    <a:pt x="15193" y="7055"/>
                  </a:cubicBezTo>
                  <a:cubicBezTo>
                    <a:pt x="15574" y="7115"/>
                    <a:pt x="15967" y="7186"/>
                    <a:pt x="16348" y="7270"/>
                  </a:cubicBezTo>
                  <a:cubicBezTo>
                    <a:pt x="16308" y="3940"/>
                    <a:pt x="14282" y="1"/>
                    <a:pt x="8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0"/>
            <p:cNvSpPr/>
            <p:nvPr/>
          </p:nvSpPr>
          <p:spPr>
            <a:xfrm>
              <a:off x="4059425" y="2521275"/>
              <a:ext cx="88425" cy="151825"/>
            </a:xfrm>
            <a:custGeom>
              <a:rect b="b" l="l" r="r" t="t"/>
              <a:pathLst>
                <a:path extrusionOk="0" h="6073" w="3537">
                  <a:moveTo>
                    <a:pt x="1798" y="0"/>
                  </a:moveTo>
                  <a:cubicBezTo>
                    <a:pt x="1798" y="1"/>
                    <a:pt x="0" y="5692"/>
                    <a:pt x="1536" y="6073"/>
                  </a:cubicBezTo>
                  <a:cubicBezTo>
                    <a:pt x="3537" y="3501"/>
                    <a:pt x="1798" y="1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0"/>
            <p:cNvSpPr/>
            <p:nvPr/>
          </p:nvSpPr>
          <p:spPr>
            <a:xfrm>
              <a:off x="4008225" y="2682000"/>
              <a:ext cx="243200" cy="524800"/>
            </a:xfrm>
            <a:custGeom>
              <a:rect b="b" l="l" r="r" t="t"/>
              <a:pathLst>
                <a:path extrusionOk="0" h="20992" w="9728">
                  <a:moveTo>
                    <a:pt x="1370" y="1"/>
                  </a:moveTo>
                  <a:cubicBezTo>
                    <a:pt x="739" y="275"/>
                    <a:pt x="1" y="501"/>
                    <a:pt x="1" y="501"/>
                  </a:cubicBezTo>
                  <a:lnTo>
                    <a:pt x="6787" y="20991"/>
                  </a:lnTo>
                  <a:lnTo>
                    <a:pt x="9728" y="20182"/>
                  </a:lnTo>
                  <a:cubicBezTo>
                    <a:pt x="9728" y="20182"/>
                    <a:pt x="7597" y="12109"/>
                    <a:pt x="1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3943350" y="2681100"/>
              <a:ext cx="205400" cy="642550"/>
            </a:xfrm>
            <a:custGeom>
              <a:rect b="b" l="l" r="r" t="t"/>
              <a:pathLst>
                <a:path extrusionOk="0" h="25702" w="8216">
                  <a:moveTo>
                    <a:pt x="927" y="1"/>
                  </a:moveTo>
                  <a:cubicBezTo>
                    <a:pt x="539" y="1"/>
                    <a:pt x="0" y="632"/>
                    <a:pt x="0" y="632"/>
                  </a:cubicBezTo>
                  <a:cubicBezTo>
                    <a:pt x="0" y="632"/>
                    <a:pt x="5191" y="15503"/>
                    <a:pt x="988" y="23599"/>
                  </a:cubicBezTo>
                  <a:cubicBezTo>
                    <a:pt x="399" y="25389"/>
                    <a:pt x="1686" y="25701"/>
                    <a:pt x="2657" y="25701"/>
                  </a:cubicBezTo>
                  <a:cubicBezTo>
                    <a:pt x="3178" y="25701"/>
                    <a:pt x="3608" y="25611"/>
                    <a:pt x="3608" y="25611"/>
                  </a:cubicBezTo>
                  <a:cubicBezTo>
                    <a:pt x="3608" y="25611"/>
                    <a:pt x="8215" y="16634"/>
                    <a:pt x="1072" y="37"/>
                  </a:cubicBezTo>
                  <a:cubicBezTo>
                    <a:pt x="1027" y="12"/>
                    <a:pt x="978" y="1"/>
                    <a:pt x="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2692300" y="3023725"/>
              <a:ext cx="1371900" cy="553950"/>
            </a:xfrm>
            <a:custGeom>
              <a:rect b="b" l="l" r="r" t="t"/>
              <a:pathLst>
                <a:path extrusionOk="0" h="22158" w="54876">
                  <a:moveTo>
                    <a:pt x="17512" y="0"/>
                  </a:moveTo>
                  <a:cubicBezTo>
                    <a:pt x="14303" y="0"/>
                    <a:pt x="4025" y="4359"/>
                    <a:pt x="0" y="17752"/>
                  </a:cubicBezTo>
                  <a:cubicBezTo>
                    <a:pt x="8346" y="17764"/>
                    <a:pt x="16978" y="17776"/>
                    <a:pt x="19395" y="17776"/>
                  </a:cubicBezTo>
                  <a:cubicBezTo>
                    <a:pt x="21800" y="17776"/>
                    <a:pt x="21979" y="22134"/>
                    <a:pt x="21979" y="22134"/>
                  </a:cubicBezTo>
                  <a:cubicBezTo>
                    <a:pt x="31075" y="22146"/>
                    <a:pt x="43434" y="22158"/>
                    <a:pt x="46256" y="22158"/>
                  </a:cubicBezTo>
                  <a:cubicBezTo>
                    <a:pt x="49101" y="22158"/>
                    <a:pt x="54876" y="11240"/>
                    <a:pt x="52602" y="5644"/>
                  </a:cubicBezTo>
                  <a:lnTo>
                    <a:pt x="52602" y="5644"/>
                  </a:lnTo>
                  <a:cubicBezTo>
                    <a:pt x="51018" y="11490"/>
                    <a:pt x="48220" y="14478"/>
                    <a:pt x="45232" y="15312"/>
                  </a:cubicBezTo>
                  <a:cubicBezTo>
                    <a:pt x="43603" y="15767"/>
                    <a:pt x="39820" y="15870"/>
                    <a:pt x="36716" y="15870"/>
                  </a:cubicBezTo>
                  <a:cubicBezTo>
                    <a:pt x="35442" y="15870"/>
                    <a:pt x="34282" y="15853"/>
                    <a:pt x="33433" y="15835"/>
                  </a:cubicBezTo>
                  <a:cubicBezTo>
                    <a:pt x="32564" y="15824"/>
                    <a:pt x="31861" y="15204"/>
                    <a:pt x="31730" y="14359"/>
                  </a:cubicBezTo>
                  <a:cubicBezTo>
                    <a:pt x="31480" y="12740"/>
                    <a:pt x="31230" y="10025"/>
                    <a:pt x="31825" y="7692"/>
                  </a:cubicBezTo>
                  <a:cubicBezTo>
                    <a:pt x="32778" y="4120"/>
                    <a:pt x="36731" y="3620"/>
                    <a:pt x="37314" y="24"/>
                  </a:cubicBezTo>
                  <a:cubicBezTo>
                    <a:pt x="37314" y="24"/>
                    <a:pt x="20705" y="12"/>
                    <a:pt x="17538" y="0"/>
                  </a:cubicBezTo>
                  <a:cubicBezTo>
                    <a:pt x="17529" y="0"/>
                    <a:pt x="17521" y="0"/>
                    <a:pt x="17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60"/>
            <p:cNvSpPr/>
            <p:nvPr/>
          </p:nvSpPr>
          <p:spPr>
            <a:xfrm>
              <a:off x="2680375" y="3133525"/>
              <a:ext cx="690600" cy="353675"/>
            </a:xfrm>
            <a:custGeom>
              <a:rect b="b" l="l" r="r" t="t"/>
              <a:pathLst>
                <a:path extrusionOk="0" h="14147" w="27624">
                  <a:moveTo>
                    <a:pt x="18389" y="1"/>
                  </a:moveTo>
                  <a:cubicBezTo>
                    <a:pt x="14171" y="1"/>
                    <a:pt x="9120" y="1473"/>
                    <a:pt x="6168" y="3931"/>
                  </a:cubicBezTo>
                  <a:cubicBezTo>
                    <a:pt x="1060" y="8181"/>
                    <a:pt x="1" y="14122"/>
                    <a:pt x="1" y="14122"/>
                  </a:cubicBezTo>
                  <a:lnTo>
                    <a:pt x="23670" y="14146"/>
                  </a:lnTo>
                  <a:cubicBezTo>
                    <a:pt x="23670" y="14146"/>
                    <a:pt x="27623" y="6764"/>
                    <a:pt x="25171" y="2573"/>
                  </a:cubicBezTo>
                  <a:cubicBezTo>
                    <a:pt x="24132" y="794"/>
                    <a:pt x="21485" y="1"/>
                    <a:pt x="18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0"/>
            <p:cNvSpPr/>
            <p:nvPr/>
          </p:nvSpPr>
          <p:spPr>
            <a:xfrm>
              <a:off x="2847375" y="3163150"/>
              <a:ext cx="484900" cy="324050"/>
            </a:xfrm>
            <a:custGeom>
              <a:rect b="b" l="l" r="r" t="t"/>
              <a:pathLst>
                <a:path extrusionOk="0" h="12962" w="19396">
                  <a:moveTo>
                    <a:pt x="10895" y="1"/>
                  </a:moveTo>
                  <a:cubicBezTo>
                    <a:pt x="7219" y="1"/>
                    <a:pt x="2885" y="1158"/>
                    <a:pt x="0" y="3127"/>
                  </a:cubicBezTo>
                  <a:cubicBezTo>
                    <a:pt x="2676" y="1885"/>
                    <a:pt x="5951" y="1182"/>
                    <a:pt x="8823" y="1182"/>
                  </a:cubicBezTo>
                  <a:cubicBezTo>
                    <a:pt x="11789" y="1182"/>
                    <a:pt x="14325" y="1933"/>
                    <a:pt x="15324" y="3615"/>
                  </a:cubicBezTo>
                  <a:cubicBezTo>
                    <a:pt x="16955" y="6401"/>
                    <a:pt x="15621" y="10639"/>
                    <a:pt x="14645" y="12961"/>
                  </a:cubicBezTo>
                  <a:lnTo>
                    <a:pt x="16217" y="12961"/>
                  </a:lnTo>
                  <a:cubicBezTo>
                    <a:pt x="17014" y="11318"/>
                    <a:pt x="19395" y="5805"/>
                    <a:pt x="17407" y="2448"/>
                  </a:cubicBezTo>
                  <a:cubicBezTo>
                    <a:pt x="16407" y="756"/>
                    <a:pt x="13866" y="1"/>
                    <a:pt x="10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60"/>
            <p:cNvSpPr/>
            <p:nvPr/>
          </p:nvSpPr>
          <p:spPr>
            <a:xfrm>
              <a:off x="3229550" y="2689150"/>
              <a:ext cx="1003125" cy="907575"/>
            </a:xfrm>
            <a:custGeom>
              <a:rect b="b" l="l" r="r" t="t"/>
              <a:pathLst>
                <a:path extrusionOk="0" h="36303" w="40125">
                  <a:moveTo>
                    <a:pt x="31886" y="1"/>
                  </a:moveTo>
                  <a:lnTo>
                    <a:pt x="28814" y="905"/>
                  </a:lnTo>
                  <a:cubicBezTo>
                    <a:pt x="28814" y="905"/>
                    <a:pt x="31088" y="5811"/>
                    <a:pt x="32088" y="16074"/>
                  </a:cubicBezTo>
                  <a:cubicBezTo>
                    <a:pt x="33088" y="26349"/>
                    <a:pt x="24099" y="33028"/>
                    <a:pt x="19777" y="33028"/>
                  </a:cubicBezTo>
                  <a:cubicBezTo>
                    <a:pt x="15467" y="33016"/>
                    <a:pt x="1" y="32993"/>
                    <a:pt x="1" y="32993"/>
                  </a:cubicBezTo>
                  <a:lnTo>
                    <a:pt x="1" y="32993"/>
                  </a:lnTo>
                  <a:lnTo>
                    <a:pt x="644" y="36267"/>
                  </a:lnTo>
                  <a:cubicBezTo>
                    <a:pt x="644" y="36267"/>
                    <a:pt x="21551" y="36303"/>
                    <a:pt x="24682" y="36303"/>
                  </a:cubicBezTo>
                  <a:cubicBezTo>
                    <a:pt x="27802" y="36303"/>
                    <a:pt x="30005" y="35362"/>
                    <a:pt x="32922" y="33052"/>
                  </a:cubicBezTo>
                  <a:cubicBezTo>
                    <a:pt x="40125" y="26861"/>
                    <a:pt x="38875" y="17872"/>
                    <a:pt x="37863" y="14538"/>
                  </a:cubicBezTo>
                  <a:cubicBezTo>
                    <a:pt x="36851" y="11192"/>
                    <a:pt x="31886" y="1"/>
                    <a:pt x="31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60"/>
            <p:cNvSpPr/>
            <p:nvPr/>
          </p:nvSpPr>
          <p:spPr>
            <a:xfrm>
              <a:off x="3904050" y="2688850"/>
              <a:ext cx="328925" cy="902225"/>
            </a:xfrm>
            <a:custGeom>
              <a:rect b="b" l="l" r="r" t="t"/>
              <a:pathLst>
                <a:path extrusionOk="0" h="36089" w="13157">
                  <a:moveTo>
                    <a:pt x="4918" y="1"/>
                  </a:moveTo>
                  <a:lnTo>
                    <a:pt x="3763" y="346"/>
                  </a:lnTo>
                  <a:cubicBezTo>
                    <a:pt x="4941" y="3215"/>
                    <a:pt x="8347" y="11633"/>
                    <a:pt x="9013" y="14824"/>
                  </a:cubicBezTo>
                  <a:cubicBezTo>
                    <a:pt x="9704" y="18253"/>
                    <a:pt x="11061" y="27492"/>
                    <a:pt x="3870" y="33683"/>
                  </a:cubicBezTo>
                  <a:cubicBezTo>
                    <a:pt x="2477" y="34779"/>
                    <a:pt x="1251" y="35565"/>
                    <a:pt x="0" y="36088"/>
                  </a:cubicBezTo>
                  <a:cubicBezTo>
                    <a:pt x="2048" y="35707"/>
                    <a:pt x="3810" y="34755"/>
                    <a:pt x="5965" y="33040"/>
                  </a:cubicBezTo>
                  <a:cubicBezTo>
                    <a:pt x="13157" y="26861"/>
                    <a:pt x="11907" y="17884"/>
                    <a:pt x="10895" y="14538"/>
                  </a:cubicBezTo>
                  <a:cubicBezTo>
                    <a:pt x="9883" y="11204"/>
                    <a:pt x="4918" y="1"/>
                    <a:pt x="4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60"/>
            <p:cNvSpPr/>
            <p:nvPr/>
          </p:nvSpPr>
          <p:spPr>
            <a:xfrm>
              <a:off x="3084900" y="2899100"/>
              <a:ext cx="599500" cy="125825"/>
            </a:xfrm>
            <a:custGeom>
              <a:rect b="b" l="l" r="r" t="t"/>
              <a:pathLst>
                <a:path extrusionOk="0" h="5033" w="23980">
                  <a:moveTo>
                    <a:pt x="5691" y="0"/>
                  </a:moveTo>
                  <a:cubicBezTo>
                    <a:pt x="4707" y="0"/>
                    <a:pt x="3934" y="207"/>
                    <a:pt x="3441" y="747"/>
                  </a:cubicBezTo>
                  <a:cubicBezTo>
                    <a:pt x="3441" y="747"/>
                    <a:pt x="0" y="4997"/>
                    <a:pt x="3287" y="4997"/>
                  </a:cubicBezTo>
                  <a:cubicBezTo>
                    <a:pt x="6573" y="4997"/>
                    <a:pt x="20717" y="5033"/>
                    <a:pt x="21610" y="5033"/>
                  </a:cubicBezTo>
                  <a:cubicBezTo>
                    <a:pt x="22503" y="5033"/>
                    <a:pt x="23980" y="1592"/>
                    <a:pt x="22325" y="1461"/>
                  </a:cubicBezTo>
                  <a:cubicBezTo>
                    <a:pt x="22142" y="1445"/>
                    <a:pt x="21917" y="1439"/>
                    <a:pt x="21655" y="1439"/>
                  </a:cubicBezTo>
                  <a:cubicBezTo>
                    <a:pt x="20572" y="1439"/>
                    <a:pt x="18867" y="1548"/>
                    <a:pt x="17005" y="1548"/>
                  </a:cubicBezTo>
                  <a:cubicBezTo>
                    <a:pt x="15238" y="1548"/>
                    <a:pt x="13331" y="1450"/>
                    <a:pt x="11680" y="1068"/>
                  </a:cubicBezTo>
                  <a:cubicBezTo>
                    <a:pt x="9337" y="521"/>
                    <a:pt x="7250" y="0"/>
                    <a:pt x="5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60"/>
            <p:cNvSpPr/>
            <p:nvPr/>
          </p:nvSpPr>
          <p:spPr>
            <a:xfrm>
              <a:off x="3897200" y="2502625"/>
              <a:ext cx="211650" cy="215725"/>
            </a:xfrm>
            <a:custGeom>
              <a:rect b="b" l="l" r="r" t="t"/>
              <a:pathLst>
                <a:path extrusionOk="0" h="8629" w="8466">
                  <a:moveTo>
                    <a:pt x="6649" y="0"/>
                  </a:moveTo>
                  <a:cubicBezTo>
                    <a:pt x="5562" y="0"/>
                    <a:pt x="4287" y="627"/>
                    <a:pt x="2941" y="1806"/>
                  </a:cubicBezTo>
                  <a:cubicBezTo>
                    <a:pt x="739" y="3747"/>
                    <a:pt x="1" y="4080"/>
                    <a:pt x="120" y="4616"/>
                  </a:cubicBezTo>
                  <a:cubicBezTo>
                    <a:pt x="251" y="5140"/>
                    <a:pt x="1846" y="8628"/>
                    <a:pt x="1846" y="8628"/>
                  </a:cubicBezTo>
                  <a:cubicBezTo>
                    <a:pt x="1846" y="8628"/>
                    <a:pt x="5930" y="7319"/>
                    <a:pt x="6454" y="7200"/>
                  </a:cubicBezTo>
                  <a:cubicBezTo>
                    <a:pt x="6966" y="7081"/>
                    <a:pt x="8025" y="6938"/>
                    <a:pt x="8025" y="6938"/>
                  </a:cubicBezTo>
                  <a:cubicBezTo>
                    <a:pt x="8025" y="6938"/>
                    <a:pt x="7716" y="2116"/>
                    <a:pt x="8466" y="782"/>
                  </a:cubicBezTo>
                  <a:cubicBezTo>
                    <a:pt x="7957" y="254"/>
                    <a:pt x="7341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957025" y="2397750"/>
              <a:ext cx="129500" cy="199450"/>
            </a:xfrm>
            <a:custGeom>
              <a:rect b="b" l="l" r="r" t="t"/>
              <a:pathLst>
                <a:path extrusionOk="0" h="7978" w="5180">
                  <a:moveTo>
                    <a:pt x="4906" y="0"/>
                  </a:moveTo>
                  <a:lnTo>
                    <a:pt x="3406" y="5489"/>
                  </a:lnTo>
                  <a:cubicBezTo>
                    <a:pt x="3346" y="5739"/>
                    <a:pt x="3180" y="5942"/>
                    <a:pt x="2965" y="6061"/>
                  </a:cubicBezTo>
                  <a:lnTo>
                    <a:pt x="1" y="7739"/>
                  </a:lnTo>
                  <a:lnTo>
                    <a:pt x="120" y="7978"/>
                  </a:lnTo>
                  <a:lnTo>
                    <a:pt x="3084" y="6311"/>
                  </a:lnTo>
                  <a:cubicBezTo>
                    <a:pt x="3382" y="6144"/>
                    <a:pt x="3584" y="5870"/>
                    <a:pt x="3680" y="5549"/>
                  </a:cubicBezTo>
                  <a:lnTo>
                    <a:pt x="5180" y="60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13575" y="2579625"/>
              <a:ext cx="85150" cy="86625"/>
            </a:xfrm>
            <a:custGeom>
              <a:rect b="b" l="l" r="r" t="t"/>
              <a:pathLst>
                <a:path extrusionOk="0" h="3465" w="3406">
                  <a:moveTo>
                    <a:pt x="1822" y="0"/>
                  </a:moveTo>
                  <a:cubicBezTo>
                    <a:pt x="917" y="0"/>
                    <a:pt x="143" y="786"/>
                    <a:pt x="72" y="1738"/>
                  </a:cubicBezTo>
                  <a:cubicBezTo>
                    <a:pt x="0" y="2691"/>
                    <a:pt x="667" y="3465"/>
                    <a:pt x="1572" y="3465"/>
                  </a:cubicBezTo>
                  <a:cubicBezTo>
                    <a:pt x="2477" y="3465"/>
                    <a:pt x="3251" y="2679"/>
                    <a:pt x="3334" y="1738"/>
                  </a:cubicBezTo>
                  <a:cubicBezTo>
                    <a:pt x="3406" y="786"/>
                    <a:pt x="2739" y="0"/>
                    <a:pt x="1822" y="0"/>
                  </a:cubicBezTo>
                  <a:close/>
                </a:path>
              </a:pathLst>
            </a:custGeom>
            <a:solidFill>
              <a:srgbClr val="EEC1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60"/>
            <p:cNvSpPr/>
            <p:nvPr/>
          </p:nvSpPr>
          <p:spPr>
            <a:xfrm>
              <a:off x="3860300" y="2557775"/>
              <a:ext cx="144675" cy="96475"/>
            </a:xfrm>
            <a:custGeom>
              <a:rect b="b" l="l" r="r" t="t"/>
              <a:pathLst>
                <a:path extrusionOk="0" h="3859" w="5787">
                  <a:moveTo>
                    <a:pt x="3713" y="0"/>
                  </a:moveTo>
                  <a:cubicBezTo>
                    <a:pt x="3366" y="0"/>
                    <a:pt x="3011" y="143"/>
                    <a:pt x="2667" y="445"/>
                  </a:cubicBezTo>
                  <a:cubicBezTo>
                    <a:pt x="1965" y="1065"/>
                    <a:pt x="131" y="1124"/>
                    <a:pt x="131" y="1124"/>
                  </a:cubicBezTo>
                  <a:cubicBezTo>
                    <a:pt x="131" y="1124"/>
                    <a:pt x="0" y="2850"/>
                    <a:pt x="405" y="3374"/>
                  </a:cubicBezTo>
                  <a:cubicBezTo>
                    <a:pt x="466" y="3362"/>
                    <a:pt x="539" y="3357"/>
                    <a:pt x="621" y="3357"/>
                  </a:cubicBezTo>
                  <a:cubicBezTo>
                    <a:pt x="1176" y="3357"/>
                    <a:pt x="2136" y="3612"/>
                    <a:pt x="2572" y="3767"/>
                  </a:cubicBezTo>
                  <a:cubicBezTo>
                    <a:pt x="2741" y="3826"/>
                    <a:pt x="2968" y="3858"/>
                    <a:pt x="3190" y="3858"/>
                  </a:cubicBezTo>
                  <a:cubicBezTo>
                    <a:pt x="3638" y="3858"/>
                    <a:pt x="4065" y="3729"/>
                    <a:pt x="3953" y="3434"/>
                  </a:cubicBezTo>
                  <a:lnTo>
                    <a:pt x="3953" y="3434"/>
                  </a:lnTo>
                  <a:cubicBezTo>
                    <a:pt x="4045" y="3467"/>
                    <a:pt x="4146" y="3483"/>
                    <a:pt x="4252" y="3483"/>
                  </a:cubicBezTo>
                  <a:cubicBezTo>
                    <a:pt x="4684" y="3483"/>
                    <a:pt x="5197" y="3214"/>
                    <a:pt x="5465" y="2708"/>
                  </a:cubicBezTo>
                  <a:cubicBezTo>
                    <a:pt x="5787" y="2100"/>
                    <a:pt x="5346" y="981"/>
                    <a:pt x="4715" y="422"/>
                  </a:cubicBezTo>
                  <a:cubicBezTo>
                    <a:pt x="4404" y="146"/>
                    <a:pt x="4063" y="0"/>
                    <a:pt x="3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60"/>
            <p:cNvSpPr/>
            <p:nvPr/>
          </p:nvSpPr>
          <p:spPr>
            <a:xfrm>
              <a:off x="3928750" y="2626050"/>
              <a:ext cx="169700" cy="91700"/>
            </a:xfrm>
            <a:custGeom>
              <a:rect b="b" l="l" r="r" t="t"/>
              <a:pathLst>
                <a:path extrusionOk="0" h="3668" w="6788">
                  <a:moveTo>
                    <a:pt x="6728" y="0"/>
                  </a:moveTo>
                  <a:cubicBezTo>
                    <a:pt x="5013" y="1679"/>
                    <a:pt x="2453" y="2239"/>
                    <a:pt x="1" y="2382"/>
                  </a:cubicBezTo>
                  <a:cubicBezTo>
                    <a:pt x="322" y="3096"/>
                    <a:pt x="596" y="3668"/>
                    <a:pt x="596" y="3668"/>
                  </a:cubicBezTo>
                  <a:cubicBezTo>
                    <a:pt x="596" y="3668"/>
                    <a:pt x="4692" y="2358"/>
                    <a:pt x="5204" y="2239"/>
                  </a:cubicBezTo>
                  <a:cubicBezTo>
                    <a:pt x="5716" y="2120"/>
                    <a:pt x="6787" y="1989"/>
                    <a:pt x="6787" y="1989"/>
                  </a:cubicBezTo>
                  <a:cubicBezTo>
                    <a:pt x="6787" y="1989"/>
                    <a:pt x="6728" y="1108"/>
                    <a:pt x="6728" y="0"/>
                  </a:cubicBezTo>
                  <a:close/>
                </a:path>
              </a:pathLst>
            </a:custGeom>
            <a:solidFill>
              <a:srgbClr val="F7BC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60"/>
            <p:cNvSpPr/>
            <p:nvPr/>
          </p:nvSpPr>
          <p:spPr>
            <a:xfrm>
              <a:off x="3928750" y="2591225"/>
              <a:ext cx="47350" cy="45575"/>
            </a:xfrm>
            <a:custGeom>
              <a:rect b="b" l="l" r="r" t="t"/>
              <a:pathLst>
                <a:path extrusionOk="0" h="1823" w="1894">
                  <a:moveTo>
                    <a:pt x="989" y="0"/>
                  </a:moveTo>
                  <a:cubicBezTo>
                    <a:pt x="501" y="0"/>
                    <a:pt x="60" y="405"/>
                    <a:pt x="24" y="917"/>
                  </a:cubicBezTo>
                  <a:cubicBezTo>
                    <a:pt x="1" y="1417"/>
                    <a:pt x="370" y="1822"/>
                    <a:pt x="882" y="1822"/>
                  </a:cubicBezTo>
                  <a:cubicBezTo>
                    <a:pt x="1370" y="1822"/>
                    <a:pt x="1810" y="1417"/>
                    <a:pt x="1846" y="917"/>
                  </a:cubicBezTo>
                  <a:cubicBezTo>
                    <a:pt x="1894" y="405"/>
                    <a:pt x="1501" y="0"/>
                    <a:pt x="989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60"/>
            <p:cNvSpPr/>
            <p:nvPr/>
          </p:nvSpPr>
          <p:spPr>
            <a:xfrm>
              <a:off x="4036200" y="2315150"/>
              <a:ext cx="67300" cy="129475"/>
            </a:xfrm>
            <a:custGeom>
              <a:rect b="b" l="l" r="r" t="t"/>
              <a:pathLst>
                <a:path extrusionOk="0" h="5179" w="2692">
                  <a:moveTo>
                    <a:pt x="1896" y="0"/>
                  </a:moveTo>
                  <a:cubicBezTo>
                    <a:pt x="1357" y="0"/>
                    <a:pt x="666" y="1042"/>
                    <a:pt x="346" y="2411"/>
                  </a:cubicBezTo>
                  <a:cubicBezTo>
                    <a:pt x="1" y="3840"/>
                    <a:pt x="179" y="5078"/>
                    <a:pt x="727" y="5174"/>
                  </a:cubicBezTo>
                  <a:cubicBezTo>
                    <a:pt x="747" y="5177"/>
                    <a:pt x="767" y="5178"/>
                    <a:pt x="788" y="5178"/>
                  </a:cubicBezTo>
                  <a:cubicBezTo>
                    <a:pt x="1328" y="5178"/>
                    <a:pt x="2025" y="4133"/>
                    <a:pt x="2346" y="2757"/>
                  </a:cubicBezTo>
                  <a:cubicBezTo>
                    <a:pt x="2692" y="1328"/>
                    <a:pt x="2513" y="90"/>
                    <a:pt x="1965" y="6"/>
                  </a:cubicBezTo>
                  <a:cubicBezTo>
                    <a:pt x="1943" y="2"/>
                    <a:pt x="1920" y="0"/>
                    <a:pt x="1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60"/>
            <p:cNvSpPr/>
            <p:nvPr/>
          </p:nvSpPr>
          <p:spPr>
            <a:xfrm>
              <a:off x="4043050" y="2327725"/>
              <a:ext cx="45275" cy="102850"/>
            </a:xfrm>
            <a:custGeom>
              <a:rect b="b" l="l" r="r" t="t"/>
              <a:pathLst>
                <a:path extrusionOk="0" h="4114" w="1811">
                  <a:moveTo>
                    <a:pt x="1359" y="1"/>
                  </a:moveTo>
                  <a:cubicBezTo>
                    <a:pt x="1005" y="1"/>
                    <a:pt x="528" y="861"/>
                    <a:pt x="263" y="1956"/>
                  </a:cubicBezTo>
                  <a:cubicBezTo>
                    <a:pt x="1" y="3087"/>
                    <a:pt x="60" y="4051"/>
                    <a:pt x="417" y="4111"/>
                  </a:cubicBezTo>
                  <a:cubicBezTo>
                    <a:pt x="429" y="4113"/>
                    <a:pt x="441" y="4114"/>
                    <a:pt x="453" y="4114"/>
                  </a:cubicBezTo>
                  <a:cubicBezTo>
                    <a:pt x="807" y="4114"/>
                    <a:pt x="1283" y="3265"/>
                    <a:pt x="1548" y="2170"/>
                  </a:cubicBezTo>
                  <a:cubicBezTo>
                    <a:pt x="1810" y="1015"/>
                    <a:pt x="1751" y="63"/>
                    <a:pt x="1394" y="3"/>
                  </a:cubicBezTo>
                  <a:cubicBezTo>
                    <a:pt x="1382" y="1"/>
                    <a:pt x="1371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60"/>
            <p:cNvSpPr/>
            <p:nvPr/>
          </p:nvSpPr>
          <p:spPr>
            <a:xfrm>
              <a:off x="3580200" y="3353225"/>
              <a:ext cx="97050" cy="99425"/>
            </a:xfrm>
            <a:custGeom>
              <a:rect b="b" l="l" r="r" t="t"/>
              <a:pathLst>
                <a:path extrusionOk="0" h="3977" w="3882">
                  <a:moveTo>
                    <a:pt x="1560" y="0"/>
                  </a:moveTo>
                  <a:lnTo>
                    <a:pt x="381" y="2382"/>
                  </a:lnTo>
                  <a:lnTo>
                    <a:pt x="0" y="3072"/>
                  </a:lnTo>
                  <a:lnTo>
                    <a:pt x="2501" y="3977"/>
                  </a:lnTo>
                  <a:lnTo>
                    <a:pt x="3882" y="110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60"/>
            <p:cNvSpPr/>
            <p:nvPr/>
          </p:nvSpPr>
          <p:spPr>
            <a:xfrm>
              <a:off x="3248750" y="2747600"/>
              <a:ext cx="732700" cy="646725"/>
            </a:xfrm>
            <a:custGeom>
              <a:rect b="b" l="l" r="r" t="t"/>
              <a:pathLst>
                <a:path extrusionOk="0" h="25869" w="29308">
                  <a:moveTo>
                    <a:pt x="5650" y="0"/>
                  </a:moveTo>
                  <a:cubicBezTo>
                    <a:pt x="4364" y="0"/>
                    <a:pt x="2995" y="222"/>
                    <a:pt x="1781" y="889"/>
                  </a:cubicBezTo>
                  <a:cubicBezTo>
                    <a:pt x="1" y="5551"/>
                    <a:pt x="1588" y="9848"/>
                    <a:pt x="7418" y="9848"/>
                  </a:cubicBezTo>
                  <a:cubicBezTo>
                    <a:pt x="7633" y="9848"/>
                    <a:pt x="7853" y="9843"/>
                    <a:pt x="8079" y="9831"/>
                  </a:cubicBezTo>
                  <a:cubicBezTo>
                    <a:pt x="10120" y="9728"/>
                    <a:pt x="12284" y="9660"/>
                    <a:pt x="14261" y="9660"/>
                  </a:cubicBezTo>
                  <a:cubicBezTo>
                    <a:pt x="18453" y="9660"/>
                    <a:pt x="21800" y="9964"/>
                    <a:pt x="21331" y="10878"/>
                  </a:cubicBezTo>
                  <a:cubicBezTo>
                    <a:pt x="17735" y="13105"/>
                    <a:pt x="14187" y="24440"/>
                    <a:pt x="14187" y="24440"/>
                  </a:cubicBezTo>
                  <a:lnTo>
                    <a:pt x="17247" y="25868"/>
                  </a:lnTo>
                  <a:cubicBezTo>
                    <a:pt x="17247" y="25868"/>
                    <a:pt x="29308" y="8116"/>
                    <a:pt x="27213" y="5937"/>
                  </a:cubicBezTo>
                  <a:cubicBezTo>
                    <a:pt x="25117" y="3747"/>
                    <a:pt x="10460" y="889"/>
                    <a:pt x="10460" y="889"/>
                  </a:cubicBezTo>
                  <a:cubicBezTo>
                    <a:pt x="10460" y="889"/>
                    <a:pt x="8222" y="0"/>
                    <a:pt x="5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60"/>
            <p:cNvSpPr/>
            <p:nvPr/>
          </p:nvSpPr>
          <p:spPr>
            <a:xfrm>
              <a:off x="3455775" y="2782900"/>
              <a:ext cx="525675" cy="611125"/>
            </a:xfrm>
            <a:custGeom>
              <a:rect b="b" l="l" r="r" t="t"/>
              <a:pathLst>
                <a:path extrusionOk="0" h="24445" w="21027">
                  <a:moveTo>
                    <a:pt x="4680" y="1"/>
                  </a:moveTo>
                  <a:cubicBezTo>
                    <a:pt x="3382" y="72"/>
                    <a:pt x="1608" y="489"/>
                    <a:pt x="1" y="1977"/>
                  </a:cubicBezTo>
                  <a:cubicBezTo>
                    <a:pt x="429" y="1890"/>
                    <a:pt x="966" y="1851"/>
                    <a:pt x="1582" y="1851"/>
                  </a:cubicBezTo>
                  <a:cubicBezTo>
                    <a:pt x="6007" y="1851"/>
                    <a:pt x="14531" y="3856"/>
                    <a:pt x="16360" y="4347"/>
                  </a:cubicBezTo>
                  <a:cubicBezTo>
                    <a:pt x="18443" y="4918"/>
                    <a:pt x="18527" y="6014"/>
                    <a:pt x="17717" y="7859"/>
                  </a:cubicBezTo>
                  <a:cubicBezTo>
                    <a:pt x="16919" y="9645"/>
                    <a:pt x="10180" y="21623"/>
                    <a:pt x="8442" y="24206"/>
                  </a:cubicBezTo>
                  <a:lnTo>
                    <a:pt x="8966" y="24444"/>
                  </a:lnTo>
                  <a:cubicBezTo>
                    <a:pt x="8966" y="24444"/>
                    <a:pt x="21027" y="6680"/>
                    <a:pt x="18932" y="4513"/>
                  </a:cubicBezTo>
                  <a:cubicBezTo>
                    <a:pt x="17384" y="2906"/>
                    <a:pt x="8966" y="930"/>
                    <a:pt x="4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60"/>
            <p:cNvSpPr/>
            <p:nvPr/>
          </p:nvSpPr>
          <p:spPr>
            <a:xfrm>
              <a:off x="3154550" y="2214700"/>
              <a:ext cx="577475" cy="635300"/>
            </a:xfrm>
            <a:custGeom>
              <a:rect b="b" l="l" r="r" t="t"/>
              <a:pathLst>
                <a:path extrusionOk="0" h="25412" w="23099">
                  <a:moveTo>
                    <a:pt x="19181" y="0"/>
                  </a:moveTo>
                  <a:cubicBezTo>
                    <a:pt x="2810" y="5882"/>
                    <a:pt x="0" y="25122"/>
                    <a:pt x="0" y="25122"/>
                  </a:cubicBezTo>
                  <a:cubicBezTo>
                    <a:pt x="494" y="25326"/>
                    <a:pt x="1298" y="25411"/>
                    <a:pt x="2289" y="25411"/>
                  </a:cubicBezTo>
                  <a:cubicBezTo>
                    <a:pt x="6106" y="25411"/>
                    <a:pt x="12688" y="24146"/>
                    <a:pt x="14919" y="23503"/>
                  </a:cubicBezTo>
                  <a:cubicBezTo>
                    <a:pt x="15919" y="23217"/>
                    <a:pt x="16753" y="22693"/>
                    <a:pt x="16848" y="22431"/>
                  </a:cubicBezTo>
                  <a:cubicBezTo>
                    <a:pt x="17169" y="21431"/>
                    <a:pt x="23099" y="6667"/>
                    <a:pt x="22408" y="4584"/>
                  </a:cubicBezTo>
                  <a:cubicBezTo>
                    <a:pt x="21729" y="2500"/>
                    <a:pt x="21205" y="929"/>
                    <a:pt x="191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60"/>
            <p:cNvSpPr/>
            <p:nvPr/>
          </p:nvSpPr>
          <p:spPr>
            <a:xfrm>
              <a:off x="3501925" y="2316675"/>
              <a:ext cx="370900" cy="382725"/>
            </a:xfrm>
            <a:custGeom>
              <a:rect b="b" l="l" r="r" t="t"/>
              <a:pathLst>
                <a:path extrusionOk="0" h="15309" w="14836">
                  <a:moveTo>
                    <a:pt x="2055" y="1"/>
                  </a:moveTo>
                  <a:cubicBezTo>
                    <a:pt x="1986" y="1"/>
                    <a:pt x="1917" y="2"/>
                    <a:pt x="1846" y="5"/>
                  </a:cubicBezTo>
                  <a:cubicBezTo>
                    <a:pt x="71" y="88"/>
                    <a:pt x="0" y="2588"/>
                    <a:pt x="107" y="3589"/>
                  </a:cubicBezTo>
                  <a:cubicBezTo>
                    <a:pt x="369" y="6398"/>
                    <a:pt x="1465" y="13185"/>
                    <a:pt x="2631" y="14495"/>
                  </a:cubicBezTo>
                  <a:cubicBezTo>
                    <a:pt x="3166" y="15092"/>
                    <a:pt x="4335" y="15309"/>
                    <a:pt x="5746" y="15309"/>
                  </a:cubicBezTo>
                  <a:cubicBezTo>
                    <a:pt x="9452" y="15309"/>
                    <a:pt x="14835" y="13816"/>
                    <a:pt x="14835" y="13816"/>
                  </a:cubicBezTo>
                  <a:lnTo>
                    <a:pt x="14716" y="10768"/>
                  </a:lnTo>
                  <a:cubicBezTo>
                    <a:pt x="11597" y="10720"/>
                    <a:pt x="7334" y="10709"/>
                    <a:pt x="6679" y="10423"/>
                  </a:cubicBezTo>
                  <a:cubicBezTo>
                    <a:pt x="6048" y="10125"/>
                    <a:pt x="5155" y="3529"/>
                    <a:pt x="4882" y="2148"/>
                  </a:cubicBezTo>
                  <a:cubicBezTo>
                    <a:pt x="4607" y="811"/>
                    <a:pt x="3686" y="1"/>
                    <a:pt x="2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60"/>
            <p:cNvSpPr/>
            <p:nvPr/>
          </p:nvSpPr>
          <p:spPr>
            <a:xfrm>
              <a:off x="3521775" y="3412750"/>
              <a:ext cx="284250" cy="105200"/>
            </a:xfrm>
            <a:custGeom>
              <a:rect b="b" l="l" r="r" t="t"/>
              <a:pathLst>
                <a:path extrusionOk="0" h="4208" w="11370">
                  <a:moveTo>
                    <a:pt x="2718" y="1"/>
                  </a:moveTo>
                  <a:cubicBezTo>
                    <a:pt x="1235" y="760"/>
                    <a:pt x="1" y="4049"/>
                    <a:pt x="640" y="4049"/>
                  </a:cubicBezTo>
                  <a:cubicBezTo>
                    <a:pt x="642" y="4049"/>
                    <a:pt x="644" y="4049"/>
                    <a:pt x="647" y="4049"/>
                  </a:cubicBezTo>
                  <a:cubicBezTo>
                    <a:pt x="1085" y="4049"/>
                    <a:pt x="3932" y="4208"/>
                    <a:pt x="6315" y="4208"/>
                  </a:cubicBezTo>
                  <a:cubicBezTo>
                    <a:pt x="7618" y="4208"/>
                    <a:pt x="8783" y="4160"/>
                    <a:pt x="9338" y="4013"/>
                  </a:cubicBezTo>
                  <a:cubicBezTo>
                    <a:pt x="10893" y="3604"/>
                    <a:pt x="11369" y="2345"/>
                    <a:pt x="10348" y="2345"/>
                  </a:cubicBezTo>
                  <a:cubicBezTo>
                    <a:pt x="10330" y="2345"/>
                    <a:pt x="10310" y="2345"/>
                    <a:pt x="10291" y="2346"/>
                  </a:cubicBezTo>
                  <a:cubicBezTo>
                    <a:pt x="10141" y="2351"/>
                    <a:pt x="9952" y="2355"/>
                    <a:pt x="9735" y="2355"/>
                  </a:cubicBezTo>
                  <a:cubicBezTo>
                    <a:pt x="8387" y="2355"/>
                    <a:pt x="5955" y="2208"/>
                    <a:pt x="4981" y="1275"/>
                  </a:cubicBezTo>
                  <a:cubicBezTo>
                    <a:pt x="4933" y="1276"/>
                    <a:pt x="4887" y="1277"/>
                    <a:pt x="4841" y="1277"/>
                  </a:cubicBezTo>
                  <a:cubicBezTo>
                    <a:pt x="3125" y="1277"/>
                    <a:pt x="2718" y="1"/>
                    <a:pt x="2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60"/>
            <p:cNvSpPr/>
            <p:nvPr/>
          </p:nvSpPr>
          <p:spPr>
            <a:xfrm>
              <a:off x="3647775" y="1987575"/>
              <a:ext cx="234575" cy="261300"/>
            </a:xfrm>
            <a:custGeom>
              <a:rect b="b" l="l" r="r" t="t"/>
              <a:pathLst>
                <a:path extrusionOk="0" h="10452" w="9383">
                  <a:moveTo>
                    <a:pt x="4651" y="0"/>
                  </a:moveTo>
                  <a:cubicBezTo>
                    <a:pt x="2434" y="0"/>
                    <a:pt x="474" y="2249"/>
                    <a:pt x="238" y="5037"/>
                  </a:cubicBezTo>
                  <a:cubicBezTo>
                    <a:pt x="0" y="7859"/>
                    <a:pt x="1631" y="10073"/>
                    <a:pt x="3870" y="10097"/>
                  </a:cubicBezTo>
                  <a:cubicBezTo>
                    <a:pt x="3926" y="10097"/>
                    <a:pt x="3982" y="10181"/>
                    <a:pt x="4038" y="10181"/>
                  </a:cubicBezTo>
                  <a:cubicBezTo>
                    <a:pt x="4041" y="10181"/>
                    <a:pt x="4045" y="10181"/>
                    <a:pt x="4048" y="10180"/>
                  </a:cubicBezTo>
                  <a:cubicBezTo>
                    <a:pt x="4321" y="10375"/>
                    <a:pt x="4641" y="10452"/>
                    <a:pt x="4952" y="10452"/>
                  </a:cubicBezTo>
                  <a:cubicBezTo>
                    <a:pt x="5592" y="10452"/>
                    <a:pt x="6202" y="10131"/>
                    <a:pt x="6322" y="9859"/>
                  </a:cubicBezTo>
                  <a:cubicBezTo>
                    <a:pt x="6549" y="9371"/>
                    <a:pt x="6691" y="9073"/>
                    <a:pt x="6989" y="9073"/>
                  </a:cubicBezTo>
                  <a:cubicBezTo>
                    <a:pt x="7311" y="9073"/>
                    <a:pt x="7251" y="8680"/>
                    <a:pt x="7037" y="8490"/>
                  </a:cubicBezTo>
                  <a:lnTo>
                    <a:pt x="7037" y="8490"/>
                  </a:lnTo>
                  <a:cubicBezTo>
                    <a:pt x="7095" y="8510"/>
                    <a:pt x="7172" y="8521"/>
                    <a:pt x="7246" y="8521"/>
                  </a:cubicBezTo>
                  <a:cubicBezTo>
                    <a:pt x="7384" y="8521"/>
                    <a:pt x="7512" y="8484"/>
                    <a:pt x="7489" y="8406"/>
                  </a:cubicBezTo>
                  <a:cubicBezTo>
                    <a:pt x="7442" y="8287"/>
                    <a:pt x="7572" y="8037"/>
                    <a:pt x="7703" y="7394"/>
                  </a:cubicBezTo>
                  <a:cubicBezTo>
                    <a:pt x="7844" y="7460"/>
                    <a:pt x="7966" y="7488"/>
                    <a:pt x="8071" y="7488"/>
                  </a:cubicBezTo>
                  <a:cubicBezTo>
                    <a:pt x="8548" y="7488"/>
                    <a:pt x="8651" y="6903"/>
                    <a:pt x="8465" y="6728"/>
                  </a:cubicBezTo>
                  <a:cubicBezTo>
                    <a:pt x="8632" y="6311"/>
                    <a:pt x="7977" y="5501"/>
                    <a:pt x="8680" y="4263"/>
                  </a:cubicBezTo>
                  <a:cubicBezTo>
                    <a:pt x="9382" y="3013"/>
                    <a:pt x="7846" y="1917"/>
                    <a:pt x="7846" y="1917"/>
                  </a:cubicBezTo>
                  <a:cubicBezTo>
                    <a:pt x="7846" y="1917"/>
                    <a:pt x="7811" y="1965"/>
                    <a:pt x="7739" y="2037"/>
                  </a:cubicBezTo>
                  <a:cubicBezTo>
                    <a:pt x="7096" y="810"/>
                    <a:pt x="6013" y="12"/>
                    <a:pt x="4703" y="1"/>
                  </a:cubicBezTo>
                  <a:cubicBezTo>
                    <a:pt x="4686" y="0"/>
                    <a:pt x="4668" y="0"/>
                    <a:pt x="4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60"/>
            <p:cNvSpPr/>
            <p:nvPr/>
          </p:nvSpPr>
          <p:spPr>
            <a:xfrm>
              <a:off x="3636750" y="2165700"/>
              <a:ext cx="87750" cy="43375"/>
            </a:xfrm>
            <a:custGeom>
              <a:rect b="b" l="l" r="r" t="t"/>
              <a:pathLst>
                <a:path extrusionOk="0" h="1735" w="3510">
                  <a:moveTo>
                    <a:pt x="1760" y="1"/>
                  </a:moveTo>
                  <a:cubicBezTo>
                    <a:pt x="915" y="1"/>
                    <a:pt x="12" y="150"/>
                    <a:pt x="12" y="150"/>
                  </a:cubicBezTo>
                  <a:lnTo>
                    <a:pt x="1" y="1543"/>
                  </a:lnTo>
                  <a:cubicBezTo>
                    <a:pt x="1" y="1543"/>
                    <a:pt x="601" y="1734"/>
                    <a:pt x="1296" y="1734"/>
                  </a:cubicBezTo>
                  <a:cubicBezTo>
                    <a:pt x="1956" y="1734"/>
                    <a:pt x="2702" y="1562"/>
                    <a:pt x="3096" y="888"/>
                  </a:cubicBezTo>
                  <a:cubicBezTo>
                    <a:pt x="3509" y="173"/>
                    <a:pt x="2668" y="1"/>
                    <a:pt x="1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60"/>
            <p:cNvSpPr/>
            <p:nvPr/>
          </p:nvSpPr>
          <p:spPr>
            <a:xfrm>
              <a:off x="3818325" y="2100900"/>
              <a:ext cx="35925" cy="9275"/>
            </a:xfrm>
            <a:custGeom>
              <a:rect b="b" l="l" r="r" t="t"/>
              <a:pathLst>
                <a:path extrusionOk="0" h="371" w="1437">
                  <a:moveTo>
                    <a:pt x="882" y="1"/>
                  </a:moveTo>
                  <a:cubicBezTo>
                    <a:pt x="470" y="1"/>
                    <a:pt x="0" y="135"/>
                    <a:pt x="0" y="135"/>
                  </a:cubicBezTo>
                  <a:cubicBezTo>
                    <a:pt x="298" y="171"/>
                    <a:pt x="917" y="313"/>
                    <a:pt x="1108" y="361"/>
                  </a:cubicBezTo>
                  <a:cubicBezTo>
                    <a:pt x="1135" y="367"/>
                    <a:pt x="1161" y="370"/>
                    <a:pt x="1186" y="370"/>
                  </a:cubicBezTo>
                  <a:cubicBezTo>
                    <a:pt x="1342" y="370"/>
                    <a:pt x="1436" y="250"/>
                    <a:pt x="1405" y="147"/>
                  </a:cubicBezTo>
                  <a:cubicBezTo>
                    <a:pt x="1295" y="37"/>
                    <a:pt x="1097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60"/>
            <p:cNvSpPr/>
            <p:nvPr/>
          </p:nvSpPr>
          <p:spPr>
            <a:xfrm>
              <a:off x="3812975" y="2079850"/>
              <a:ext cx="78300" cy="30675"/>
            </a:xfrm>
            <a:custGeom>
              <a:rect b="b" l="l" r="r" t="t"/>
              <a:pathLst>
                <a:path extrusionOk="0" h="1227" w="3132">
                  <a:moveTo>
                    <a:pt x="2441" y="0"/>
                  </a:moveTo>
                  <a:lnTo>
                    <a:pt x="0" y="60"/>
                  </a:lnTo>
                  <a:cubicBezTo>
                    <a:pt x="131" y="84"/>
                    <a:pt x="1965" y="298"/>
                    <a:pt x="2548" y="1227"/>
                  </a:cubicBezTo>
                  <a:cubicBezTo>
                    <a:pt x="3131" y="774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60"/>
            <p:cNvSpPr/>
            <p:nvPr/>
          </p:nvSpPr>
          <p:spPr>
            <a:xfrm>
              <a:off x="3598950" y="1952450"/>
              <a:ext cx="324175" cy="244700"/>
            </a:xfrm>
            <a:custGeom>
              <a:rect b="b" l="l" r="r" t="t"/>
              <a:pathLst>
                <a:path extrusionOk="0" h="9788" w="12967">
                  <a:moveTo>
                    <a:pt x="6734" y="1"/>
                  </a:moveTo>
                  <a:cubicBezTo>
                    <a:pt x="4429" y="1"/>
                    <a:pt x="2199" y="1302"/>
                    <a:pt x="1227" y="3465"/>
                  </a:cubicBezTo>
                  <a:cubicBezTo>
                    <a:pt x="0" y="6180"/>
                    <a:pt x="560" y="7418"/>
                    <a:pt x="1120" y="8442"/>
                  </a:cubicBezTo>
                  <a:cubicBezTo>
                    <a:pt x="1548" y="9211"/>
                    <a:pt x="2241" y="9788"/>
                    <a:pt x="4208" y="9788"/>
                  </a:cubicBezTo>
                  <a:cubicBezTo>
                    <a:pt x="4372" y="9788"/>
                    <a:pt x="4545" y="9784"/>
                    <a:pt x="4727" y="9776"/>
                  </a:cubicBezTo>
                  <a:cubicBezTo>
                    <a:pt x="6287" y="9704"/>
                    <a:pt x="6466" y="7490"/>
                    <a:pt x="6751" y="6656"/>
                  </a:cubicBezTo>
                  <a:cubicBezTo>
                    <a:pt x="7040" y="5867"/>
                    <a:pt x="7174" y="5109"/>
                    <a:pt x="7568" y="5109"/>
                  </a:cubicBezTo>
                  <a:cubicBezTo>
                    <a:pt x="7596" y="5109"/>
                    <a:pt x="7625" y="5112"/>
                    <a:pt x="7656" y="5120"/>
                  </a:cubicBezTo>
                  <a:cubicBezTo>
                    <a:pt x="7656" y="5120"/>
                    <a:pt x="11121" y="5597"/>
                    <a:pt x="12145" y="6013"/>
                  </a:cubicBezTo>
                  <a:cubicBezTo>
                    <a:pt x="12966" y="3370"/>
                    <a:pt x="11300" y="1108"/>
                    <a:pt x="8454" y="251"/>
                  </a:cubicBezTo>
                  <a:cubicBezTo>
                    <a:pt x="7888" y="82"/>
                    <a:pt x="7309" y="1"/>
                    <a:pt x="6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60"/>
            <p:cNvSpPr/>
            <p:nvPr/>
          </p:nvSpPr>
          <p:spPr>
            <a:xfrm>
              <a:off x="3681400" y="1952475"/>
              <a:ext cx="241125" cy="150025"/>
            </a:xfrm>
            <a:custGeom>
              <a:rect b="b" l="l" r="r" t="t"/>
              <a:pathLst>
                <a:path extrusionOk="0" h="6001" w="9645">
                  <a:moveTo>
                    <a:pt x="3402" y="0"/>
                  </a:moveTo>
                  <a:cubicBezTo>
                    <a:pt x="2185" y="0"/>
                    <a:pt x="994" y="361"/>
                    <a:pt x="1" y="1024"/>
                  </a:cubicBezTo>
                  <a:cubicBezTo>
                    <a:pt x="620" y="825"/>
                    <a:pt x="1271" y="720"/>
                    <a:pt x="1931" y="720"/>
                  </a:cubicBezTo>
                  <a:cubicBezTo>
                    <a:pt x="2500" y="720"/>
                    <a:pt x="3076" y="799"/>
                    <a:pt x="3644" y="964"/>
                  </a:cubicBezTo>
                  <a:cubicBezTo>
                    <a:pt x="6097" y="1690"/>
                    <a:pt x="7680" y="3476"/>
                    <a:pt x="7537" y="5655"/>
                  </a:cubicBezTo>
                  <a:cubicBezTo>
                    <a:pt x="8073" y="5774"/>
                    <a:pt x="8549" y="5893"/>
                    <a:pt x="8835" y="6000"/>
                  </a:cubicBezTo>
                  <a:cubicBezTo>
                    <a:pt x="9645" y="3345"/>
                    <a:pt x="7978" y="1107"/>
                    <a:pt x="5132" y="250"/>
                  </a:cubicBezTo>
                  <a:cubicBezTo>
                    <a:pt x="4562" y="81"/>
                    <a:pt x="3979" y="0"/>
                    <a:pt x="3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3631100" y="2070625"/>
              <a:ext cx="274450" cy="126525"/>
            </a:xfrm>
            <a:custGeom>
              <a:rect b="b" l="l" r="r" t="t"/>
              <a:pathLst>
                <a:path extrusionOk="0" h="5061" w="10978">
                  <a:moveTo>
                    <a:pt x="5973" y="1"/>
                  </a:moveTo>
                  <a:cubicBezTo>
                    <a:pt x="5578" y="1"/>
                    <a:pt x="5446" y="758"/>
                    <a:pt x="5168" y="1536"/>
                  </a:cubicBezTo>
                  <a:cubicBezTo>
                    <a:pt x="4882" y="2358"/>
                    <a:pt x="4691" y="4596"/>
                    <a:pt x="3144" y="4668"/>
                  </a:cubicBezTo>
                  <a:cubicBezTo>
                    <a:pt x="2972" y="4675"/>
                    <a:pt x="2810" y="4678"/>
                    <a:pt x="2655" y="4678"/>
                  </a:cubicBezTo>
                  <a:cubicBezTo>
                    <a:pt x="1246" y="4678"/>
                    <a:pt x="483" y="4393"/>
                    <a:pt x="0" y="3953"/>
                  </a:cubicBezTo>
                  <a:lnTo>
                    <a:pt x="0" y="3953"/>
                  </a:lnTo>
                  <a:cubicBezTo>
                    <a:pt x="447" y="4607"/>
                    <a:pt x="1182" y="5061"/>
                    <a:pt x="2935" y="5061"/>
                  </a:cubicBezTo>
                  <a:cubicBezTo>
                    <a:pt x="3098" y="5061"/>
                    <a:pt x="3271" y="5057"/>
                    <a:pt x="3453" y="5049"/>
                  </a:cubicBezTo>
                  <a:cubicBezTo>
                    <a:pt x="5013" y="4977"/>
                    <a:pt x="5191" y="2763"/>
                    <a:pt x="5477" y="1929"/>
                  </a:cubicBezTo>
                  <a:cubicBezTo>
                    <a:pt x="5744" y="1140"/>
                    <a:pt x="5886" y="382"/>
                    <a:pt x="6282" y="382"/>
                  </a:cubicBezTo>
                  <a:cubicBezTo>
                    <a:pt x="6310" y="382"/>
                    <a:pt x="6339" y="385"/>
                    <a:pt x="6370" y="393"/>
                  </a:cubicBezTo>
                  <a:cubicBezTo>
                    <a:pt x="6370" y="393"/>
                    <a:pt x="9835" y="870"/>
                    <a:pt x="10859" y="1286"/>
                  </a:cubicBezTo>
                  <a:cubicBezTo>
                    <a:pt x="10906" y="1120"/>
                    <a:pt x="10954" y="965"/>
                    <a:pt x="10978" y="798"/>
                  </a:cubicBezTo>
                  <a:cubicBezTo>
                    <a:pt x="9930" y="393"/>
                    <a:pt x="6061" y="12"/>
                    <a:pt x="6061" y="12"/>
                  </a:cubicBezTo>
                  <a:cubicBezTo>
                    <a:pt x="6030" y="4"/>
                    <a:pt x="6001" y="1"/>
                    <a:pt x="5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60"/>
            <p:cNvSpPr/>
            <p:nvPr/>
          </p:nvSpPr>
          <p:spPr>
            <a:xfrm>
              <a:off x="3716550" y="2051500"/>
              <a:ext cx="192875" cy="213550"/>
            </a:xfrm>
            <a:custGeom>
              <a:rect b="b" l="l" r="r" t="t"/>
              <a:pathLst>
                <a:path extrusionOk="0" h="8542" w="7715">
                  <a:moveTo>
                    <a:pt x="2025" y="1"/>
                  </a:moveTo>
                  <a:cubicBezTo>
                    <a:pt x="1897" y="1"/>
                    <a:pt x="1792" y="16"/>
                    <a:pt x="1714" y="51"/>
                  </a:cubicBezTo>
                  <a:cubicBezTo>
                    <a:pt x="976" y="396"/>
                    <a:pt x="1190" y="2075"/>
                    <a:pt x="654" y="4385"/>
                  </a:cubicBezTo>
                  <a:cubicBezTo>
                    <a:pt x="0" y="7219"/>
                    <a:pt x="2325" y="8542"/>
                    <a:pt x="3578" y="8542"/>
                  </a:cubicBezTo>
                  <a:cubicBezTo>
                    <a:pt x="3762" y="8542"/>
                    <a:pt x="3923" y="8513"/>
                    <a:pt x="4048" y="8457"/>
                  </a:cubicBezTo>
                  <a:cubicBezTo>
                    <a:pt x="7488" y="5206"/>
                    <a:pt x="7715" y="1099"/>
                    <a:pt x="7715" y="1099"/>
                  </a:cubicBezTo>
                  <a:lnTo>
                    <a:pt x="7715" y="1099"/>
                  </a:lnTo>
                  <a:cubicBezTo>
                    <a:pt x="7680" y="1100"/>
                    <a:pt x="7646" y="1100"/>
                    <a:pt x="7611" y="1100"/>
                  </a:cubicBezTo>
                  <a:cubicBezTo>
                    <a:pt x="5739" y="1100"/>
                    <a:pt x="3093" y="1"/>
                    <a:pt x="2025" y="1"/>
                  </a:cubicBezTo>
                  <a:close/>
                </a:path>
              </a:pathLst>
            </a:custGeom>
            <a:solidFill>
              <a:srgbClr val="D5E9ED">
                <a:alpha val="47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60"/>
            <p:cNvSpPr/>
            <p:nvPr/>
          </p:nvSpPr>
          <p:spPr>
            <a:xfrm>
              <a:off x="2607750" y="2955850"/>
              <a:ext cx="729000" cy="110750"/>
            </a:xfrm>
            <a:custGeom>
              <a:rect b="b" l="l" r="r" t="t"/>
              <a:pathLst>
                <a:path extrusionOk="0" h="4430" w="29160">
                  <a:moveTo>
                    <a:pt x="703" y="1"/>
                  </a:moveTo>
                  <a:cubicBezTo>
                    <a:pt x="358" y="1"/>
                    <a:pt x="60" y="286"/>
                    <a:pt x="36" y="632"/>
                  </a:cubicBezTo>
                  <a:cubicBezTo>
                    <a:pt x="1" y="977"/>
                    <a:pt x="275" y="1251"/>
                    <a:pt x="620" y="1251"/>
                  </a:cubicBezTo>
                  <a:lnTo>
                    <a:pt x="16050" y="1274"/>
                  </a:lnTo>
                  <a:cubicBezTo>
                    <a:pt x="16288" y="1274"/>
                    <a:pt x="16479" y="1394"/>
                    <a:pt x="16586" y="1584"/>
                  </a:cubicBezTo>
                  <a:lnTo>
                    <a:pt x="17598" y="3489"/>
                  </a:lnTo>
                  <a:cubicBezTo>
                    <a:pt x="17896" y="4049"/>
                    <a:pt x="18503" y="4406"/>
                    <a:pt x="19158" y="4406"/>
                  </a:cubicBezTo>
                  <a:lnTo>
                    <a:pt x="28457" y="4430"/>
                  </a:lnTo>
                  <a:cubicBezTo>
                    <a:pt x="28802" y="4430"/>
                    <a:pt x="29100" y="4144"/>
                    <a:pt x="29135" y="3799"/>
                  </a:cubicBezTo>
                  <a:cubicBezTo>
                    <a:pt x="29159" y="3453"/>
                    <a:pt x="28897" y="3168"/>
                    <a:pt x="28552" y="3168"/>
                  </a:cubicBezTo>
                  <a:lnTo>
                    <a:pt x="19253" y="3156"/>
                  </a:lnTo>
                  <a:cubicBezTo>
                    <a:pt x="19015" y="3156"/>
                    <a:pt x="18813" y="3037"/>
                    <a:pt x="18717" y="2846"/>
                  </a:cubicBezTo>
                  <a:lnTo>
                    <a:pt x="17705" y="941"/>
                  </a:lnTo>
                  <a:cubicBezTo>
                    <a:pt x="17408" y="370"/>
                    <a:pt x="16788" y="12"/>
                    <a:pt x="16134" y="12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2561625" y="2465900"/>
              <a:ext cx="560200" cy="490575"/>
            </a:xfrm>
            <a:custGeom>
              <a:rect b="b" l="l" r="r" t="t"/>
              <a:pathLst>
                <a:path extrusionOk="0" h="19623" w="22408">
                  <a:moveTo>
                    <a:pt x="3012" y="1"/>
                  </a:moveTo>
                  <a:cubicBezTo>
                    <a:pt x="2084" y="1"/>
                    <a:pt x="1286" y="739"/>
                    <a:pt x="1227" y="1668"/>
                  </a:cubicBezTo>
                  <a:lnTo>
                    <a:pt x="84" y="17920"/>
                  </a:lnTo>
                  <a:cubicBezTo>
                    <a:pt x="0" y="18837"/>
                    <a:pt x="703" y="19587"/>
                    <a:pt x="1631" y="19587"/>
                  </a:cubicBezTo>
                  <a:lnTo>
                    <a:pt x="19395" y="19622"/>
                  </a:lnTo>
                  <a:cubicBezTo>
                    <a:pt x="20324" y="19622"/>
                    <a:pt x="21110" y="18872"/>
                    <a:pt x="21181" y="17944"/>
                  </a:cubicBezTo>
                  <a:lnTo>
                    <a:pt x="22324" y="1692"/>
                  </a:lnTo>
                  <a:cubicBezTo>
                    <a:pt x="22408" y="775"/>
                    <a:pt x="21705" y="25"/>
                    <a:pt x="20777" y="25"/>
                  </a:cubicBezTo>
                  <a:lnTo>
                    <a:pt x="30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2586625" y="2465900"/>
              <a:ext cx="534325" cy="118800"/>
            </a:xfrm>
            <a:custGeom>
              <a:rect b="b" l="l" r="r" t="t"/>
              <a:pathLst>
                <a:path extrusionOk="0" h="4752" w="21373">
                  <a:moveTo>
                    <a:pt x="2001" y="1"/>
                  </a:moveTo>
                  <a:cubicBezTo>
                    <a:pt x="1072" y="1"/>
                    <a:pt x="274" y="751"/>
                    <a:pt x="215" y="1668"/>
                  </a:cubicBezTo>
                  <a:lnTo>
                    <a:pt x="0" y="4716"/>
                  </a:lnTo>
                  <a:lnTo>
                    <a:pt x="21110" y="4751"/>
                  </a:lnTo>
                  <a:lnTo>
                    <a:pt x="21313" y="1703"/>
                  </a:lnTo>
                  <a:cubicBezTo>
                    <a:pt x="21372" y="775"/>
                    <a:pt x="20693" y="37"/>
                    <a:pt x="19765" y="37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2578875" y="2464125"/>
              <a:ext cx="552175" cy="100025"/>
            </a:xfrm>
            <a:custGeom>
              <a:rect b="b" l="l" r="r" t="t"/>
              <a:pathLst>
                <a:path extrusionOk="0" h="4001" w="22087">
                  <a:moveTo>
                    <a:pt x="2013" y="0"/>
                  </a:moveTo>
                  <a:cubicBezTo>
                    <a:pt x="1060" y="0"/>
                    <a:pt x="227" y="774"/>
                    <a:pt x="167" y="1727"/>
                  </a:cubicBezTo>
                  <a:lnTo>
                    <a:pt x="1" y="3977"/>
                  </a:lnTo>
                  <a:lnTo>
                    <a:pt x="21849" y="4001"/>
                  </a:lnTo>
                  <a:lnTo>
                    <a:pt x="22015" y="1751"/>
                  </a:lnTo>
                  <a:cubicBezTo>
                    <a:pt x="22087" y="798"/>
                    <a:pt x="21361" y="24"/>
                    <a:pt x="20408" y="24"/>
                  </a:cubicBez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60"/>
          <p:cNvSpPr/>
          <p:nvPr/>
        </p:nvSpPr>
        <p:spPr>
          <a:xfrm>
            <a:off x="4606135" y="1452150"/>
            <a:ext cx="338231" cy="293976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/>
          <p:nvPr/>
        </p:nvSpPr>
        <p:spPr>
          <a:xfrm flipH="1" rot="10800000">
            <a:off x="-1733445" y="756215"/>
            <a:ext cx="5893767" cy="4581960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1"/>
          <p:cNvSpPr/>
          <p:nvPr/>
        </p:nvSpPr>
        <p:spPr>
          <a:xfrm flipH="1">
            <a:off x="4453381" y="3111787"/>
            <a:ext cx="65391" cy="147281"/>
          </a:xfrm>
          <a:custGeom>
            <a:rect b="b" l="l" r="r" t="t"/>
            <a:pathLst>
              <a:path extrusionOk="0" h="7052" w="3131">
                <a:moveTo>
                  <a:pt x="790" y="7052"/>
                </a:moveTo>
                <a:lnTo>
                  <a:pt x="2310" y="7052"/>
                </a:lnTo>
                <a:cubicBezTo>
                  <a:pt x="2766" y="7052"/>
                  <a:pt x="3131" y="6717"/>
                  <a:pt x="3131" y="6262"/>
                </a:cubicBezTo>
                <a:lnTo>
                  <a:pt x="3131" y="790"/>
                </a:lnTo>
                <a:cubicBezTo>
                  <a:pt x="3131" y="334"/>
                  <a:pt x="2766" y="0"/>
                  <a:pt x="2310" y="0"/>
                </a:cubicBezTo>
                <a:lnTo>
                  <a:pt x="790" y="0"/>
                </a:lnTo>
                <a:cubicBezTo>
                  <a:pt x="335" y="0"/>
                  <a:pt x="0" y="334"/>
                  <a:pt x="0" y="790"/>
                </a:cubicBezTo>
                <a:lnTo>
                  <a:pt x="0" y="6262"/>
                </a:lnTo>
                <a:cubicBezTo>
                  <a:pt x="0" y="6717"/>
                  <a:pt x="335" y="7052"/>
                  <a:pt x="790" y="70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61"/>
          <p:cNvGrpSpPr/>
          <p:nvPr/>
        </p:nvGrpSpPr>
        <p:grpSpPr>
          <a:xfrm>
            <a:off x="156" y="1491738"/>
            <a:ext cx="1780029" cy="2211701"/>
            <a:chOff x="156" y="1491738"/>
            <a:chExt cx="1780029" cy="2211701"/>
          </a:xfrm>
        </p:grpSpPr>
        <p:sp>
          <p:nvSpPr>
            <p:cNvPr id="672" name="Google Shape;672;p61"/>
            <p:cNvSpPr/>
            <p:nvPr/>
          </p:nvSpPr>
          <p:spPr>
            <a:xfrm flipH="1">
              <a:off x="156" y="1491738"/>
              <a:ext cx="1170604" cy="2140608"/>
            </a:xfrm>
            <a:custGeom>
              <a:rect b="b" l="l" r="r" t="t"/>
              <a:pathLst>
                <a:path extrusionOk="0" h="102495" w="56050">
                  <a:moveTo>
                    <a:pt x="0" y="1"/>
                  </a:moveTo>
                  <a:lnTo>
                    <a:pt x="0" y="102494"/>
                  </a:lnTo>
                  <a:lnTo>
                    <a:pt x="56050" y="102494"/>
                  </a:lnTo>
                  <a:lnTo>
                    <a:pt x="5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61"/>
            <p:cNvSpPr/>
            <p:nvPr/>
          </p:nvSpPr>
          <p:spPr>
            <a:xfrm flipH="1">
              <a:off x="62999" y="1560303"/>
              <a:ext cx="1044292" cy="2072043"/>
            </a:xfrm>
            <a:custGeom>
              <a:rect b="b" l="l" r="r" t="t"/>
              <a:pathLst>
                <a:path extrusionOk="0" h="99212" w="50002">
                  <a:moveTo>
                    <a:pt x="1" y="0"/>
                  </a:moveTo>
                  <a:lnTo>
                    <a:pt x="1" y="99211"/>
                  </a:lnTo>
                  <a:lnTo>
                    <a:pt x="50002" y="99211"/>
                  </a:lnTo>
                  <a:lnTo>
                    <a:pt x="5000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61"/>
            <p:cNvSpPr/>
            <p:nvPr/>
          </p:nvSpPr>
          <p:spPr>
            <a:xfrm flipH="1">
              <a:off x="62999" y="1501888"/>
              <a:ext cx="432319" cy="2201551"/>
            </a:xfrm>
            <a:custGeom>
              <a:rect b="b" l="l" r="r" t="t"/>
              <a:pathLst>
                <a:path extrusionOk="0" h="105413" w="20700">
                  <a:moveTo>
                    <a:pt x="20700" y="3040"/>
                  </a:moveTo>
                  <a:lnTo>
                    <a:pt x="20700" y="102373"/>
                  </a:lnTo>
                  <a:lnTo>
                    <a:pt x="0" y="105413"/>
                  </a:lnTo>
                  <a:lnTo>
                    <a:pt x="0" y="1"/>
                  </a:lnTo>
                  <a:close/>
                  <a:moveTo>
                    <a:pt x="17903" y="99151"/>
                  </a:moveTo>
                  <a:lnTo>
                    <a:pt x="17903" y="58999"/>
                  </a:lnTo>
                  <a:lnTo>
                    <a:pt x="3009" y="59242"/>
                  </a:lnTo>
                  <a:lnTo>
                    <a:pt x="3009" y="101188"/>
                  </a:lnTo>
                  <a:close/>
                  <a:moveTo>
                    <a:pt x="17903" y="46415"/>
                  </a:moveTo>
                  <a:lnTo>
                    <a:pt x="17903" y="6232"/>
                  </a:lnTo>
                  <a:lnTo>
                    <a:pt x="3009" y="4195"/>
                  </a:lnTo>
                  <a:lnTo>
                    <a:pt x="3009" y="4614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61"/>
            <p:cNvSpPr/>
            <p:nvPr/>
          </p:nvSpPr>
          <p:spPr>
            <a:xfrm flipH="1">
              <a:off x="121394" y="2734061"/>
              <a:ext cx="309808" cy="881786"/>
            </a:xfrm>
            <a:custGeom>
              <a:rect b="b" l="l" r="r" t="t"/>
              <a:pathLst>
                <a:path extrusionOk="0" h="42221" w="14834">
                  <a:moveTo>
                    <a:pt x="14833" y="1"/>
                  </a:moveTo>
                  <a:lnTo>
                    <a:pt x="14833" y="40153"/>
                  </a:lnTo>
                  <a:lnTo>
                    <a:pt x="0" y="42220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61"/>
            <p:cNvSpPr/>
            <p:nvPr/>
          </p:nvSpPr>
          <p:spPr>
            <a:xfrm flipH="1">
              <a:off x="121394" y="1588874"/>
              <a:ext cx="309808" cy="882391"/>
            </a:xfrm>
            <a:custGeom>
              <a:rect b="b" l="l" r="r" t="t"/>
              <a:pathLst>
                <a:path extrusionOk="0" h="42250" w="14834">
                  <a:moveTo>
                    <a:pt x="14833" y="2067"/>
                  </a:moveTo>
                  <a:lnTo>
                    <a:pt x="14833" y="42250"/>
                  </a:lnTo>
                  <a:lnTo>
                    <a:pt x="0" y="41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61"/>
            <p:cNvSpPr/>
            <p:nvPr/>
          </p:nvSpPr>
          <p:spPr>
            <a:xfrm flipH="1">
              <a:off x="495298" y="1501888"/>
              <a:ext cx="55262" cy="2201551"/>
            </a:xfrm>
            <a:custGeom>
              <a:rect b="b" l="l" r="r" t="t"/>
              <a:pathLst>
                <a:path extrusionOk="0" h="105413" w="2646">
                  <a:moveTo>
                    <a:pt x="1" y="104744"/>
                  </a:moveTo>
                  <a:lnTo>
                    <a:pt x="2645" y="105413"/>
                  </a:lnTo>
                  <a:lnTo>
                    <a:pt x="2645" y="1"/>
                  </a:lnTo>
                  <a:lnTo>
                    <a:pt x="1" y="6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61"/>
            <p:cNvSpPr/>
            <p:nvPr/>
          </p:nvSpPr>
          <p:spPr>
            <a:xfrm flipH="1">
              <a:off x="507369" y="2509339"/>
              <a:ext cx="31766" cy="263464"/>
            </a:xfrm>
            <a:custGeom>
              <a:rect b="b" l="l" r="r" t="t"/>
              <a:pathLst>
                <a:path extrusionOk="0" h="12615" w="1521">
                  <a:moveTo>
                    <a:pt x="1" y="1"/>
                  </a:moveTo>
                  <a:lnTo>
                    <a:pt x="1" y="12615"/>
                  </a:lnTo>
                  <a:lnTo>
                    <a:pt x="1521" y="12615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61"/>
            <p:cNvSpPr/>
            <p:nvPr/>
          </p:nvSpPr>
          <p:spPr>
            <a:xfrm flipH="1">
              <a:off x="515619" y="2541084"/>
              <a:ext cx="13993" cy="59689"/>
            </a:xfrm>
            <a:custGeom>
              <a:rect b="b" l="l" r="r" t="t"/>
              <a:pathLst>
                <a:path extrusionOk="0" h="2858" w="670">
                  <a:moveTo>
                    <a:pt x="1" y="0"/>
                  </a:moveTo>
                  <a:lnTo>
                    <a:pt x="1" y="2858"/>
                  </a:lnTo>
                  <a:lnTo>
                    <a:pt x="669" y="2858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61"/>
            <p:cNvSpPr/>
            <p:nvPr/>
          </p:nvSpPr>
          <p:spPr>
            <a:xfrm flipH="1">
              <a:off x="515619" y="2638846"/>
              <a:ext cx="13993" cy="59689"/>
            </a:xfrm>
            <a:custGeom>
              <a:rect b="b" l="l" r="r" t="t"/>
              <a:pathLst>
                <a:path extrusionOk="0" h="2858" w="670">
                  <a:moveTo>
                    <a:pt x="1" y="0"/>
                  </a:moveTo>
                  <a:lnTo>
                    <a:pt x="1" y="2857"/>
                  </a:lnTo>
                  <a:lnTo>
                    <a:pt x="669" y="2857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61"/>
            <p:cNvSpPr/>
            <p:nvPr/>
          </p:nvSpPr>
          <p:spPr>
            <a:xfrm flipH="1">
              <a:off x="419757" y="2534108"/>
              <a:ext cx="36215" cy="60316"/>
            </a:xfrm>
            <a:custGeom>
              <a:rect b="b" l="l" r="r" t="t"/>
              <a:pathLst>
                <a:path extrusionOk="0" h="2888" w="1734">
                  <a:moveTo>
                    <a:pt x="700" y="0"/>
                  </a:moveTo>
                  <a:cubicBezTo>
                    <a:pt x="305" y="0"/>
                    <a:pt x="1" y="638"/>
                    <a:pt x="1" y="1429"/>
                  </a:cubicBezTo>
                  <a:cubicBezTo>
                    <a:pt x="1" y="2249"/>
                    <a:pt x="305" y="2888"/>
                    <a:pt x="700" y="2888"/>
                  </a:cubicBezTo>
                  <a:lnTo>
                    <a:pt x="1733" y="288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61"/>
            <p:cNvSpPr/>
            <p:nvPr/>
          </p:nvSpPr>
          <p:spPr>
            <a:xfrm flipH="1">
              <a:off x="386759" y="2522663"/>
              <a:ext cx="50166" cy="84459"/>
            </a:xfrm>
            <a:custGeom>
              <a:rect b="b" l="l" r="r" t="t"/>
              <a:pathLst>
                <a:path extrusionOk="0" h="4044" w="2402">
                  <a:moveTo>
                    <a:pt x="943" y="1"/>
                  </a:moveTo>
                  <a:cubicBezTo>
                    <a:pt x="426" y="1"/>
                    <a:pt x="1" y="913"/>
                    <a:pt x="1" y="2037"/>
                  </a:cubicBezTo>
                  <a:cubicBezTo>
                    <a:pt x="1" y="3132"/>
                    <a:pt x="426" y="4044"/>
                    <a:pt x="943" y="4044"/>
                  </a:cubicBezTo>
                  <a:lnTo>
                    <a:pt x="2402" y="4044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61"/>
            <p:cNvSpPr/>
            <p:nvPr/>
          </p:nvSpPr>
          <p:spPr>
            <a:xfrm flipH="1">
              <a:off x="367064" y="2522663"/>
              <a:ext cx="40016" cy="84459"/>
            </a:xfrm>
            <a:custGeom>
              <a:rect b="b" l="l" r="r" t="t"/>
              <a:pathLst>
                <a:path extrusionOk="0" h="4044" w="1916">
                  <a:moveTo>
                    <a:pt x="973" y="1"/>
                  </a:moveTo>
                  <a:cubicBezTo>
                    <a:pt x="426" y="1"/>
                    <a:pt x="0" y="913"/>
                    <a:pt x="0" y="2007"/>
                  </a:cubicBezTo>
                  <a:cubicBezTo>
                    <a:pt x="0" y="3132"/>
                    <a:pt x="426" y="4044"/>
                    <a:pt x="973" y="4044"/>
                  </a:cubicBezTo>
                  <a:cubicBezTo>
                    <a:pt x="1490" y="4044"/>
                    <a:pt x="1915" y="3132"/>
                    <a:pt x="1915" y="2007"/>
                  </a:cubicBezTo>
                  <a:cubicBezTo>
                    <a:pt x="1915" y="913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61"/>
            <p:cNvSpPr/>
            <p:nvPr/>
          </p:nvSpPr>
          <p:spPr>
            <a:xfrm flipH="1">
              <a:off x="426106" y="2624248"/>
              <a:ext cx="33040" cy="71740"/>
            </a:xfrm>
            <a:custGeom>
              <a:rect b="b" l="l" r="r" t="t"/>
              <a:pathLst>
                <a:path extrusionOk="0" h="3435" w="1582">
                  <a:moveTo>
                    <a:pt x="791" y="0"/>
                  </a:moveTo>
                  <a:cubicBezTo>
                    <a:pt x="365" y="0"/>
                    <a:pt x="1" y="760"/>
                    <a:pt x="1" y="1702"/>
                  </a:cubicBezTo>
                  <a:cubicBezTo>
                    <a:pt x="1" y="2675"/>
                    <a:pt x="365" y="3435"/>
                    <a:pt x="791" y="3435"/>
                  </a:cubicBezTo>
                  <a:cubicBezTo>
                    <a:pt x="1247" y="3435"/>
                    <a:pt x="1581" y="2675"/>
                    <a:pt x="1581" y="1702"/>
                  </a:cubicBezTo>
                  <a:cubicBezTo>
                    <a:pt x="1581" y="760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61"/>
            <p:cNvSpPr/>
            <p:nvPr/>
          </p:nvSpPr>
          <p:spPr>
            <a:xfrm flipH="1">
              <a:off x="439451" y="2648997"/>
              <a:ext cx="6370" cy="12719"/>
            </a:xfrm>
            <a:custGeom>
              <a:rect b="b" l="l" r="r" t="t"/>
              <a:pathLst>
                <a:path extrusionOk="0" h="609" w="305">
                  <a:moveTo>
                    <a:pt x="153" y="1"/>
                  </a:moveTo>
                  <a:cubicBezTo>
                    <a:pt x="62" y="1"/>
                    <a:pt x="1" y="122"/>
                    <a:pt x="1" y="305"/>
                  </a:cubicBezTo>
                  <a:cubicBezTo>
                    <a:pt x="1" y="487"/>
                    <a:pt x="62" y="609"/>
                    <a:pt x="153" y="609"/>
                  </a:cubicBezTo>
                  <a:cubicBezTo>
                    <a:pt x="244" y="609"/>
                    <a:pt x="305" y="487"/>
                    <a:pt x="305" y="305"/>
                  </a:cubicBezTo>
                  <a:cubicBezTo>
                    <a:pt x="305" y="122"/>
                    <a:pt x="244" y="1"/>
                    <a:pt x="153" y="1"/>
                  </a:cubicBezTo>
                  <a:close/>
                </a:path>
              </a:pathLst>
            </a:custGeom>
            <a:solidFill>
              <a:srgbClr val="8DA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61"/>
            <p:cNvSpPr/>
            <p:nvPr/>
          </p:nvSpPr>
          <p:spPr>
            <a:xfrm flipH="1">
              <a:off x="440705" y="2657894"/>
              <a:ext cx="2569" cy="13346"/>
            </a:xfrm>
            <a:custGeom>
              <a:rect b="b" l="l" r="r" t="t"/>
              <a:pathLst>
                <a:path extrusionOk="0" h="639" w="123">
                  <a:moveTo>
                    <a:pt x="1" y="0"/>
                  </a:moveTo>
                  <a:lnTo>
                    <a:pt x="1" y="638"/>
                  </a:lnTo>
                  <a:lnTo>
                    <a:pt x="122" y="6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61"/>
            <p:cNvSpPr/>
            <p:nvPr/>
          </p:nvSpPr>
          <p:spPr>
            <a:xfrm flipH="1">
              <a:off x="1183438" y="1809775"/>
              <a:ext cx="213319" cy="331403"/>
            </a:xfrm>
            <a:custGeom>
              <a:rect b="b" l="l" r="r" t="t"/>
              <a:pathLst>
                <a:path extrusionOk="0" h="15868" w="10214">
                  <a:moveTo>
                    <a:pt x="9210" y="3040"/>
                  </a:moveTo>
                  <a:cubicBezTo>
                    <a:pt x="9727" y="6931"/>
                    <a:pt x="10213" y="15867"/>
                    <a:pt x="10213" y="15867"/>
                  </a:cubicBezTo>
                  <a:lnTo>
                    <a:pt x="0" y="15867"/>
                  </a:lnTo>
                  <a:lnTo>
                    <a:pt x="760" y="19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61"/>
            <p:cNvSpPr/>
            <p:nvPr/>
          </p:nvSpPr>
          <p:spPr>
            <a:xfrm flipH="1">
              <a:off x="1345965" y="2092432"/>
              <a:ext cx="134604" cy="382133"/>
            </a:xfrm>
            <a:custGeom>
              <a:rect b="b" l="l" r="r" t="t"/>
              <a:pathLst>
                <a:path extrusionOk="0" h="18297" w="6445">
                  <a:moveTo>
                    <a:pt x="4301" y="0"/>
                  </a:moveTo>
                  <a:cubicBezTo>
                    <a:pt x="2721" y="0"/>
                    <a:pt x="1736" y="2636"/>
                    <a:pt x="1217" y="6011"/>
                  </a:cubicBezTo>
                  <a:cubicBezTo>
                    <a:pt x="670" y="9598"/>
                    <a:pt x="1" y="18017"/>
                    <a:pt x="1460" y="18291"/>
                  </a:cubicBezTo>
                  <a:cubicBezTo>
                    <a:pt x="1481" y="18294"/>
                    <a:pt x="1502" y="18296"/>
                    <a:pt x="1523" y="18296"/>
                  </a:cubicBezTo>
                  <a:cubicBezTo>
                    <a:pt x="2952" y="18296"/>
                    <a:pt x="5087" y="10275"/>
                    <a:pt x="5746" y="6771"/>
                  </a:cubicBezTo>
                  <a:cubicBezTo>
                    <a:pt x="6445" y="3245"/>
                    <a:pt x="6323" y="327"/>
                    <a:pt x="4560" y="23"/>
                  </a:cubicBezTo>
                  <a:cubicBezTo>
                    <a:pt x="4472" y="8"/>
                    <a:pt x="4386" y="0"/>
                    <a:pt x="4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61"/>
            <p:cNvSpPr/>
            <p:nvPr/>
          </p:nvSpPr>
          <p:spPr>
            <a:xfrm flipH="1">
              <a:off x="1408160" y="2409466"/>
              <a:ext cx="292682" cy="158099"/>
            </a:xfrm>
            <a:custGeom>
              <a:rect b="b" l="l" r="r" t="t"/>
              <a:pathLst>
                <a:path extrusionOk="0" h="7570" w="14014">
                  <a:moveTo>
                    <a:pt x="12164" y="1"/>
                  </a:moveTo>
                  <a:cubicBezTo>
                    <a:pt x="11192" y="1"/>
                    <a:pt x="9868" y="610"/>
                    <a:pt x="8633" y="1257"/>
                  </a:cubicBezTo>
                  <a:cubicBezTo>
                    <a:pt x="6688" y="2290"/>
                    <a:pt x="1" y="6181"/>
                    <a:pt x="609" y="7336"/>
                  </a:cubicBezTo>
                  <a:cubicBezTo>
                    <a:pt x="696" y="7498"/>
                    <a:pt x="916" y="7569"/>
                    <a:pt x="1235" y="7569"/>
                  </a:cubicBezTo>
                  <a:cubicBezTo>
                    <a:pt x="3127" y="7569"/>
                    <a:pt x="8488" y="5059"/>
                    <a:pt x="10153" y="4175"/>
                  </a:cubicBezTo>
                  <a:cubicBezTo>
                    <a:pt x="12068" y="3141"/>
                    <a:pt x="14013" y="1925"/>
                    <a:pt x="13375" y="649"/>
                  </a:cubicBezTo>
                  <a:cubicBezTo>
                    <a:pt x="13127" y="185"/>
                    <a:pt x="12699" y="1"/>
                    <a:pt x="1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61"/>
            <p:cNvSpPr/>
            <p:nvPr/>
          </p:nvSpPr>
          <p:spPr>
            <a:xfrm flipH="1">
              <a:off x="1335167" y="2607686"/>
              <a:ext cx="142227" cy="513646"/>
            </a:xfrm>
            <a:custGeom>
              <a:rect b="b" l="l" r="r" t="t"/>
              <a:pathLst>
                <a:path extrusionOk="0" h="24594" w="6810">
                  <a:moveTo>
                    <a:pt x="3277" y="0"/>
                  </a:moveTo>
                  <a:cubicBezTo>
                    <a:pt x="3239" y="0"/>
                    <a:pt x="3201" y="1"/>
                    <a:pt x="3162" y="3"/>
                  </a:cubicBezTo>
                  <a:cubicBezTo>
                    <a:pt x="700" y="94"/>
                    <a:pt x="1" y="3924"/>
                    <a:pt x="305" y="8696"/>
                  </a:cubicBezTo>
                  <a:cubicBezTo>
                    <a:pt x="578" y="13486"/>
                    <a:pt x="2120" y="24593"/>
                    <a:pt x="4149" y="24593"/>
                  </a:cubicBezTo>
                  <a:cubicBezTo>
                    <a:pt x="4154" y="24593"/>
                    <a:pt x="4160" y="24593"/>
                    <a:pt x="4165" y="24593"/>
                  </a:cubicBezTo>
                  <a:cubicBezTo>
                    <a:pt x="6171" y="24502"/>
                    <a:pt x="6810" y="13255"/>
                    <a:pt x="6688" y="8453"/>
                  </a:cubicBezTo>
                  <a:cubicBezTo>
                    <a:pt x="6628" y="3726"/>
                    <a:pt x="5655" y="0"/>
                    <a:pt x="3277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61"/>
            <p:cNvSpPr/>
            <p:nvPr/>
          </p:nvSpPr>
          <p:spPr>
            <a:xfrm flipH="1">
              <a:off x="1333267" y="3060953"/>
              <a:ext cx="104759" cy="559342"/>
            </a:xfrm>
            <a:custGeom>
              <a:rect b="b" l="l" r="r" t="t"/>
              <a:pathLst>
                <a:path extrusionOk="0" h="26782" w="5016">
                  <a:moveTo>
                    <a:pt x="2200" y="1"/>
                  </a:moveTo>
                  <a:cubicBezTo>
                    <a:pt x="2176" y="1"/>
                    <a:pt x="2152" y="1"/>
                    <a:pt x="2128" y="2"/>
                  </a:cubicBezTo>
                  <a:cubicBezTo>
                    <a:pt x="92" y="63"/>
                    <a:pt x="1" y="3832"/>
                    <a:pt x="152" y="7419"/>
                  </a:cubicBezTo>
                  <a:cubicBezTo>
                    <a:pt x="304" y="10965"/>
                    <a:pt x="1423" y="26781"/>
                    <a:pt x="3207" y="26781"/>
                  </a:cubicBezTo>
                  <a:cubicBezTo>
                    <a:pt x="3212" y="26781"/>
                    <a:pt x="3217" y="26781"/>
                    <a:pt x="3222" y="26781"/>
                  </a:cubicBezTo>
                  <a:cubicBezTo>
                    <a:pt x="5016" y="26720"/>
                    <a:pt x="4864" y="10793"/>
                    <a:pt x="4712" y="7206"/>
                  </a:cubicBezTo>
                  <a:cubicBezTo>
                    <a:pt x="4532" y="3692"/>
                    <a:pt x="4144" y="1"/>
                    <a:pt x="2200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61"/>
            <p:cNvSpPr/>
            <p:nvPr/>
          </p:nvSpPr>
          <p:spPr>
            <a:xfrm flipH="1">
              <a:off x="1151066" y="2609399"/>
              <a:ext cx="150476" cy="511975"/>
            </a:xfrm>
            <a:custGeom>
              <a:rect b="b" l="l" r="r" t="t"/>
              <a:pathLst>
                <a:path extrusionOk="0" h="24514" w="7205">
                  <a:moveTo>
                    <a:pt x="3146" y="1"/>
                  </a:moveTo>
                  <a:cubicBezTo>
                    <a:pt x="3072" y="1"/>
                    <a:pt x="2996" y="4"/>
                    <a:pt x="2919" y="12"/>
                  </a:cubicBezTo>
                  <a:cubicBezTo>
                    <a:pt x="487" y="225"/>
                    <a:pt x="1" y="4116"/>
                    <a:pt x="517" y="8857"/>
                  </a:cubicBezTo>
                  <a:cubicBezTo>
                    <a:pt x="1060" y="13590"/>
                    <a:pt x="3098" y="24513"/>
                    <a:pt x="5118" y="24513"/>
                  </a:cubicBezTo>
                  <a:cubicBezTo>
                    <a:pt x="5135" y="24513"/>
                    <a:pt x="5151" y="24512"/>
                    <a:pt x="5168" y="24511"/>
                  </a:cubicBezTo>
                  <a:cubicBezTo>
                    <a:pt x="7174" y="24329"/>
                    <a:pt x="7204" y="13082"/>
                    <a:pt x="6870" y="8249"/>
                  </a:cubicBezTo>
                  <a:cubicBezTo>
                    <a:pt x="6546" y="3597"/>
                    <a:pt x="5452" y="1"/>
                    <a:pt x="3146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61"/>
            <p:cNvSpPr/>
            <p:nvPr/>
          </p:nvSpPr>
          <p:spPr>
            <a:xfrm flipH="1">
              <a:off x="1117420" y="3061496"/>
              <a:ext cx="123806" cy="557546"/>
            </a:xfrm>
            <a:custGeom>
              <a:rect b="b" l="l" r="r" t="t"/>
              <a:pathLst>
                <a:path extrusionOk="0" h="26696" w="5928">
                  <a:moveTo>
                    <a:pt x="2116" y="0"/>
                  </a:moveTo>
                  <a:cubicBezTo>
                    <a:pt x="2070" y="0"/>
                    <a:pt x="2023" y="2"/>
                    <a:pt x="1976" y="7"/>
                  </a:cubicBezTo>
                  <a:cubicBezTo>
                    <a:pt x="0" y="189"/>
                    <a:pt x="31" y="3958"/>
                    <a:pt x="365" y="7484"/>
                  </a:cubicBezTo>
                  <a:cubicBezTo>
                    <a:pt x="698" y="11023"/>
                    <a:pt x="2325" y="26695"/>
                    <a:pt x="4108" y="26695"/>
                  </a:cubicBezTo>
                  <a:cubicBezTo>
                    <a:pt x="4117" y="26695"/>
                    <a:pt x="4125" y="26695"/>
                    <a:pt x="4134" y="26694"/>
                  </a:cubicBezTo>
                  <a:cubicBezTo>
                    <a:pt x="5927" y="26542"/>
                    <a:pt x="5259" y="10615"/>
                    <a:pt x="4894" y="7089"/>
                  </a:cubicBezTo>
                  <a:cubicBezTo>
                    <a:pt x="4597" y="3617"/>
                    <a:pt x="4011" y="0"/>
                    <a:pt x="211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61"/>
            <p:cNvSpPr/>
            <p:nvPr/>
          </p:nvSpPr>
          <p:spPr>
            <a:xfrm flipH="1">
              <a:off x="1169487" y="2069417"/>
              <a:ext cx="299637" cy="615147"/>
            </a:xfrm>
            <a:custGeom>
              <a:rect b="b" l="l" r="r" t="t"/>
              <a:pathLst>
                <a:path extrusionOk="0" h="29454" w="14347">
                  <a:moveTo>
                    <a:pt x="8815" y="0"/>
                  </a:moveTo>
                  <a:lnTo>
                    <a:pt x="3830" y="1520"/>
                  </a:lnTo>
                  <a:cubicBezTo>
                    <a:pt x="3830" y="1520"/>
                    <a:pt x="365" y="7083"/>
                    <a:pt x="365" y="9119"/>
                  </a:cubicBezTo>
                  <a:cubicBezTo>
                    <a:pt x="365" y="10457"/>
                    <a:pt x="2097" y="13040"/>
                    <a:pt x="2097" y="13040"/>
                  </a:cubicBezTo>
                  <a:cubicBezTo>
                    <a:pt x="2097" y="13040"/>
                    <a:pt x="1338" y="19028"/>
                    <a:pt x="1277" y="20882"/>
                  </a:cubicBezTo>
                  <a:cubicBezTo>
                    <a:pt x="1216" y="23162"/>
                    <a:pt x="0" y="29454"/>
                    <a:pt x="0" y="29454"/>
                  </a:cubicBezTo>
                  <a:lnTo>
                    <a:pt x="14195" y="29454"/>
                  </a:lnTo>
                  <a:cubicBezTo>
                    <a:pt x="14195" y="29454"/>
                    <a:pt x="12067" y="22432"/>
                    <a:pt x="11885" y="20031"/>
                  </a:cubicBezTo>
                  <a:cubicBezTo>
                    <a:pt x="11611" y="16323"/>
                    <a:pt x="14347" y="11855"/>
                    <a:pt x="14347" y="5380"/>
                  </a:cubicBezTo>
                  <a:cubicBezTo>
                    <a:pt x="14347" y="3253"/>
                    <a:pt x="14316" y="1216"/>
                    <a:pt x="12189" y="821"/>
                  </a:cubicBezTo>
                  <a:lnTo>
                    <a:pt x="8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61"/>
            <p:cNvSpPr/>
            <p:nvPr/>
          </p:nvSpPr>
          <p:spPr>
            <a:xfrm flipH="1">
              <a:off x="1091398" y="2091973"/>
              <a:ext cx="154904" cy="377643"/>
            </a:xfrm>
            <a:custGeom>
              <a:rect b="b" l="l" r="r" t="t"/>
              <a:pathLst>
                <a:path extrusionOk="0" h="18082" w="7417">
                  <a:moveTo>
                    <a:pt x="2121" y="1"/>
                  </a:moveTo>
                  <a:cubicBezTo>
                    <a:pt x="2004" y="1"/>
                    <a:pt x="1885" y="15"/>
                    <a:pt x="1763" y="45"/>
                  </a:cubicBezTo>
                  <a:cubicBezTo>
                    <a:pt x="0" y="440"/>
                    <a:pt x="91" y="3389"/>
                    <a:pt x="1003" y="6884"/>
                  </a:cubicBezTo>
                  <a:cubicBezTo>
                    <a:pt x="1835" y="10303"/>
                    <a:pt x="4470" y="18082"/>
                    <a:pt x="5922" y="18082"/>
                  </a:cubicBezTo>
                  <a:cubicBezTo>
                    <a:pt x="5955" y="18082"/>
                    <a:pt x="5987" y="18078"/>
                    <a:pt x="6018" y="18070"/>
                  </a:cubicBezTo>
                  <a:cubicBezTo>
                    <a:pt x="7417" y="17735"/>
                    <a:pt x="6231" y="9346"/>
                    <a:pt x="5471" y="5820"/>
                  </a:cubicBezTo>
                  <a:cubicBezTo>
                    <a:pt x="4765" y="2543"/>
                    <a:pt x="3665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61"/>
            <p:cNvSpPr/>
            <p:nvPr/>
          </p:nvSpPr>
          <p:spPr>
            <a:xfrm flipH="1">
              <a:off x="1250729" y="1981804"/>
              <a:ext cx="93335" cy="117478"/>
            </a:xfrm>
            <a:custGeom>
              <a:rect b="b" l="l" r="r" t="t"/>
              <a:pathLst>
                <a:path extrusionOk="0" h="5625" w="4469">
                  <a:moveTo>
                    <a:pt x="4468" y="1"/>
                  </a:moveTo>
                  <a:lnTo>
                    <a:pt x="0" y="3496"/>
                  </a:lnTo>
                  <a:lnTo>
                    <a:pt x="0" y="5077"/>
                  </a:lnTo>
                  <a:cubicBezTo>
                    <a:pt x="0" y="5077"/>
                    <a:pt x="274" y="5624"/>
                    <a:pt x="1429" y="5624"/>
                  </a:cubicBezTo>
                  <a:cubicBezTo>
                    <a:pt x="3556" y="5624"/>
                    <a:pt x="4468" y="5077"/>
                    <a:pt x="4468" y="5077"/>
                  </a:cubicBez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61"/>
            <p:cNvSpPr/>
            <p:nvPr/>
          </p:nvSpPr>
          <p:spPr>
            <a:xfrm flipH="1">
              <a:off x="1234961" y="1795802"/>
              <a:ext cx="175768" cy="262942"/>
            </a:xfrm>
            <a:custGeom>
              <a:rect b="b" l="l" r="r" t="t"/>
              <a:pathLst>
                <a:path extrusionOk="0" h="12590" w="8416">
                  <a:moveTo>
                    <a:pt x="4310" y="1"/>
                  </a:moveTo>
                  <a:cubicBezTo>
                    <a:pt x="4292" y="1"/>
                    <a:pt x="4274" y="1"/>
                    <a:pt x="4256" y="1"/>
                  </a:cubicBezTo>
                  <a:cubicBezTo>
                    <a:pt x="2463" y="1"/>
                    <a:pt x="1338" y="822"/>
                    <a:pt x="639" y="2098"/>
                  </a:cubicBezTo>
                  <a:cubicBezTo>
                    <a:pt x="304" y="2797"/>
                    <a:pt x="1" y="3770"/>
                    <a:pt x="1" y="4560"/>
                  </a:cubicBezTo>
                  <a:cubicBezTo>
                    <a:pt x="1" y="5077"/>
                    <a:pt x="183" y="6202"/>
                    <a:pt x="183" y="6536"/>
                  </a:cubicBezTo>
                  <a:cubicBezTo>
                    <a:pt x="183" y="6992"/>
                    <a:pt x="92" y="7235"/>
                    <a:pt x="92" y="8025"/>
                  </a:cubicBezTo>
                  <a:lnTo>
                    <a:pt x="92" y="8056"/>
                  </a:lnTo>
                  <a:cubicBezTo>
                    <a:pt x="92" y="8876"/>
                    <a:pt x="730" y="11217"/>
                    <a:pt x="1551" y="12129"/>
                  </a:cubicBezTo>
                  <a:cubicBezTo>
                    <a:pt x="1882" y="12489"/>
                    <a:pt x="2472" y="12589"/>
                    <a:pt x="3059" y="12589"/>
                  </a:cubicBezTo>
                  <a:cubicBezTo>
                    <a:pt x="3713" y="12589"/>
                    <a:pt x="4363" y="12465"/>
                    <a:pt x="4651" y="12433"/>
                  </a:cubicBezTo>
                  <a:cubicBezTo>
                    <a:pt x="7569" y="11399"/>
                    <a:pt x="7843" y="9424"/>
                    <a:pt x="7721" y="6840"/>
                  </a:cubicBezTo>
                  <a:lnTo>
                    <a:pt x="7721" y="6688"/>
                  </a:lnTo>
                  <a:cubicBezTo>
                    <a:pt x="7751" y="6536"/>
                    <a:pt x="7751" y="6384"/>
                    <a:pt x="7751" y="6232"/>
                  </a:cubicBezTo>
                  <a:cubicBezTo>
                    <a:pt x="7872" y="3478"/>
                    <a:pt x="8415" y="1"/>
                    <a:pt x="4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1"/>
            <p:cNvSpPr/>
            <p:nvPr/>
          </p:nvSpPr>
          <p:spPr>
            <a:xfrm flipH="1">
              <a:off x="1199958" y="1774855"/>
              <a:ext cx="222196" cy="304733"/>
            </a:xfrm>
            <a:custGeom>
              <a:rect b="b" l="l" r="r" t="t"/>
              <a:pathLst>
                <a:path extrusionOk="0" h="14591" w="10639">
                  <a:moveTo>
                    <a:pt x="5776" y="3344"/>
                  </a:moveTo>
                  <a:cubicBezTo>
                    <a:pt x="4043" y="4803"/>
                    <a:pt x="943" y="4773"/>
                    <a:pt x="639" y="6597"/>
                  </a:cubicBezTo>
                  <a:lnTo>
                    <a:pt x="760" y="7387"/>
                  </a:lnTo>
                  <a:cubicBezTo>
                    <a:pt x="760" y="7387"/>
                    <a:pt x="335" y="6414"/>
                    <a:pt x="213" y="6080"/>
                  </a:cubicBezTo>
                  <a:cubicBezTo>
                    <a:pt x="0" y="5320"/>
                    <a:pt x="487" y="3740"/>
                    <a:pt x="1368" y="2615"/>
                  </a:cubicBezTo>
                  <a:cubicBezTo>
                    <a:pt x="3070" y="457"/>
                    <a:pt x="6627" y="1"/>
                    <a:pt x="8116" y="2007"/>
                  </a:cubicBezTo>
                  <a:cubicBezTo>
                    <a:pt x="8116" y="2007"/>
                    <a:pt x="10213" y="1581"/>
                    <a:pt x="10426" y="4773"/>
                  </a:cubicBezTo>
                  <a:cubicBezTo>
                    <a:pt x="10639" y="6992"/>
                    <a:pt x="8207" y="14591"/>
                    <a:pt x="8207" y="14591"/>
                  </a:cubicBezTo>
                  <a:cubicBezTo>
                    <a:pt x="8207" y="14591"/>
                    <a:pt x="7630" y="14074"/>
                    <a:pt x="7447" y="13284"/>
                  </a:cubicBezTo>
                  <a:cubicBezTo>
                    <a:pt x="6718" y="10244"/>
                    <a:pt x="5988" y="4895"/>
                    <a:pt x="5624" y="27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1"/>
            <p:cNvSpPr/>
            <p:nvPr/>
          </p:nvSpPr>
          <p:spPr>
            <a:xfrm flipH="1">
              <a:off x="1278673" y="1881515"/>
              <a:ext cx="21" cy="2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D86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1"/>
            <p:cNvSpPr/>
            <p:nvPr/>
          </p:nvSpPr>
          <p:spPr>
            <a:xfrm flipH="1">
              <a:off x="1271050" y="2029422"/>
              <a:ext cx="61590" cy="29197"/>
            </a:xfrm>
            <a:custGeom>
              <a:rect b="b" l="l" r="r" t="t"/>
              <a:pathLst>
                <a:path extrusionOk="0" h="1398" w="2949">
                  <a:moveTo>
                    <a:pt x="2949" y="1"/>
                  </a:moveTo>
                  <a:lnTo>
                    <a:pt x="2949" y="1"/>
                  </a:lnTo>
                  <a:cubicBezTo>
                    <a:pt x="2280" y="760"/>
                    <a:pt x="821" y="1247"/>
                    <a:pt x="0" y="1368"/>
                  </a:cubicBezTo>
                  <a:cubicBezTo>
                    <a:pt x="0" y="1368"/>
                    <a:pt x="253" y="1397"/>
                    <a:pt x="596" y="1397"/>
                  </a:cubicBezTo>
                  <a:cubicBezTo>
                    <a:pt x="1042" y="1397"/>
                    <a:pt x="1642" y="1349"/>
                    <a:pt x="2037" y="1125"/>
                  </a:cubicBezTo>
                  <a:cubicBezTo>
                    <a:pt x="2797" y="760"/>
                    <a:pt x="2949" y="1"/>
                    <a:pt x="2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1"/>
            <p:cNvSpPr/>
            <p:nvPr/>
          </p:nvSpPr>
          <p:spPr>
            <a:xfrm flipH="1">
              <a:off x="1342790" y="3281269"/>
              <a:ext cx="136504" cy="372651"/>
            </a:xfrm>
            <a:custGeom>
              <a:rect b="b" l="l" r="r" t="t"/>
              <a:pathLst>
                <a:path extrusionOk="0" h="17843" w="6536">
                  <a:moveTo>
                    <a:pt x="5077" y="1"/>
                  </a:moveTo>
                  <a:cubicBezTo>
                    <a:pt x="4317" y="1"/>
                    <a:pt x="3587" y="15077"/>
                    <a:pt x="3527" y="15138"/>
                  </a:cubicBezTo>
                  <a:cubicBezTo>
                    <a:pt x="2676" y="15502"/>
                    <a:pt x="1186" y="16262"/>
                    <a:pt x="366" y="16749"/>
                  </a:cubicBezTo>
                  <a:cubicBezTo>
                    <a:pt x="1" y="16992"/>
                    <a:pt x="609" y="17843"/>
                    <a:pt x="1065" y="17843"/>
                  </a:cubicBezTo>
                  <a:lnTo>
                    <a:pt x="6019" y="17843"/>
                  </a:lnTo>
                  <a:cubicBezTo>
                    <a:pt x="6293" y="17843"/>
                    <a:pt x="6536" y="17630"/>
                    <a:pt x="6536" y="17387"/>
                  </a:cubicBezTo>
                  <a:lnTo>
                    <a:pt x="6445" y="15502"/>
                  </a:lnTo>
                  <a:cubicBezTo>
                    <a:pt x="6445" y="15502"/>
                    <a:pt x="5806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1"/>
            <p:cNvSpPr/>
            <p:nvPr/>
          </p:nvSpPr>
          <p:spPr>
            <a:xfrm flipH="1">
              <a:off x="1131392" y="3281269"/>
              <a:ext cx="95236" cy="384493"/>
            </a:xfrm>
            <a:custGeom>
              <a:rect b="b" l="l" r="r" t="t"/>
              <a:pathLst>
                <a:path extrusionOk="0" h="18410" w="4560">
                  <a:moveTo>
                    <a:pt x="3220" y="1"/>
                  </a:moveTo>
                  <a:cubicBezTo>
                    <a:pt x="2552" y="1"/>
                    <a:pt x="1854" y="15107"/>
                    <a:pt x="1854" y="15107"/>
                  </a:cubicBezTo>
                  <a:cubicBezTo>
                    <a:pt x="1854" y="15107"/>
                    <a:pt x="1672" y="15502"/>
                    <a:pt x="1338" y="15928"/>
                  </a:cubicBezTo>
                  <a:cubicBezTo>
                    <a:pt x="1338" y="15928"/>
                    <a:pt x="0" y="17478"/>
                    <a:pt x="122" y="17904"/>
                  </a:cubicBezTo>
                  <a:cubicBezTo>
                    <a:pt x="180" y="18175"/>
                    <a:pt x="980" y="18409"/>
                    <a:pt x="1884" y="18409"/>
                  </a:cubicBezTo>
                  <a:cubicBezTo>
                    <a:pt x="2396" y="18409"/>
                    <a:pt x="2942" y="18334"/>
                    <a:pt x="3405" y="18147"/>
                  </a:cubicBezTo>
                  <a:cubicBezTo>
                    <a:pt x="3739" y="17995"/>
                    <a:pt x="4560" y="17296"/>
                    <a:pt x="4560" y="17144"/>
                  </a:cubicBezTo>
                  <a:lnTo>
                    <a:pt x="4560" y="15624"/>
                  </a:lnTo>
                  <a:lnTo>
                    <a:pt x="4560" y="15411"/>
                  </a:lnTo>
                  <a:cubicBezTo>
                    <a:pt x="4560" y="15411"/>
                    <a:pt x="4013" y="61"/>
                    <a:pt x="3222" y="1"/>
                  </a:cubicBezTo>
                  <a:cubicBezTo>
                    <a:pt x="3222" y="1"/>
                    <a:pt x="3221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61"/>
            <p:cNvSpPr/>
            <p:nvPr/>
          </p:nvSpPr>
          <p:spPr>
            <a:xfrm flipH="1">
              <a:off x="1342143" y="3613904"/>
              <a:ext cx="146028" cy="40016"/>
            </a:xfrm>
            <a:custGeom>
              <a:rect b="b" l="l" r="r" t="t"/>
              <a:pathLst>
                <a:path extrusionOk="0" h="1916" w="6992">
                  <a:moveTo>
                    <a:pt x="730" y="1916"/>
                  </a:moveTo>
                  <a:lnTo>
                    <a:pt x="6839" y="1916"/>
                  </a:lnTo>
                  <a:cubicBezTo>
                    <a:pt x="6900" y="1916"/>
                    <a:pt x="6991" y="1825"/>
                    <a:pt x="6991" y="1764"/>
                  </a:cubicBezTo>
                  <a:lnTo>
                    <a:pt x="6991" y="791"/>
                  </a:lnTo>
                  <a:cubicBezTo>
                    <a:pt x="5775" y="791"/>
                    <a:pt x="2949" y="852"/>
                    <a:pt x="2797" y="791"/>
                  </a:cubicBezTo>
                  <a:cubicBezTo>
                    <a:pt x="2614" y="761"/>
                    <a:pt x="2098" y="153"/>
                    <a:pt x="1976" y="1"/>
                  </a:cubicBezTo>
                  <a:cubicBezTo>
                    <a:pt x="1490" y="274"/>
                    <a:pt x="791" y="700"/>
                    <a:pt x="426" y="943"/>
                  </a:cubicBezTo>
                  <a:cubicBezTo>
                    <a:pt x="0" y="1247"/>
                    <a:pt x="183" y="1916"/>
                    <a:pt x="730" y="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61"/>
            <p:cNvSpPr/>
            <p:nvPr/>
          </p:nvSpPr>
          <p:spPr>
            <a:xfrm flipH="1">
              <a:off x="1131392" y="3613904"/>
              <a:ext cx="93962" cy="57162"/>
            </a:xfrm>
            <a:custGeom>
              <a:rect b="b" l="l" r="r" t="t"/>
              <a:pathLst>
                <a:path extrusionOk="0" h="2737" w="4499">
                  <a:moveTo>
                    <a:pt x="3344" y="2220"/>
                  </a:moveTo>
                  <a:cubicBezTo>
                    <a:pt x="3678" y="2068"/>
                    <a:pt x="4499" y="1369"/>
                    <a:pt x="4499" y="1217"/>
                  </a:cubicBezTo>
                  <a:lnTo>
                    <a:pt x="4499" y="426"/>
                  </a:lnTo>
                  <a:lnTo>
                    <a:pt x="3344" y="1126"/>
                  </a:lnTo>
                  <a:cubicBezTo>
                    <a:pt x="2493" y="274"/>
                    <a:pt x="942" y="1"/>
                    <a:pt x="547" y="761"/>
                  </a:cubicBezTo>
                  <a:lnTo>
                    <a:pt x="547" y="761"/>
                  </a:lnTo>
                  <a:cubicBezTo>
                    <a:pt x="243" y="1247"/>
                    <a:pt x="0" y="1703"/>
                    <a:pt x="61" y="1977"/>
                  </a:cubicBezTo>
                  <a:cubicBezTo>
                    <a:pt x="152" y="2433"/>
                    <a:pt x="2067" y="2737"/>
                    <a:pt x="3344" y="2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61"/>
            <p:cNvSpPr/>
            <p:nvPr/>
          </p:nvSpPr>
          <p:spPr>
            <a:xfrm flipH="1">
              <a:off x="1116146" y="2702963"/>
              <a:ext cx="359974" cy="869067"/>
            </a:xfrm>
            <a:custGeom>
              <a:rect b="b" l="l" r="r" t="t"/>
              <a:pathLst>
                <a:path extrusionOk="0" h="41612" w="17236">
                  <a:moveTo>
                    <a:pt x="15047" y="0"/>
                  </a:moveTo>
                  <a:cubicBezTo>
                    <a:pt x="15047" y="0"/>
                    <a:pt x="16050" y="10578"/>
                    <a:pt x="16141" y="17508"/>
                  </a:cubicBezTo>
                  <a:cubicBezTo>
                    <a:pt x="16141" y="17508"/>
                    <a:pt x="16870" y="22128"/>
                    <a:pt x="17053" y="27144"/>
                  </a:cubicBezTo>
                  <a:cubicBezTo>
                    <a:pt x="17235" y="32159"/>
                    <a:pt x="16566" y="41612"/>
                    <a:pt x="16566" y="41612"/>
                  </a:cubicBezTo>
                  <a:lnTo>
                    <a:pt x="13466" y="41612"/>
                  </a:lnTo>
                  <a:lnTo>
                    <a:pt x="8360" y="2310"/>
                  </a:lnTo>
                  <a:lnTo>
                    <a:pt x="6992" y="2310"/>
                  </a:lnTo>
                  <a:lnTo>
                    <a:pt x="6992" y="41612"/>
                  </a:lnTo>
                  <a:lnTo>
                    <a:pt x="3405" y="41612"/>
                  </a:lnTo>
                  <a:cubicBezTo>
                    <a:pt x="3405" y="41612"/>
                    <a:pt x="1308" y="25806"/>
                    <a:pt x="1" y="0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61"/>
            <p:cNvSpPr/>
            <p:nvPr/>
          </p:nvSpPr>
          <p:spPr>
            <a:xfrm flipH="1">
              <a:off x="1148539" y="2078940"/>
              <a:ext cx="332656" cy="632920"/>
            </a:xfrm>
            <a:custGeom>
              <a:rect b="b" l="l" r="r" t="t"/>
              <a:pathLst>
                <a:path extrusionOk="0" h="30305" w="15928">
                  <a:moveTo>
                    <a:pt x="1" y="30305"/>
                  </a:moveTo>
                  <a:lnTo>
                    <a:pt x="2371" y="12554"/>
                  </a:lnTo>
                  <a:cubicBezTo>
                    <a:pt x="1612" y="11551"/>
                    <a:pt x="852" y="9362"/>
                    <a:pt x="852" y="8390"/>
                  </a:cubicBezTo>
                  <a:cubicBezTo>
                    <a:pt x="852" y="7873"/>
                    <a:pt x="1520" y="6140"/>
                    <a:pt x="2280" y="4438"/>
                  </a:cubicBezTo>
                  <a:cubicBezTo>
                    <a:pt x="2523" y="3921"/>
                    <a:pt x="1824" y="3557"/>
                    <a:pt x="1824" y="3557"/>
                  </a:cubicBezTo>
                  <a:cubicBezTo>
                    <a:pt x="1824" y="3557"/>
                    <a:pt x="2219" y="1976"/>
                    <a:pt x="3071" y="1125"/>
                  </a:cubicBezTo>
                  <a:cubicBezTo>
                    <a:pt x="3770" y="426"/>
                    <a:pt x="6627" y="426"/>
                    <a:pt x="6627" y="426"/>
                  </a:cubicBezTo>
                  <a:cubicBezTo>
                    <a:pt x="4955" y="912"/>
                    <a:pt x="4560" y="3192"/>
                    <a:pt x="4803" y="3405"/>
                  </a:cubicBezTo>
                  <a:cubicBezTo>
                    <a:pt x="5016" y="3587"/>
                    <a:pt x="8238" y="3496"/>
                    <a:pt x="8815" y="3405"/>
                  </a:cubicBezTo>
                  <a:cubicBezTo>
                    <a:pt x="9423" y="3283"/>
                    <a:pt x="10487" y="396"/>
                    <a:pt x="12037" y="152"/>
                  </a:cubicBezTo>
                  <a:cubicBezTo>
                    <a:pt x="12037" y="152"/>
                    <a:pt x="13101" y="0"/>
                    <a:pt x="14256" y="730"/>
                  </a:cubicBezTo>
                  <a:cubicBezTo>
                    <a:pt x="15381" y="1459"/>
                    <a:pt x="15898" y="3496"/>
                    <a:pt x="15898" y="3496"/>
                  </a:cubicBezTo>
                  <a:cubicBezTo>
                    <a:pt x="15898" y="3496"/>
                    <a:pt x="11642" y="3405"/>
                    <a:pt x="11885" y="5897"/>
                  </a:cubicBezTo>
                  <a:cubicBezTo>
                    <a:pt x="11885" y="5988"/>
                    <a:pt x="11885" y="6019"/>
                    <a:pt x="11946" y="6110"/>
                  </a:cubicBezTo>
                  <a:cubicBezTo>
                    <a:pt x="12280" y="8633"/>
                    <a:pt x="14074" y="13162"/>
                    <a:pt x="14074" y="13162"/>
                  </a:cubicBezTo>
                  <a:cubicBezTo>
                    <a:pt x="14074" y="13162"/>
                    <a:pt x="13344" y="15867"/>
                    <a:pt x="13344" y="18876"/>
                  </a:cubicBezTo>
                  <a:cubicBezTo>
                    <a:pt x="13344" y="21855"/>
                    <a:pt x="15928" y="30274"/>
                    <a:pt x="15928" y="30274"/>
                  </a:cubicBezTo>
                  <a:lnTo>
                    <a:pt x="1" y="30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61"/>
            <p:cNvSpPr/>
            <p:nvPr/>
          </p:nvSpPr>
          <p:spPr>
            <a:xfrm flipH="1">
              <a:off x="1090124" y="2420849"/>
              <a:ext cx="115557" cy="364715"/>
            </a:xfrm>
            <a:custGeom>
              <a:rect b="b" l="l" r="r" t="t"/>
              <a:pathLst>
                <a:path extrusionOk="0" h="17463" w="5533">
                  <a:moveTo>
                    <a:pt x="3946" y="1"/>
                  </a:moveTo>
                  <a:cubicBezTo>
                    <a:pt x="2598" y="1"/>
                    <a:pt x="1991" y="2633"/>
                    <a:pt x="1581" y="5180"/>
                  </a:cubicBezTo>
                  <a:cubicBezTo>
                    <a:pt x="1186" y="7824"/>
                    <a:pt x="0" y="17277"/>
                    <a:pt x="1277" y="17460"/>
                  </a:cubicBezTo>
                  <a:cubicBezTo>
                    <a:pt x="1289" y="17461"/>
                    <a:pt x="1302" y="17462"/>
                    <a:pt x="1314" y="17462"/>
                  </a:cubicBezTo>
                  <a:cubicBezTo>
                    <a:pt x="2589" y="17462"/>
                    <a:pt x="4412" y="8316"/>
                    <a:pt x="4864" y="5727"/>
                  </a:cubicBezTo>
                  <a:cubicBezTo>
                    <a:pt x="5289" y="3052"/>
                    <a:pt x="5532" y="256"/>
                    <a:pt x="4104" y="13"/>
                  </a:cubicBezTo>
                  <a:cubicBezTo>
                    <a:pt x="4050" y="5"/>
                    <a:pt x="3998" y="1"/>
                    <a:pt x="3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61"/>
            <p:cNvSpPr/>
            <p:nvPr/>
          </p:nvSpPr>
          <p:spPr>
            <a:xfrm flipH="1">
              <a:off x="1140916" y="2734562"/>
              <a:ext cx="96510" cy="135606"/>
            </a:xfrm>
            <a:custGeom>
              <a:rect b="b" l="l" r="r" t="t"/>
              <a:pathLst>
                <a:path extrusionOk="0" h="6493" w="4621">
                  <a:moveTo>
                    <a:pt x="2892" y="0"/>
                  </a:moveTo>
                  <a:cubicBezTo>
                    <a:pt x="2088" y="0"/>
                    <a:pt x="1658" y="337"/>
                    <a:pt x="1125" y="1010"/>
                  </a:cubicBezTo>
                  <a:cubicBezTo>
                    <a:pt x="578" y="1770"/>
                    <a:pt x="1" y="3928"/>
                    <a:pt x="517" y="4110"/>
                  </a:cubicBezTo>
                  <a:cubicBezTo>
                    <a:pt x="548" y="4121"/>
                    <a:pt x="578" y="4125"/>
                    <a:pt x="609" y="4125"/>
                  </a:cubicBezTo>
                  <a:cubicBezTo>
                    <a:pt x="1105" y="4125"/>
                    <a:pt x="1625" y="2884"/>
                    <a:pt x="1774" y="2884"/>
                  </a:cubicBezTo>
                  <a:cubicBezTo>
                    <a:pt x="1781" y="2884"/>
                    <a:pt x="1788" y="2887"/>
                    <a:pt x="1794" y="2895"/>
                  </a:cubicBezTo>
                  <a:cubicBezTo>
                    <a:pt x="1885" y="3047"/>
                    <a:pt x="912" y="6360"/>
                    <a:pt x="1490" y="6481"/>
                  </a:cubicBezTo>
                  <a:cubicBezTo>
                    <a:pt x="1516" y="6489"/>
                    <a:pt x="1545" y="6492"/>
                    <a:pt x="1576" y="6492"/>
                  </a:cubicBezTo>
                  <a:cubicBezTo>
                    <a:pt x="2178" y="6492"/>
                    <a:pt x="3543" y="5102"/>
                    <a:pt x="3861" y="3685"/>
                  </a:cubicBezTo>
                  <a:cubicBezTo>
                    <a:pt x="4104" y="2773"/>
                    <a:pt x="4621" y="129"/>
                    <a:pt x="3101" y="7"/>
                  </a:cubicBezTo>
                  <a:cubicBezTo>
                    <a:pt x="3028" y="2"/>
                    <a:pt x="2959" y="0"/>
                    <a:pt x="2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61"/>
            <p:cNvSpPr/>
            <p:nvPr/>
          </p:nvSpPr>
          <p:spPr>
            <a:xfrm flipH="1">
              <a:off x="1646855" y="2518799"/>
              <a:ext cx="133330" cy="76084"/>
            </a:xfrm>
            <a:custGeom>
              <a:rect b="b" l="l" r="r" t="t"/>
              <a:pathLst>
                <a:path extrusionOk="0" h="3643" w="6384">
                  <a:moveTo>
                    <a:pt x="3416" y="0"/>
                  </a:moveTo>
                  <a:cubicBezTo>
                    <a:pt x="2645" y="0"/>
                    <a:pt x="1885" y="211"/>
                    <a:pt x="1885" y="611"/>
                  </a:cubicBezTo>
                  <a:cubicBezTo>
                    <a:pt x="1922" y="963"/>
                    <a:pt x="2532" y="988"/>
                    <a:pt x="2984" y="988"/>
                  </a:cubicBezTo>
                  <a:cubicBezTo>
                    <a:pt x="3060" y="988"/>
                    <a:pt x="3131" y="987"/>
                    <a:pt x="3194" y="987"/>
                  </a:cubicBezTo>
                  <a:cubicBezTo>
                    <a:pt x="3375" y="987"/>
                    <a:pt x="3492" y="993"/>
                    <a:pt x="3465" y="1037"/>
                  </a:cubicBezTo>
                  <a:cubicBezTo>
                    <a:pt x="3344" y="1128"/>
                    <a:pt x="0" y="1250"/>
                    <a:pt x="61" y="1827"/>
                  </a:cubicBezTo>
                  <a:cubicBezTo>
                    <a:pt x="118" y="2365"/>
                    <a:pt x="1493" y="3642"/>
                    <a:pt x="2640" y="3642"/>
                  </a:cubicBezTo>
                  <a:cubicBezTo>
                    <a:pt x="2724" y="3642"/>
                    <a:pt x="2807" y="3635"/>
                    <a:pt x="2888" y="3621"/>
                  </a:cubicBezTo>
                  <a:cubicBezTo>
                    <a:pt x="3800" y="3408"/>
                    <a:pt x="6383" y="3104"/>
                    <a:pt x="5988" y="1645"/>
                  </a:cubicBezTo>
                  <a:cubicBezTo>
                    <a:pt x="5775" y="733"/>
                    <a:pt x="5289" y="399"/>
                    <a:pt x="4377" y="125"/>
                  </a:cubicBezTo>
                  <a:cubicBezTo>
                    <a:pt x="4098" y="41"/>
                    <a:pt x="3756" y="0"/>
                    <a:pt x="3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61"/>
          <p:cNvGrpSpPr/>
          <p:nvPr/>
        </p:nvGrpSpPr>
        <p:grpSpPr>
          <a:xfrm>
            <a:off x="1728119" y="1711385"/>
            <a:ext cx="2760182" cy="1954544"/>
            <a:chOff x="1728119" y="1711385"/>
            <a:chExt cx="2760182" cy="1954544"/>
          </a:xfrm>
        </p:grpSpPr>
        <p:sp>
          <p:nvSpPr>
            <p:cNvPr id="711" name="Google Shape;711;p61"/>
            <p:cNvSpPr/>
            <p:nvPr/>
          </p:nvSpPr>
          <p:spPr>
            <a:xfrm flipH="1">
              <a:off x="3072653" y="3353636"/>
              <a:ext cx="739580" cy="76836"/>
            </a:xfrm>
            <a:custGeom>
              <a:rect b="b" l="l" r="r" t="t"/>
              <a:pathLst>
                <a:path extrusionOk="0" h="3679" w="35412">
                  <a:moveTo>
                    <a:pt x="1" y="1"/>
                  </a:moveTo>
                  <a:cubicBezTo>
                    <a:pt x="1" y="2068"/>
                    <a:pt x="1672" y="3679"/>
                    <a:pt x="3678" y="3679"/>
                  </a:cubicBezTo>
                  <a:lnTo>
                    <a:pt x="31703" y="3679"/>
                  </a:lnTo>
                  <a:cubicBezTo>
                    <a:pt x="33740" y="3679"/>
                    <a:pt x="35412" y="2068"/>
                    <a:pt x="35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61"/>
            <p:cNvSpPr/>
            <p:nvPr/>
          </p:nvSpPr>
          <p:spPr>
            <a:xfrm flipH="1">
              <a:off x="3843310" y="3168281"/>
              <a:ext cx="447566" cy="447566"/>
            </a:xfrm>
            <a:custGeom>
              <a:rect b="b" l="l" r="r" t="t"/>
              <a:pathLst>
                <a:path extrusionOk="0" h="21430" w="21430">
                  <a:moveTo>
                    <a:pt x="10700" y="0"/>
                  </a:moveTo>
                  <a:cubicBezTo>
                    <a:pt x="4803" y="0"/>
                    <a:pt x="0" y="4772"/>
                    <a:pt x="0" y="10699"/>
                  </a:cubicBezTo>
                  <a:cubicBezTo>
                    <a:pt x="0" y="16627"/>
                    <a:pt x="4803" y="21429"/>
                    <a:pt x="10700" y="21429"/>
                  </a:cubicBezTo>
                  <a:cubicBezTo>
                    <a:pt x="16627" y="21429"/>
                    <a:pt x="21429" y="16627"/>
                    <a:pt x="21429" y="10699"/>
                  </a:cubicBezTo>
                  <a:cubicBezTo>
                    <a:pt x="21429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61"/>
            <p:cNvSpPr/>
            <p:nvPr/>
          </p:nvSpPr>
          <p:spPr>
            <a:xfrm flipH="1">
              <a:off x="3916324" y="3241274"/>
              <a:ext cx="301559" cy="301559"/>
            </a:xfrm>
            <a:custGeom>
              <a:rect b="b" l="l" r="r" t="t"/>
              <a:pathLst>
                <a:path extrusionOk="0" h="14439" w="14439">
                  <a:moveTo>
                    <a:pt x="7205" y="1"/>
                  </a:moveTo>
                  <a:cubicBezTo>
                    <a:pt x="3223" y="1"/>
                    <a:pt x="1" y="3223"/>
                    <a:pt x="1" y="7204"/>
                  </a:cubicBezTo>
                  <a:cubicBezTo>
                    <a:pt x="1" y="11186"/>
                    <a:pt x="3223" y="14439"/>
                    <a:pt x="7205" y="14439"/>
                  </a:cubicBezTo>
                  <a:cubicBezTo>
                    <a:pt x="11186" y="14439"/>
                    <a:pt x="14439" y="11186"/>
                    <a:pt x="14439" y="7204"/>
                  </a:cubicBezTo>
                  <a:cubicBezTo>
                    <a:pt x="14439" y="3223"/>
                    <a:pt x="11186" y="1"/>
                    <a:pt x="7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61"/>
            <p:cNvSpPr/>
            <p:nvPr/>
          </p:nvSpPr>
          <p:spPr>
            <a:xfrm flipH="1">
              <a:off x="3934723" y="3259047"/>
              <a:ext cx="265386" cy="265386"/>
            </a:xfrm>
            <a:custGeom>
              <a:rect b="b" l="l" r="r" t="t"/>
              <a:pathLst>
                <a:path extrusionOk="0" h="12707" w="12707">
                  <a:moveTo>
                    <a:pt x="6354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4" y="12706"/>
                  </a:cubicBezTo>
                  <a:cubicBezTo>
                    <a:pt x="9879" y="12706"/>
                    <a:pt x="12706" y="9849"/>
                    <a:pt x="12706" y="6353"/>
                  </a:cubicBezTo>
                  <a:cubicBezTo>
                    <a:pt x="12706" y="2858"/>
                    <a:pt x="9879" y="1"/>
                    <a:pt x="6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61"/>
            <p:cNvSpPr/>
            <p:nvPr/>
          </p:nvSpPr>
          <p:spPr>
            <a:xfrm flipH="1">
              <a:off x="3996940" y="3321264"/>
              <a:ext cx="140953" cy="140953"/>
            </a:xfrm>
            <a:custGeom>
              <a:rect b="b" l="l" r="r" t="t"/>
              <a:pathLst>
                <a:path extrusionOk="0" h="6749" w="6749">
                  <a:moveTo>
                    <a:pt x="3375" y="1"/>
                  </a:moveTo>
                  <a:cubicBezTo>
                    <a:pt x="1520" y="1"/>
                    <a:pt x="1" y="1520"/>
                    <a:pt x="1" y="3374"/>
                  </a:cubicBezTo>
                  <a:cubicBezTo>
                    <a:pt x="1" y="5229"/>
                    <a:pt x="1520" y="6748"/>
                    <a:pt x="3375" y="6748"/>
                  </a:cubicBezTo>
                  <a:cubicBezTo>
                    <a:pt x="5259" y="6748"/>
                    <a:pt x="6748" y="5229"/>
                    <a:pt x="6748" y="3374"/>
                  </a:cubicBezTo>
                  <a:cubicBezTo>
                    <a:pt x="6748" y="1520"/>
                    <a:pt x="5259" y="1"/>
                    <a:pt x="3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61"/>
            <p:cNvSpPr/>
            <p:nvPr/>
          </p:nvSpPr>
          <p:spPr>
            <a:xfrm flipH="1">
              <a:off x="2536243" y="3168281"/>
              <a:ext cx="447566" cy="447566"/>
            </a:xfrm>
            <a:custGeom>
              <a:rect b="b" l="l" r="r" t="t"/>
              <a:pathLst>
                <a:path extrusionOk="0" h="21430" w="21430">
                  <a:moveTo>
                    <a:pt x="10700" y="0"/>
                  </a:moveTo>
                  <a:cubicBezTo>
                    <a:pt x="4773" y="0"/>
                    <a:pt x="1" y="4772"/>
                    <a:pt x="1" y="10699"/>
                  </a:cubicBezTo>
                  <a:cubicBezTo>
                    <a:pt x="1" y="16627"/>
                    <a:pt x="4773" y="21429"/>
                    <a:pt x="10700" y="21429"/>
                  </a:cubicBezTo>
                  <a:cubicBezTo>
                    <a:pt x="16627" y="21429"/>
                    <a:pt x="21430" y="16627"/>
                    <a:pt x="21430" y="10699"/>
                  </a:cubicBezTo>
                  <a:cubicBezTo>
                    <a:pt x="21430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61"/>
            <p:cNvSpPr/>
            <p:nvPr/>
          </p:nvSpPr>
          <p:spPr>
            <a:xfrm flipH="1">
              <a:off x="2609236" y="3241274"/>
              <a:ext cx="301559" cy="301559"/>
            </a:xfrm>
            <a:custGeom>
              <a:rect b="b" l="l" r="r" t="t"/>
              <a:pathLst>
                <a:path extrusionOk="0" h="14439" w="14439">
                  <a:moveTo>
                    <a:pt x="7204" y="1"/>
                  </a:moveTo>
                  <a:cubicBezTo>
                    <a:pt x="3222" y="1"/>
                    <a:pt x="0" y="3223"/>
                    <a:pt x="0" y="7204"/>
                  </a:cubicBezTo>
                  <a:cubicBezTo>
                    <a:pt x="0" y="11186"/>
                    <a:pt x="3222" y="14439"/>
                    <a:pt x="7204" y="14439"/>
                  </a:cubicBezTo>
                  <a:cubicBezTo>
                    <a:pt x="11186" y="14439"/>
                    <a:pt x="14438" y="11186"/>
                    <a:pt x="14438" y="7204"/>
                  </a:cubicBezTo>
                  <a:cubicBezTo>
                    <a:pt x="14438" y="3223"/>
                    <a:pt x="11186" y="1"/>
                    <a:pt x="7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61"/>
            <p:cNvSpPr/>
            <p:nvPr/>
          </p:nvSpPr>
          <p:spPr>
            <a:xfrm flipH="1">
              <a:off x="2627656" y="3259047"/>
              <a:ext cx="265365" cy="265386"/>
            </a:xfrm>
            <a:custGeom>
              <a:rect b="b" l="l" r="r" t="t"/>
              <a:pathLst>
                <a:path extrusionOk="0" h="12707" w="12706">
                  <a:moveTo>
                    <a:pt x="6353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3" y="12706"/>
                  </a:cubicBezTo>
                  <a:cubicBezTo>
                    <a:pt x="9849" y="12706"/>
                    <a:pt x="12706" y="9849"/>
                    <a:pt x="12706" y="6353"/>
                  </a:cubicBezTo>
                  <a:cubicBezTo>
                    <a:pt x="12706" y="2858"/>
                    <a:pt x="9849" y="1"/>
                    <a:pt x="6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61"/>
            <p:cNvSpPr/>
            <p:nvPr/>
          </p:nvSpPr>
          <p:spPr>
            <a:xfrm flipH="1">
              <a:off x="2689852" y="3321264"/>
              <a:ext cx="140953" cy="140953"/>
            </a:xfrm>
            <a:custGeom>
              <a:rect b="b" l="l" r="r" t="t"/>
              <a:pathLst>
                <a:path extrusionOk="0" h="6749" w="6749">
                  <a:moveTo>
                    <a:pt x="3374" y="1"/>
                  </a:moveTo>
                  <a:cubicBezTo>
                    <a:pt x="1520" y="1"/>
                    <a:pt x="0" y="1520"/>
                    <a:pt x="0" y="3374"/>
                  </a:cubicBezTo>
                  <a:cubicBezTo>
                    <a:pt x="0" y="5229"/>
                    <a:pt x="1520" y="6748"/>
                    <a:pt x="3374" y="6748"/>
                  </a:cubicBezTo>
                  <a:cubicBezTo>
                    <a:pt x="5228" y="6748"/>
                    <a:pt x="6748" y="5229"/>
                    <a:pt x="6748" y="3374"/>
                  </a:cubicBezTo>
                  <a:cubicBezTo>
                    <a:pt x="6748" y="1520"/>
                    <a:pt x="5228" y="1"/>
                    <a:pt x="3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61"/>
            <p:cNvSpPr/>
            <p:nvPr/>
          </p:nvSpPr>
          <p:spPr>
            <a:xfrm flipH="1">
              <a:off x="4127722" y="2720736"/>
              <a:ext cx="269813" cy="270440"/>
            </a:xfrm>
            <a:custGeom>
              <a:rect b="b" l="l" r="r" t="t"/>
              <a:pathLst>
                <a:path extrusionOk="0" h="12949" w="12919">
                  <a:moveTo>
                    <a:pt x="1034" y="0"/>
                  </a:moveTo>
                  <a:lnTo>
                    <a:pt x="1" y="1034"/>
                  </a:lnTo>
                  <a:lnTo>
                    <a:pt x="11916" y="12949"/>
                  </a:lnTo>
                  <a:lnTo>
                    <a:pt x="12919" y="11915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61"/>
            <p:cNvSpPr/>
            <p:nvPr/>
          </p:nvSpPr>
          <p:spPr>
            <a:xfrm flipH="1">
              <a:off x="2793337" y="2514414"/>
              <a:ext cx="1688615" cy="877337"/>
            </a:xfrm>
            <a:custGeom>
              <a:rect b="b" l="l" r="r" t="t"/>
              <a:pathLst>
                <a:path extrusionOk="0" h="42008" w="80853">
                  <a:moveTo>
                    <a:pt x="77266" y="23193"/>
                  </a:moveTo>
                  <a:cubicBezTo>
                    <a:pt x="76050" y="21217"/>
                    <a:pt x="73588" y="22098"/>
                    <a:pt x="73588" y="22098"/>
                  </a:cubicBezTo>
                  <a:lnTo>
                    <a:pt x="65655" y="1"/>
                  </a:lnTo>
                  <a:lnTo>
                    <a:pt x="63254" y="4165"/>
                  </a:lnTo>
                  <a:cubicBezTo>
                    <a:pt x="63223" y="4256"/>
                    <a:pt x="63223" y="4287"/>
                    <a:pt x="63223" y="4347"/>
                  </a:cubicBezTo>
                  <a:cubicBezTo>
                    <a:pt x="63618" y="5715"/>
                    <a:pt x="68482" y="21490"/>
                    <a:pt x="69454" y="29424"/>
                  </a:cubicBezTo>
                  <a:cubicBezTo>
                    <a:pt x="70214" y="35746"/>
                    <a:pt x="64439" y="37570"/>
                    <a:pt x="61582" y="38056"/>
                  </a:cubicBezTo>
                  <a:cubicBezTo>
                    <a:pt x="60822" y="38208"/>
                    <a:pt x="60062" y="38238"/>
                    <a:pt x="59302" y="38238"/>
                  </a:cubicBezTo>
                  <a:lnTo>
                    <a:pt x="44743" y="38238"/>
                  </a:lnTo>
                  <a:lnTo>
                    <a:pt x="44682" y="38238"/>
                  </a:lnTo>
                  <a:cubicBezTo>
                    <a:pt x="41885" y="38238"/>
                    <a:pt x="40001" y="35472"/>
                    <a:pt x="41034" y="32889"/>
                  </a:cubicBezTo>
                  <a:lnTo>
                    <a:pt x="48360" y="14135"/>
                  </a:lnTo>
                  <a:cubicBezTo>
                    <a:pt x="48633" y="13405"/>
                    <a:pt x="48785" y="12615"/>
                    <a:pt x="48785" y="11855"/>
                  </a:cubicBezTo>
                  <a:lnTo>
                    <a:pt x="48785" y="11521"/>
                  </a:lnTo>
                  <a:lnTo>
                    <a:pt x="26444" y="11521"/>
                  </a:lnTo>
                  <a:cubicBezTo>
                    <a:pt x="5380" y="11034"/>
                    <a:pt x="4924" y="25989"/>
                    <a:pt x="4924" y="25989"/>
                  </a:cubicBezTo>
                  <a:lnTo>
                    <a:pt x="3496" y="25989"/>
                  </a:lnTo>
                  <a:cubicBezTo>
                    <a:pt x="1550" y="25989"/>
                    <a:pt x="0" y="27539"/>
                    <a:pt x="0" y="29484"/>
                  </a:cubicBezTo>
                  <a:lnTo>
                    <a:pt x="0" y="42007"/>
                  </a:lnTo>
                  <a:lnTo>
                    <a:pt x="69515" y="42007"/>
                  </a:lnTo>
                  <a:lnTo>
                    <a:pt x="69849" y="42007"/>
                  </a:lnTo>
                  <a:lnTo>
                    <a:pt x="69849" y="41977"/>
                  </a:lnTo>
                  <a:cubicBezTo>
                    <a:pt x="69849" y="35624"/>
                    <a:pt x="74682" y="30427"/>
                    <a:pt x="80853" y="29758"/>
                  </a:cubicBezTo>
                  <a:cubicBezTo>
                    <a:pt x="79850" y="27813"/>
                    <a:pt x="78117" y="24530"/>
                    <a:pt x="77266" y="23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61"/>
            <p:cNvSpPr/>
            <p:nvPr/>
          </p:nvSpPr>
          <p:spPr>
            <a:xfrm flipH="1">
              <a:off x="2496875" y="3123838"/>
              <a:ext cx="536431" cy="267913"/>
            </a:xfrm>
            <a:custGeom>
              <a:rect b="b" l="l" r="r" t="t"/>
              <a:pathLst>
                <a:path extrusionOk="0" h="12828" w="25685">
                  <a:moveTo>
                    <a:pt x="0" y="12827"/>
                  </a:moveTo>
                  <a:cubicBezTo>
                    <a:pt x="0" y="5715"/>
                    <a:pt x="5745" y="1"/>
                    <a:pt x="12857" y="1"/>
                  </a:cubicBezTo>
                  <a:cubicBezTo>
                    <a:pt x="19940" y="1"/>
                    <a:pt x="25684" y="5715"/>
                    <a:pt x="25684" y="12827"/>
                  </a:cubicBezTo>
                  <a:lnTo>
                    <a:pt x="0" y="128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61"/>
            <p:cNvSpPr/>
            <p:nvPr/>
          </p:nvSpPr>
          <p:spPr>
            <a:xfrm flipH="1">
              <a:off x="3396412" y="2678194"/>
              <a:ext cx="374552" cy="76836"/>
            </a:xfrm>
            <a:custGeom>
              <a:rect b="b" l="l" r="r" t="t"/>
              <a:pathLst>
                <a:path extrusionOk="0" h="3679" w="17934">
                  <a:moveTo>
                    <a:pt x="3678" y="1"/>
                  </a:moveTo>
                  <a:cubicBezTo>
                    <a:pt x="1672" y="1"/>
                    <a:pt x="0" y="1642"/>
                    <a:pt x="0" y="3679"/>
                  </a:cubicBezTo>
                  <a:lnTo>
                    <a:pt x="17934" y="3679"/>
                  </a:lnTo>
                  <a:cubicBezTo>
                    <a:pt x="17934" y="1673"/>
                    <a:pt x="16262" y="1"/>
                    <a:pt x="14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61"/>
            <p:cNvSpPr/>
            <p:nvPr/>
          </p:nvSpPr>
          <p:spPr>
            <a:xfrm flipH="1">
              <a:off x="3789990" y="2713113"/>
              <a:ext cx="698311" cy="41916"/>
            </a:xfrm>
            <a:custGeom>
              <a:rect b="b" l="l" r="r" t="t"/>
              <a:pathLst>
                <a:path extrusionOk="0" h="2007" w="33436">
                  <a:moveTo>
                    <a:pt x="973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2007"/>
                  </a:lnTo>
                  <a:lnTo>
                    <a:pt x="33435" y="2007"/>
                  </a:lnTo>
                  <a:lnTo>
                    <a:pt x="33435" y="882"/>
                  </a:lnTo>
                  <a:cubicBezTo>
                    <a:pt x="33435" y="396"/>
                    <a:pt x="33040" y="1"/>
                    <a:pt x="32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61"/>
            <p:cNvSpPr/>
            <p:nvPr/>
          </p:nvSpPr>
          <p:spPr>
            <a:xfrm flipH="1">
              <a:off x="3723346" y="3040047"/>
              <a:ext cx="703386" cy="352330"/>
            </a:xfrm>
            <a:custGeom>
              <a:rect b="b" l="l" r="r" t="t"/>
              <a:pathLst>
                <a:path extrusionOk="0" h="16870" w="33679">
                  <a:moveTo>
                    <a:pt x="33679" y="16839"/>
                  </a:moveTo>
                  <a:lnTo>
                    <a:pt x="33679" y="16839"/>
                  </a:lnTo>
                  <a:lnTo>
                    <a:pt x="1" y="16870"/>
                  </a:lnTo>
                  <a:lnTo>
                    <a:pt x="1" y="16839"/>
                  </a:lnTo>
                  <a:cubicBezTo>
                    <a:pt x="1" y="7538"/>
                    <a:pt x="7539" y="0"/>
                    <a:pt x="16840" y="0"/>
                  </a:cubicBezTo>
                  <a:cubicBezTo>
                    <a:pt x="26141" y="0"/>
                    <a:pt x="33679" y="7538"/>
                    <a:pt x="33679" y="16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61"/>
            <p:cNvSpPr/>
            <p:nvPr/>
          </p:nvSpPr>
          <p:spPr>
            <a:xfrm flipH="1">
              <a:off x="3110747" y="2481415"/>
              <a:ext cx="71113" cy="109834"/>
            </a:xfrm>
            <a:custGeom>
              <a:rect b="b" l="l" r="r" t="t"/>
              <a:pathLst>
                <a:path extrusionOk="0" h="5259" w="3405">
                  <a:moveTo>
                    <a:pt x="2949" y="0"/>
                  </a:moveTo>
                  <a:lnTo>
                    <a:pt x="1" y="608"/>
                  </a:lnTo>
                  <a:lnTo>
                    <a:pt x="1520" y="5259"/>
                  </a:lnTo>
                  <a:lnTo>
                    <a:pt x="3405" y="1581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61"/>
            <p:cNvSpPr/>
            <p:nvPr/>
          </p:nvSpPr>
          <p:spPr>
            <a:xfrm flipH="1">
              <a:off x="3000913" y="2370808"/>
              <a:ext cx="43838" cy="164845"/>
            </a:xfrm>
            <a:custGeom>
              <a:rect b="b" l="l" r="r" t="t"/>
              <a:pathLst>
                <a:path extrusionOk="0" h="7893" w="2099">
                  <a:moveTo>
                    <a:pt x="1130" y="1"/>
                  </a:moveTo>
                  <a:cubicBezTo>
                    <a:pt x="1088" y="1"/>
                    <a:pt x="1046" y="3"/>
                    <a:pt x="1004" y="7"/>
                  </a:cubicBezTo>
                  <a:lnTo>
                    <a:pt x="1" y="159"/>
                  </a:lnTo>
                  <a:lnTo>
                    <a:pt x="1" y="7728"/>
                  </a:lnTo>
                  <a:lnTo>
                    <a:pt x="1004" y="7880"/>
                  </a:lnTo>
                  <a:cubicBezTo>
                    <a:pt x="1060" y="7889"/>
                    <a:pt x="1116" y="7893"/>
                    <a:pt x="1171" y="7893"/>
                  </a:cubicBezTo>
                  <a:cubicBezTo>
                    <a:pt x="1678" y="7893"/>
                    <a:pt x="2098" y="7528"/>
                    <a:pt x="2098" y="7090"/>
                  </a:cubicBezTo>
                  <a:lnTo>
                    <a:pt x="2098" y="828"/>
                  </a:lnTo>
                  <a:cubicBezTo>
                    <a:pt x="2098" y="349"/>
                    <a:pt x="165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61"/>
            <p:cNvSpPr/>
            <p:nvPr/>
          </p:nvSpPr>
          <p:spPr>
            <a:xfrm flipH="1">
              <a:off x="3058681" y="2359530"/>
              <a:ext cx="196820" cy="188550"/>
            </a:xfrm>
            <a:custGeom>
              <a:rect b="b" l="l" r="r" t="t"/>
              <a:pathLst>
                <a:path extrusionOk="0" h="9028" w="9424">
                  <a:moveTo>
                    <a:pt x="9423" y="9028"/>
                  </a:moveTo>
                  <a:lnTo>
                    <a:pt x="1034" y="8055"/>
                  </a:lnTo>
                  <a:cubicBezTo>
                    <a:pt x="457" y="7964"/>
                    <a:pt x="1" y="7478"/>
                    <a:pt x="1" y="6900"/>
                  </a:cubicBezTo>
                  <a:lnTo>
                    <a:pt x="1" y="4164"/>
                  </a:lnTo>
                  <a:cubicBezTo>
                    <a:pt x="1" y="3678"/>
                    <a:pt x="305" y="3253"/>
                    <a:pt x="760" y="3070"/>
                  </a:cubicBezTo>
                  <a:lnTo>
                    <a:pt x="9393" y="0"/>
                  </a:lnTo>
                  <a:lnTo>
                    <a:pt x="9393" y="9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61"/>
            <p:cNvSpPr/>
            <p:nvPr/>
          </p:nvSpPr>
          <p:spPr>
            <a:xfrm flipH="1">
              <a:off x="3013611" y="2355312"/>
              <a:ext cx="45091" cy="197468"/>
            </a:xfrm>
            <a:custGeom>
              <a:rect b="b" l="l" r="r" t="t"/>
              <a:pathLst>
                <a:path extrusionOk="0" h="9455" w="2159">
                  <a:moveTo>
                    <a:pt x="1230" y="0"/>
                  </a:moveTo>
                  <a:cubicBezTo>
                    <a:pt x="1166" y="0"/>
                    <a:pt x="1100" y="7"/>
                    <a:pt x="1034" y="20"/>
                  </a:cubicBezTo>
                  <a:lnTo>
                    <a:pt x="0" y="202"/>
                  </a:lnTo>
                  <a:lnTo>
                    <a:pt x="0" y="9230"/>
                  </a:lnTo>
                  <a:lnTo>
                    <a:pt x="1034" y="9443"/>
                  </a:lnTo>
                  <a:cubicBezTo>
                    <a:pt x="1086" y="9450"/>
                    <a:pt x="1138" y="9454"/>
                    <a:pt x="1188" y="9454"/>
                  </a:cubicBezTo>
                  <a:cubicBezTo>
                    <a:pt x="1727" y="9454"/>
                    <a:pt x="2158" y="9025"/>
                    <a:pt x="2158" y="8470"/>
                  </a:cubicBezTo>
                  <a:lnTo>
                    <a:pt x="2158" y="962"/>
                  </a:lnTo>
                  <a:cubicBezTo>
                    <a:pt x="2158" y="421"/>
                    <a:pt x="1749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61"/>
            <p:cNvSpPr/>
            <p:nvPr/>
          </p:nvSpPr>
          <p:spPr>
            <a:xfrm flipH="1">
              <a:off x="3246583" y="2305564"/>
              <a:ext cx="74935" cy="131429"/>
            </a:xfrm>
            <a:custGeom>
              <a:rect b="b" l="l" r="r" t="t"/>
              <a:pathLst>
                <a:path extrusionOk="0" h="6293" w="3588">
                  <a:moveTo>
                    <a:pt x="1794" y="1"/>
                  </a:moveTo>
                  <a:cubicBezTo>
                    <a:pt x="821" y="1"/>
                    <a:pt x="0" y="1399"/>
                    <a:pt x="0" y="3162"/>
                  </a:cubicBezTo>
                  <a:cubicBezTo>
                    <a:pt x="0" y="4894"/>
                    <a:pt x="821" y="6293"/>
                    <a:pt x="1794" y="6293"/>
                  </a:cubicBezTo>
                  <a:cubicBezTo>
                    <a:pt x="2766" y="6293"/>
                    <a:pt x="3587" y="4894"/>
                    <a:pt x="3587" y="3162"/>
                  </a:cubicBezTo>
                  <a:cubicBezTo>
                    <a:pt x="3587" y="1399"/>
                    <a:pt x="2766" y="1"/>
                    <a:pt x="1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61"/>
            <p:cNvSpPr/>
            <p:nvPr/>
          </p:nvSpPr>
          <p:spPr>
            <a:xfrm flipH="1">
              <a:off x="3204688" y="2372855"/>
              <a:ext cx="66038" cy="55888"/>
            </a:xfrm>
            <a:custGeom>
              <a:rect b="b" l="l" r="r" t="t"/>
              <a:pathLst>
                <a:path extrusionOk="0" h="2676" w="3162">
                  <a:moveTo>
                    <a:pt x="274" y="1"/>
                  </a:moveTo>
                  <a:lnTo>
                    <a:pt x="0" y="305"/>
                  </a:lnTo>
                  <a:lnTo>
                    <a:pt x="2948" y="2675"/>
                  </a:lnTo>
                  <a:lnTo>
                    <a:pt x="3161" y="240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61"/>
            <p:cNvSpPr/>
            <p:nvPr/>
          </p:nvSpPr>
          <p:spPr>
            <a:xfrm flipH="1">
              <a:off x="3157091" y="2454286"/>
              <a:ext cx="175852" cy="103715"/>
            </a:xfrm>
            <a:custGeom>
              <a:rect b="b" l="l" r="r" t="t"/>
              <a:pathLst>
                <a:path extrusionOk="0" h="4966" w="8420">
                  <a:moveTo>
                    <a:pt x="7409" y="0"/>
                  </a:moveTo>
                  <a:cubicBezTo>
                    <a:pt x="7300" y="0"/>
                    <a:pt x="7190" y="17"/>
                    <a:pt x="7083" y="53"/>
                  </a:cubicBezTo>
                  <a:lnTo>
                    <a:pt x="1125" y="2241"/>
                  </a:lnTo>
                  <a:cubicBezTo>
                    <a:pt x="365" y="2515"/>
                    <a:pt x="0" y="3427"/>
                    <a:pt x="335" y="4156"/>
                  </a:cubicBezTo>
                  <a:cubicBezTo>
                    <a:pt x="562" y="4673"/>
                    <a:pt x="1057" y="4965"/>
                    <a:pt x="1579" y="4965"/>
                  </a:cubicBezTo>
                  <a:cubicBezTo>
                    <a:pt x="1825" y="4965"/>
                    <a:pt x="2077" y="4900"/>
                    <a:pt x="2310" y="4764"/>
                  </a:cubicBezTo>
                  <a:lnTo>
                    <a:pt x="7842" y="1694"/>
                  </a:lnTo>
                  <a:cubicBezTo>
                    <a:pt x="8268" y="1451"/>
                    <a:pt x="8420" y="934"/>
                    <a:pt x="8238" y="509"/>
                  </a:cubicBezTo>
                  <a:cubicBezTo>
                    <a:pt x="8098" y="183"/>
                    <a:pt x="7763" y="0"/>
                    <a:pt x="7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61"/>
            <p:cNvSpPr/>
            <p:nvPr/>
          </p:nvSpPr>
          <p:spPr>
            <a:xfrm flipH="1">
              <a:off x="3887126" y="2351281"/>
              <a:ext cx="509135" cy="361227"/>
            </a:xfrm>
            <a:custGeom>
              <a:rect b="b" l="l" r="r" t="t"/>
              <a:pathLst>
                <a:path extrusionOk="0" h="17296" w="24378">
                  <a:moveTo>
                    <a:pt x="1" y="0"/>
                  </a:moveTo>
                  <a:lnTo>
                    <a:pt x="1" y="17295"/>
                  </a:lnTo>
                  <a:lnTo>
                    <a:pt x="24378" y="17295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61"/>
            <p:cNvSpPr/>
            <p:nvPr/>
          </p:nvSpPr>
          <p:spPr>
            <a:xfrm flipH="1">
              <a:off x="3874428" y="2302389"/>
              <a:ext cx="533883" cy="53988"/>
            </a:xfrm>
            <a:custGeom>
              <a:rect b="b" l="l" r="r" t="t"/>
              <a:pathLst>
                <a:path extrusionOk="0" h="2585" w="25563">
                  <a:moveTo>
                    <a:pt x="760" y="1"/>
                  </a:moveTo>
                  <a:cubicBezTo>
                    <a:pt x="334" y="1"/>
                    <a:pt x="0" y="335"/>
                    <a:pt x="0" y="761"/>
                  </a:cubicBezTo>
                  <a:lnTo>
                    <a:pt x="0" y="1824"/>
                  </a:lnTo>
                  <a:cubicBezTo>
                    <a:pt x="0" y="2250"/>
                    <a:pt x="334" y="2584"/>
                    <a:pt x="760" y="2584"/>
                  </a:cubicBezTo>
                  <a:lnTo>
                    <a:pt x="24803" y="2584"/>
                  </a:lnTo>
                  <a:cubicBezTo>
                    <a:pt x="25228" y="2584"/>
                    <a:pt x="25563" y="2250"/>
                    <a:pt x="25563" y="1824"/>
                  </a:cubicBezTo>
                  <a:lnTo>
                    <a:pt x="25563" y="761"/>
                  </a:lnTo>
                  <a:cubicBezTo>
                    <a:pt x="25563" y="335"/>
                    <a:pt x="25228" y="1"/>
                    <a:pt x="2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61"/>
            <p:cNvSpPr/>
            <p:nvPr/>
          </p:nvSpPr>
          <p:spPr>
            <a:xfrm flipH="1">
              <a:off x="4003915" y="2440105"/>
              <a:ext cx="207618" cy="152440"/>
            </a:xfrm>
            <a:custGeom>
              <a:rect b="b" l="l" r="r" t="t"/>
              <a:pathLst>
                <a:path extrusionOk="0" h="7299" w="9941">
                  <a:moveTo>
                    <a:pt x="4971" y="843"/>
                  </a:moveTo>
                  <a:cubicBezTo>
                    <a:pt x="4996" y="843"/>
                    <a:pt x="5021" y="846"/>
                    <a:pt x="5046" y="854"/>
                  </a:cubicBezTo>
                  <a:cubicBezTo>
                    <a:pt x="5290" y="884"/>
                    <a:pt x="5442" y="1066"/>
                    <a:pt x="5442" y="1279"/>
                  </a:cubicBezTo>
                  <a:cubicBezTo>
                    <a:pt x="5442" y="1476"/>
                    <a:pt x="5259" y="1647"/>
                    <a:pt x="5063" y="1647"/>
                  </a:cubicBezTo>
                  <a:cubicBezTo>
                    <a:pt x="5047" y="1647"/>
                    <a:pt x="5032" y="1646"/>
                    <a:pt x="5016" y="1644"/>
                  </a:cubicBezTo>
                  <a:cubicBezTo>
                    <a:pt x="4773" y="1644"/>
                    <a:pt x="4590" y="1461"/>
                    <a:pt x="4621" y="1218"/>
                  </a:cubicBezTo>
                  <a:cubicBezTo>
                    <a:pt x="4621" y="1031"/>
                    <a:pt x="4786" y="843"/>
                    <a:pt x="4971" y="843"/>
                  </a:cubicBezTo>
                  <a:close/>
                  <a:moveTo>
                    <a:pt x="6705" y="1299"/>
                  </a:moveTo>
                  <a:cubicBezTo>
                    <a:pt x="6729" y="1299"/>
                    <a:pt x="6754" y="1302"/>
                    <a:pt x="6779" y="1310"/>
                  </a:cubicBezTo>
                  <a:cubicBezTo>
                    <a:pt x="7022" y="1310"/>
                    <a:pt x="7174" y="1492"/>
                    <a:pt x="7174" y="1735"/>
                  </a:cubicBezTo>
                  <a:cubicBezTo>
                    <a:pt x="7174" y="1932"/>
                    <a:pt x="7018" y="2103"/>
                    <a:pt x="6801" y="2103"/>
                  </a:cubicBezTo>
                  <a:cubicBezTo>
                    <a:pt x="6784" y="2103"/>
                    <a:pt x="6766" y="2102"/>
                    <a:pt x="6749" y="2100"/>
                  </a:cubicBezTo>
                  <a:cubicBezTo>
                    <a:pt x="6536" y="2100"/>
                    <a:pt x="6353" y="1917"/>
                    <a:pt x="6384" y="1674"/>
                  </a:cubicBezTo>
                  <a:cubicBezTo>
                    <a:pt x="6384" y="1487"/>
                    <a:pt x="6526" y="1299"/>
                    <a:pt x="6705" y="1299"/>
                  </a:cubicBezTo>
                  <a:close/>
                  <a:moveTo>
                    <a:pt x="2568" y="2096"/>
                  </a:moveTo>
                  <a:cubicBezTo>
                    <a:pt x="2583" y="2096"/>
                    <a:pt x="2599" y="2098"/>
                    <a:pt x="2615" y="2100"/>
                  </a:cubicBezTo>
                  <a:cubicBezTo>
                    <a:pt x="2797" y="2130"/>
                    <a:pt x="3010" y="2343"/>
                    <a:pt x="3010" y="2525"/>
                  </a:cubicBezTo>
                  <a:cubicBezTo>
                    <a:pt x="3010" y="2713"/>
                    <a:pt x="2844" y="2901"/>
                    <a:pt x="2659" y="2901"/>
                  </a:cubicBezTo>
                  <a:cubicBezTo>
                    <a:pt x="2635" y="2901"/>
                    <a:pt x="2609" y="2897"/>
                    <a:pt x="2584" y="2890"/>
                  </a:cubicBezTo>
                  <a:cubicBezTo>
                    <a:pt x="2341" y="2860"/>
                    <a:pt x="2159" y="2708"/>
                    <a:pt x="2189" y="2495"/>
                  </a:cubicBezTo>
                  <a:cubicBezTo>
                    <a:pt x="2189" y="2270"/>
                    <a:pt x="2372" y="2096"/>
                    <a:pt x="2568" y="2096"/>
                  </a:cubicBezTo>
                  <a:close/>
                  <a:moveTo>
                    <a:pt x="4271" y="2431"/>
                  </a:moveTo>
                  <a:cubicBezTo>
                    <a:pt x="4286" y="2431"/>
                    <a:pt x="4301" y="2432"/>
                    <a:pt x="4317" y="2434"/>
                  </a:cubicBezTo>
                  <a:cubicBezTo>
                    <a:pt x="4560" y="2434"/>
                    <a:pt x="4742" y="2647"/>
                    <a:pt x="4712" y="2860"/>
                  </a:cubicBezTo>
                  <a:cubicBezTo>
                    <a:pt x="4712" y="3085"/>
                    <a:pt x="4555" y="3258"/>
                    <a:pt x="4339" y="3258"/>
                  </a:cubicBezTo>
                  <a:cubicBezTo>
                    <a:pt x="4322" y="3258"/>
                    <a:pt x="4304" y="3257"/>
                    <a:pt x="4286" y="3255"/>
                  </a:cubicBezTo>
                  <a:cubicBezTo>
                    <a:pt x="4074" y="3255"/>
                    <a:pt x="3861" y="3042"/>
                    <a:pt x="3922" y="2829"/>
                  </a:cubicBezTo>
                  <a:cubicBezTo>
                    <a:pt x="3922" y="2604"/>
                    <a:pt x="4078" y="2431"/>
                    <a:pt x="4271" y="2431"/>
                  </a:cubicBezTo>
                  <a:close/>
                  <a:moveTo>
                    <a:pt x="3480" y="3920"/>
                  </a:moveTo>
                  <a:cubicBezTo>
                    <a:pt x="3495" y="3920"/>
                    <a:pt x="3511" y="3921"/>
                    <a:pt x="3527" y="3924"/>
                  </a:cubicBezTo>
                  <a:cubicBezTo>
                    <a:pt x="3770" y="3924"/>
                    <a:pt x="3922" y="4106"/>
                    <a:pt x="3922" y="4349"/>
                  </a:cubicBezTo>
                  <a:cubicBezTo>
                    <a:pt x="3922" y="4537"/>
                    <a:pt x="3756" y="4724"/>
                    <a:pt x="3571" y="4724"/>
                  </a:cubicBezTo>
                  <a:cubicBezTo>
                    <a:pt x="3546" y="4724"/>
                    <a:pt x="3521" y="4721"/>
                    <a:pt x="3496" y="4714"/>
                  </a:cubicBezTo>
                  <a:cubicBezTo>
                    <a:pt x="3253" y="4714"/>
                    <a:pt x="3071" y="4531"/>
                    <a:pt x="3101" y="4319"/>
                  </a:cubicBezTo>
                  <a:cubicBezTo>
                    <a:pt x="3101" y="4093"/>
                    <a:pt x="3284" y="3920"/>
                    <a:pt x="3480" y="3920"/>
                  </a:cubicBezTo>
                  <a:close/>
                  <a:moveTo>
                    <a:pt x="558" y="0"/>
                  </a:moveTo>
                  <a:cubicBezTo>
                    <a:pt x="247" y="0"/>
                    <a:pt x="1" y="263"/>
                    <a:pt x="1" y="580"/>
                  </a:cubicBezTo>
                  <a:cubicBezTo>
                    <a:pt x="122" y="2981"/>
                    <a:pt x="943" y="5200"/>
                    <a:pt x="2432" y="7085"/>
                  </a:cubicBezTo>
                  <a:cubicBezTo>
                    <a:pt x="2529" y="7230"/>
                    <a:pt x="2686" y="7298"/>
                    <a:pt x="2849" y="7298"/>
                  </a:cubicBezTo>
                  <a:cubicBezTo>
                    <a:pt x="2992" y="7298"/>
                    <a:pt x="3139" y="7245"/>
                    <a:pt x="3253" y="7145"/>
                  </a:cubicBezTo>
                  <a:lnTo>
                    <a:pt x="9575" y="1310"/>
                  </a:lnTo>
                  <a:cubicBezTo>
                    <a:pt x="9940" y="975"/>
                    <a:pt x="9727" y="367"/>
                    <a:pt x="9180" y="306"/>
                  </a:cubicBezTo>
                  <a:lnTo>
                    <a:pt x="609" y="2"/>
                  </a:lnTo>
                  <a:cubicBezTo>
                    <a:pt x="592" y="1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61"/>
            <p:cNvSpPr/>
            <p:nvPr/>
          </p:nvSpPr>
          <p:spPr>
            <a:xfrm flipH="1">
              <a:off x="4159446" y="2435071"/>
              <a:ext cx="82558" cy="187297"/>
            </a:xfrm>
            <a:custGeom>
              <a:rect b="b" l="l" r="r" t="t"/>
              <a:pathLst>
                <a:path extrusionOk="0" h="8968" w="3953">
                  <a:moveTo>
                    <a:pt x="396" y="0"/>
                  </a:moveTo>
                  <a:cubicBezTo>
                    <a:pt x="213" y="0"/>
                    <a:pt x="61" y="92"/>
                    <a:pt x="61" y="335"/>
                  </a:cubicBezTo>
                  <a:cubicBezTo>
                    <a:pt x="1" y="3526"/>
                    <a:pt x="1186" y="6566"/>
                    <a:pt x="3344" y="8876"/>
                  </a:cubicBezTo>
                  <a:cubicBezTo>
                    <a:pt x="3420" y="8937"/>
                    <a:pt x="3511" y="8967"/>
                    <a:pt x="3603" y="8967"/>
                  </a:cubicBezTo>
                  <a:cubicBezTo>
                    <a:pt x="3694" y="8967"/>
                    <a:pt x="3785" y="8937"/>
                    <a:pt x="3861" y="8876"/>
                  </a:cubicBezTo>
                  <a:cubicBezTo>
                    <a:pt x="3922" y="8845"/>
                    <a:pt x="3952" y="8724"/>
                    <a:pt x="3952" y="8663"/>
                  </a:cubicBezTo>
                  <a:cubicBezTo>
                    <a:pt x="3952" y="8572"/>
                    <a:pt x="3922" y="8450"/>
                    <a:pt x="3861" y="8420"/>
                  </a:cubicBezTo>
                  <a:cubicBezTo>
                    <a:pt x="1794" y="6231"/>
                    <a:pt x="700" y="3344"/>
                    <a:pt x="730" y="335"/>
                  </a:cubicBezTo>
                  <a:cubicBezTo>
                    <a:pt x="73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1"/>
            <p:cNvSpPr/>
            <p:nvPr/>
          </p:nvSpPr>
          <p:spPr>
            <a:xfrm flipH="1">
              <a:off x="3491001" y="3392356"/>
              <a:ext cx="27944" cy="187297"/>
            </a:xfrm>
            <a:custGeom>
              <a:rect b="b" l="l" r="r" t="t"/>
              <a:pathLst>
                <a:path extrusionOk="0" h="8968" w="1338">
                  <a:moveTo>
                    <a:pt x="0" y="1"/>
                  </a:moveTo>
                  <a:lnTo>
                    <a:pt x="1338" y="1"/>
                  </a:lnTo>
                  <a:lnTo>
                    <a:pt x="1338" y="8968"/>
                  </a:lnTo>
                  <a:lnTo>
                    <a:pt x="0" y="89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1"/>
            <p:cNvSpPr/>
            <p:nvPr/>
          </p:nvSpPr>
          <p:spPr>
            <a:xfrm flipH="1">
              <a:off x="3484651" y="3556784"/>
              <a:ext cx="41269" cy="41290"/>
            </a:xfrm>
            <a:custGeom>
              <a:rect b="b" l="l" r="r" t="t"/>
              <a:pathLst>
                <a:path extrusionOk="0" h="1977" w="1976">
                  <a:moveTo>
                    <a:pt x="0" y="0"/>
                  </a:moveTo>
                  <a:lnTo>
                    <a:pt x="0" y="1976"/>
                  </a:lnTo>
                  <a:lnTo>
                    <a:pt x="1976" y="1976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1"/>
            <p:cNvSpPr/>
            <p:nvPr/>
          </p:nvSpPr>
          <p:spPr>
            <a:xfrm flipH="1">
              <a:off x="3487179" y="2849597"/>
              <a:ext cx="345375" cy="354878"/>
            </a:xfrm>
            <a:custGeom>
              <a:rect b="b" l="l" r="r" t="t"/>
              <a:pathLst>
                <a:path extrusionOk="0" h="16992" w="16537">
                  <a:moveTo>
                    <a:pt x="3436" y="1"/>
                  </a:moveTo>
                  <a:cubicBezTo>
                    <a:pt x="1278" y="1"/>
                    <a:pt x="1" y="2402"/>
                    <a:pt x="1217" y="4195"/>
                  </a:cubicBezTo>
                  <a:lnTo>
                    <a:pt x="9940" y="16992"/>
                  </a:lnTo>
                  <a:cubicBezTo>
                    <a:pt x="9940" y="16961"/>
                    <a:pt x="9971" y="16931"/>
                    <a:pt x="9971" y="16840"/>
                  </a:cubicBezTo>
                  <a:lnTo>
                    <a:pt x="16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1"/>
            <p:cNvSpPr/>
            <p:nvPr/>
          </p:nvSpPr>
          <p:spPr>
            <a:xfrm flipH="1">
              <a:off x="2115347" y="2053127"/>
              <a:ext cx="166349" cy="386686"/>
            </a:xfrm>
            <a:custGeom>
              <a:rect b="b" l="l" r="r" t="t"/>
              <a:pathLst>
                <a:path extrusionOk="0" h="18515" w="7965">
                  <a:moveTo>
                    <a:pt x="2176" y="0"/>
                  </a:moveTo>
                  <a:cubicBezTo>
                    <a:pt x="2051" y="0"/>
                    <a:pt x="1924" y="17"/>
                    <a:pt x="1794" y="51"/>
                  </a:cubicBezTo>
                  <a:cubicBezTo>
                    <a:pt x="1" y="507"/>
                    <a:pt x="153" y="3486"/>
                    <a:pt x="1125" y="7103"/>
                  </a:cubicBezTo>
                  <a:cubicBezTo>
                    <a:pt x="2105" y="10547"/>
                    <a:pt x="4941" y="18515"/>
                    <a:pt x="6432" y="18515"/>
                  </a:cubicBezTo>
                  <a:cubicBezTo>
                    <a:pt x="6467" y="18515"/>
                    <a:pt x="6502" y="18510"/>
                    <a:pt x="6536" y="18501"/>
                  </a:cubicBezTo>
                  <a:cubicBezTo>
                    <a:pt x="7964" y="18136"/>
                    <a:pt x="6596" y="9504"/>
                    <a:pt x="5745" y="5887"/>
                  </a:cubicBezTo>
                  <a:cubicBezTo>
                    <a:pt x="4930" y="2540"/>
                    <a:pt x="3724" y="0"/>
                    <a:pt x="217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1"/>
            <p:cNvSpPr/>
            <p:nvPr/>
          </p:nvSpPr>
          <p:spPr>
            <a:xfrm flipH="1">
              <a:off x="1855078" y="2179481"/>
              <a:ext cx="325054" cy="260185"/>
            </a:xfrm>
            <a:custGeom>
              <a:rect b="b" l="l" r="r" t="t"/>
              <a:pathLst>
                <a:path extrusionOk="0" h="12458" w="15564">
                  <a:moveTo>
                    <a:pt x="14409" y="1"/>
                  </a:moveTo>
                  <a:cubicBezTo>
                    <a:pt x="12731" y="1"/>
                    <a:pt x="6076" y="5413"/>
                    <a:pt x="4135" y="7101"/>
                  </a:cubicBezTo>
                  <a:cubicBezTo>
                    <a:pt x="2037" y="8925"/>
                    <a:pt x="1" y="11023"/>
                    <a:pt x="974" y="12117"/>
                  </a:cubicBezTo>
                  <a:cubicBezTo>
                    <a:pt x="1190" y="12353"/>
                    <a:pt x="1468" y="12458"/>
                    <a:pt x="1792" y="12458"/>
                  </a:cubicBezTo>
                  <a:cubicBezTo>
                    <a:pt x="2965" y="12458"/>
                    <a:pt x="4740" y="11084"/>
                    <a:pt x="6384" y="9655"/>
                  </a:cubicBezTo>
                  <a:cubicBezTo>
                    <a:pt x="8421" y="7801"/>
                    <a:pt x="15564" y="1083"/>
                    <a:pt x="14712" y="110"/>
                  </a:cubicBezTo>
                  <a:cubicBezTo>
                    <a:pt x="14647" y="36"/>
                    <a:pt x="14544" y="1"/>
                    <a:pt x="14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1"/>
            <p:cNvSpPr/>
            <p:nvPr/>
          </p:nvSpPr>
          <p:spPr>
            <a:xfrm flipH="1">
              <a:off x="1770014" y="2177977"/>
              <a:ext cx="145380" cy="78590"/>
            </a:xfrm>
            <a:custGeom>
              <a:rect b="b" l="l" r="r" t="t"/>
              <a:pathLst>
                <a:path extrusionOk="0" h="3763" w="6961">
                  <a:moveTo>
                    <a:pt x="2723" y="1"/>
                  </a:moveTo>
                  <a:cubicBezTo>
                    <a:pt x="1540" y="1"/>
                    <a:pt x="1" y="246"/>
                    <a:pt x="91" y="1398"/>
                  </a:cubicBezTo>
                  <a:cubicBezTo>
                    <a:pt x="152" y="2371"/>
                    <a:pt x="577" y="2797"/>
                    <a:pt x="1429" y="3283"/>
                  </a:cubicBezTo>
                  <a:cubicBezTo>
                    <a:pt x="1937" y="3555"/>
                    <a:pt x="2953" y="3762"/>
                    <a:pt x="3717" y="3762"/>
                  </a:cubicBezTo>
                  <a:cubicBezTo>
                    <a:pt x="4232" y="3762"/>
                    <a:pt x="4632" y="3668"/>
                    <a:pt x="4681" y="3435"/>
                  </a:cubicBezTo>
                  <a:cubicBezTo>
                    <a:pt x="4802" y="2888"/>
                    <a:pt x="3131" y="2462"/>
                    <a:pt x="3252" y="2341"/>
                  </a:cubicBezTo>
                  <a:cubicBezTo>
                    <a:pt x="3272" y="2321"/>
                    <a:pt x="3350" y="2313"/>
                    <a:pt x="3469" y="2313"/>
                  </a:cubicBezTo>
                  <a:cubicBezTo>
                    <a:pt x="3915" y="2313"/>
                    <a:pt x="4945" y="2422"/>
                    <a:pt x="5767" y="2422"/>
                  </a:cubicBezTo>
                  <a:cubicBezTo>
                    <a:pt x="6399" y="2422"/>
                    <a:pt x="6907" y="2357"/>
                    <a:pt x="6930" y="2128"/>
                  </a:cubicBezTo>
                  <a:cubicBezTo>
                    <a:pt x="6961" y="1520"/>
                    <a:pt x="5289" y="213"/>
                    <a:pt x="3739" y="61"/>
                  </a:cubicBezTo>
                  <a:cubicBezTo>
                    <a:pt x="3497" y="30"/>
                    <a:pt x="3131" y="1"/>
                    <a:pt x="2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1"/>
            <p:cNvSpPr/>
            <p:nvPr/>
          </p:nvSpPr>
          <p:spPr>
            <a:xfrm flipH="1">
              <a:off x="1908398" y="2048490"/>
              <a:ext cx="397421" cy="407070"/>
            </a:xfrm>
            <a:custGeom>
              <a:rect b="b" l="l" r="r" t="t"/>
              <a:pathLst>
                <a:path extrusionOk="0" h="19491" w="19029">
                  <a:moveTo>
                    <a:pt x="2895" y="1"/>
                  </a:moveTo>
                  <a:cubicBezTo>
                    <a:pt x="2627" y="1"/>
                    <a:pt x="2351" y="48"/>
                    <a:pt x="2067" y="151"/>
                  </a:cubicBezTo>
                  <a:cubicBezTo>
                    <a:pt x="1" y="911"/>
                    <a:pt x="1125" y="4863"/>
                    <a:pt x="2067" y="7781"/>
                  </a:cubicBezTo>
                  <a:cubicBezTo>
                    <a:pt x="3010" y="10699"/>
                    <a:pt x="4682" y="15866"/>
                    <a:pt x="5654" y="17659"/>
                  </a:cubicBezTo>
                  <a:cubicBezTo>
                    <a:pt x="6273" y="18766"/>
                    <a:pt x="7135" y="19490"/>
                    <a:pt x="8154" y="19490"/>
                  </a:cubicBezTo>
                  <a:cubicBezTo>
                    <a:pt x="8787" y="19490"/>
                    <a:pt x="9480" y="19211"/>
                    <a:pt x="10214" y="18571"/>
                  </a:cubicBezTo>
                  <a:cubicBezTo>
                    <a:pt x="12159" y="16899"/>
                    <a:pt x="19028" y="10212"/>
                    <a:pt x="19028" y="10212"/>
                  </a:cubicBezTo>
                  <a:lnTo>
                    <a:pt x="16870" y="7781"/>
                  </a:lnTo>
                  <a:lnTo>
                    <a:pt x="8937" y="13647"/>
                  </a:lnTo>
                  <a:cubicBezTo>
                    <a:pt x="8937" y="13647"/>
                    <a:pt x="6992" y="5075"/>
                    <a:pt x="6505" y="3495"/>
                  </a:cubicBezTo>
                  <a:cubicBezTo>
                    <a:pt x="6056" y="2069"/>
                    <a:pt x="4667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1"/>
            <p:cNvSpPr/>
            <p:nvPr/>
          </p:nvSpPr>
          <p:spPr>
            <a:xfrm flipH="1">
              <a:off x="1729393" y="2226221"/>
              <a:ext cx="308534" cy="165075"/>
            </a:xfrm>
            <a:custGeom>
              <a:rect b="b" l="l" r="r" t="t"/>
              <a:pathLst>
                <a:path extrusionOk="0" h="7904" w="14773">
                  <a:moveTo>
                    <a:pt x="1" y="0"/>
                  </a:moveTo>
                  <a:lnTo>
                    <a:pt x="1" y="7903"/>
                  </a:lnTo>
                  <a:lnTo>
                    <a:pt x="14773" y="7903"/>
                  </a:lnTo>
                  <a:lnTo>
                    <a:pt x="14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1"/>
            <p:cNvSpPr/>
            <p:nvPr/>
          </p:nvSpPr>
          <p:spPr>
            <a:xfrm flipH="1">
              <a:off x="1728119" y="2226221"/>
              <a:ext cx="311709" cy="31745"/>
            </a:xfrm>
            <a:custGeom>
              <a:rect b="b" l="l" r="r" t="t"/>
              <a:pathLst>
                <a:path extrusionOk="0" h="1520" w="14925">
                  <a:moveTo>
                    <a:pt x="0" y="0"/>
                  </a:moveTo>
                  <a:lnTo>
                    <a:pt x="0" y="1520"/>
                  </a:lnTo>
                  <a:lnTo>
                    <a:pt x="14925" y="152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1"/>
            <p:cNvSpPr/>
            <p:nvPr/>
          </p:nvSpPr>
          <p:spPr>
            <a:xfrm flipH="1">
              <a:off x="2190262" y="3279368"/>
              <a:ext cx="128881" cy="375199"/>
            </a:xfrm>
            <a:custGeom>
              <a:rect b="b" l="l" r="r" t="t"/>
              <a:pathLst>
                <a:path extrusionOk="0" h="17965" w="6171">
                  <a:moveTo>
                    <a:pt x="1453" y="0"/>
                  </a:moveTo>
                  <a:cubicBezTo>
                    <a:pt x="756" y="0"/>
                    <a:pt x="91" y="15593"/>
                    <a:pt x="91" y="15593"/>
                  </a:cubicBezTo>
                  <a:lnTo>
                    <a:pt x="0" y="17478"/>
                  </a:lnTo>
                  <a:cubicBezTo>
                    <a:pt x="0" y="17721"/>
                    <a:pt x="243" y="17964"/>
                    <a:pt x="487" y="17964"/>
                  </a:cubicBezTo>
                  <a:lnTo>
                    <a:pt x="5502" y="17964"/>
                  </a:lnTo>
                  <a:cubicBezTo>
                    <a:pt x="5958" y="17964"/>
                    <a:pt x="6171" y="17387"/>
                    <a:pt x="5806" y="17113"/>
                  </a:cubicBezTo>
                  <a:cubicBezTo>
                    <a:pt x="5046" y="16566"/>
                    <a:pt x="3982" y="15897"/>
                    <a:pt x="3009" y="15715"/>
                  </a:cubicBezTo>
                  <a:cubicBezTo>
                    <a:pt x="2918" y="15715"/>
                    <a:pt x="2219" y="0"/>
                    <a:pt x="1459" y="0"/>
                  </a:cubicBezTo>
                  <a:cubicBezTo>
                    <a:pt x="1457" y="0"/>
                    <a:pt x="1455" y="0"/>
                    <a:pt x="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1"/>
            <p:cNvSpPr/>
            <p:nvPr/>
          </p:nvSpPr>
          <p:spPr>
            <a:xfrm flipH="1">
              <a:off x="2449257" y="3277468"/>
              <a:ext cx="96510" cy="388461"/>
            </a:xfrm>
            <a:custGeom>
              <a:rect b="b" l="l" r="r" t="t"/>
              <a:pathLst>
                <a:path extrusionOk="0" h="18600" w="4621">
                  <a:moveTo>
                    <a:pt x="1309" y="0"/>
                  </a:moveTo>
                  <a:cubicBezTo>
                    <a:pt x="1308" y="0"/>
                    <a:pt x="1308" y="0"/>
                    <a:pt x="1307" y="0"/>
                  </a:cubicBezTo>
                  <a:cubicBezTo>
                    <a:pt x="547" y="31"/>
                    <a:pt x="0" y="15593"/>
                    <a:pt x="0" y="15593"/>
                  </a:cubicBezTo>
                  <a:lnTo>
                    <a:pt x="0" y="15806"/>
                  </a:lnTo>
                  <a:lnTo>
                    <a:pt x="0" y="17326"/>
                  </a:lnTo>
                  <a:cubicBezTo>
                    <a:pt x="0" y="17478"/>
                    <a:pt x="365" y="18177"/>
                    <a:pt x="699" y="18329"/>
                  </a:cubicBezTo>
                  <a:cubicBezTo>
                    <a:pt x="1161" y="18520"/>
                    <a:pt x="1786" y="18599"/>
                    <a:pt x="2396" y="18599"/>
                  </a:cubicBezTo>
                  <a:cubicBezTo>
                    <a:pt x="3431" y="18599"/>
                    <a:pt x="4422" y="18372"/>
                    <a:pt x="4499" y="18086"/>
                  </a:cubicBezTo>
                  <a:cubicBezTo>
                    <a:pt x="4620" y="17630"/>
                    <a:pt x="3951" y="16687"/>
                    <a:pt x="3374" y="15988"/>
                  </a:cubicBezTo>
                  <a:cubicBezTo>
                    <a:pt x="3040" y="15532"/>
                    <a:pt x="2705" y="15228"/>
                    <a:pt x="2705" y="15228"/>
                  </a:cubicBezTo>
                  <a:cubicBezTo>
                    <a:pt x="2705" y="15228"/>
                    <a:pt x="2038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1"/>
            <p:cNvSpPr/>
            <p:nvPr/>
          </p:nvSpPr>
          <p:spPr>
            <a:xfrm flipH="1">
              <a:off x="2220107" y="2568380"/>
              <a:ext cx="142853" cy="533904"/>
            </a:xfrm>
            <a:custGeom>
              <a:rect b="b" l="l" r="r" t="t"/>
              <a:pathLst>
                <a:path extrusionOk="0" h="25564" w="6840">
                  <a:moveTo>
                    <a:pt x="3436" y="0"/>
                  </a:moveTo>
                  <a:cubicBezTo>
                    <a:pt x="882" y="0"/>
                    <a:pt x="1" y="3952"/>
                    <a:pt x="123" y="8906"/>
                  </a:cubicBezTo>
                  <a:cubicBezTo>
                    <a:pt x="214" y="13891"/>
                    <a:pt x="1338" y="25563"/>
                    <a:pt x="3436" y="25563"/>
                  </a:cubicBezTo>
                  <a:cubicBezTo>
                    <a:pt x="5533" y="25563"/>
                    <a:pt x="6658" y="13891"/>
                    <a:pt x="6749" y="8906"/>
                  </a:cubicBezTo>
                  <a:cubicBezTo>
                    <a:pt x="6840" y="3952"/>
                    <a:pt x="5989" y="0"/>
                    <a:pt x="343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1"/>
            <p:cNvSpPr/>
            <p:nvPr/>
          </p:nvSpPr>
          <p:spPr>
            <a:xfrm flipH="1">
              <a:off x="2242307" y="3039400"/>
              <a:ext cx="98431" cy="579621"/>
            </a:xfrm>
            <a:custGeom>
              <a:rect b="b" l="l" r="r" t="t"/>
              <a:pathLst>
                <a:path extrusionOk="0" h="27753" w="4713">
                  <a:moveTo>
                    <a:pt x="2372" y="1"/>
                  </a:moveTo>
                  <a:cubicBezTo>
                    <a:pt x="274" y="1"/>
                    <a:pt x="1" y="3922"/>
                    <a:pt x="1" y="7600"/>
                  </a:cubicBezTo>
                  <a:cubicBezTo>
                    <a:pt x="1" y="11338"/>
                    <a:pt x="518" y="27752"/>
                    <a:pt x="2372" y="27752"/>
                  </a:cubicBezTo>
                  <a:cubicBezTo>
                    <a:pt x="4226" y="27752"/>
                    <a:pt x="4712" y="11278"/>
                    <a:pt x="4712" y="7600"/>
                  </a:cubicBezTo>
                  <a:cubicBezTo>
                    <a:pt x="4712" y="3922"/>
                    <a:pt x="4408" y="1"/>
                    <a:pt x="2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1"/>
            <p:cNvSpPr/>
            <p:nvPr/>
          </p:nvSpPr>
          <p:spPr>
            <a:xfrm flipH="1">
              <a:off x="2367367" y="2570114"/>
              <a:ext cx="157452" cy="532212"/>
            </a:xfrm>
            <a:custGeom>
              <a:rect b="b" l="l" r="r" t="t"/>
              <a:pathLst>
                <a:path extrusionOk="0" h="25483" w="7539">
                  <a:moveTo>
                    <a:pt x="4298" y="0"/>
                  </a:moveTo>
                  <a:cubicBezTo>
                    <a:pt x="1881" y="0"/>
                    <a:pt x="720" y="3758"/>
                    <a:pt x="365" y="8611"/>
                  </a:cubicBezTo>
                  <a:cubicBezTo>
                    <a:pt x="0" y="13535"/>
                    <a:pt x="91" y="25298"/>
                    <a:pt x="2189" y="25480"/>
                  </a:cubicBezTo>
                  <a:cubicBezTo>
                    <a:pt x="2205" y="25482"/>
                    <a:pt x="2221" y="25482"/>
                    <a:pt x="2237" y="25482"/>
                  </a:cubicBezTo>
                  <a:cubicBezTo>
                    <a:pt x="4290" y="25482"/>
                    <a:pt x="6478" y="14104"/>
                    <a:pt x="6991" y="9218"/>
                  </a:cubicBezTo>
                  <a:cubicBezTo>
                    <a:pt x="7538" y="4264"/>
                    <a:pt x="7052" y="252"/>
                    <a:pt x="4499" y="9"/>
                  </a:cubicBezTo>
                  <a:cubicBezTo>
                    <a:pt x="4431" y="3"/>
                    <a:pt x="4364" y="0"/>
                    <a:pt x="4298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1"/>
            <p:cNvSpPr/>
            <p:nvPr/>
          </p:nvSpPr>
          <p:spPr>
            <a:xfrm flipH="1">
              <a:off x="2430210" y="3039922"/>
              <a:ext cx="128255" cy="577199"/>
            </a:xfrm>
            <a:custGeom>
              <a:rect b="b" l="l" r="r" t="t"/>
              <a:pathLst>
                <a:path extrusionOk="0" h="27637" w="6141">
                  <a:moveTo>
                    <a:pt x="3904" y="0"/>
                  </a:moveTo>
                  <a:cubicBezTo>
                    <a:pt x="1946" y="0"/>
                    <a:pt x="1300" y="3797"/>
                    <a:pt x="1003" y="7362"/>
                  </a:cubicBezTo>
                  <a:cubicBezTo>
                    <a:pt x="669" y="11040"/>
                    <a:pt x="0" y="27454"/>
                    <a:pt x="1854" y="27636"/>
                  </a:cubicBezTo>
                  <a:cubicBezTo>
                    <a:pt x="1863" y="27637"/>
                    <a:pt x="1871" y="27637"/>
                    <a:pt x="1880" y="27637"/>
                  </a:cubicBezTo>
                  <a:cubicBezTo>
                    <a:pt x="3724" y="27637"/>
                    <a:pt x="5412" y="11449"/>
                    <a:pt x="5714" y="7818"/>
                  </a:cubicBezTo>
                  <a:cubicBezTo>
                    <a:pt x="6079" y="4110"/>
                    <a:pt x="6140" y="219"/>
                    <a:pt x="4043" y="6"/>
                  </a:cubicBezTo>
                  <a:cubicBezTo>
                    <a:pt x="3996" y="2"/>
                    <a:pt x="3950" y="0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1"/>
            <p:cNvSpPr/>
            <p:nvPr/>
          </p:nvSpPr>
          <p:spPr>
            <a:xfrm flipH="1">
              <a:off x="2211836" y="2009101"/>
              <a:ext cx="321253" cy="639290"/>
            </a:xfrm>
            <a:custGeom>
              <a:rect b="b" l="l" r="r" t="t"/>
              <a:pathLst>
                <a:path extrusionOk="0" h="30610" w="15382">
                  <a:moveTo>
                    <a:pt x="7630" y="1"/>
                  </a:moveTo>
                  <a:lnTo>
                    <a:pt x="3740" y="730"/>
                  </a:lnTo>
                  <a:cubicBezTo>
                    <a:pt x="1551" y="1156"/>
                    <a:pt x="1" y="3132"/>
                    <a:pt x="62" y="5381"/>
                  </a:cubicBezTo>
                  <a:lnTo>
                    <a:pt x="1460" y="21156"/>
                  </a:lnTo>
                  <a:lnTo>
                    <a:pt x="943" y="30609"/>
                  </a:lnTo>
                  <a:lnTo>
                    <a:pt x="14804" y="30609"/>
                  </a:lnTo>
                  <a:lnTo>
                    <a:pt x="15381" y="8329"/>
                  </a:lnTo>
                  <a:lnTo>
                    <a:pt x="14348" y="2068"/>
                  </a:lnTo>
                  <a:lnTo>
                    <a:pt x="7630" y="1"/>
                  </a:ln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1"/>
            <p:cNvSpPr/>
            <p:nvPr/>
          </p:nvSpPr>
          <p:spPr>
            <a:xfrm flipH="1">
              <a:off x="2307698" y="1946905"/>
              <a:ext cx="96510" cy="105386"/>
            </a:xfrm>
            <a:custGeom>
              <a:rect b="b" l="l" r="r" t="t"/>
              <a:pathLst>
                <a:path extrusionOk="0" h="5046" w="4621">
                  <a:moveTo>
                    <a:pt x="0" y="0"/>
                  </a:moveTo>
                  <a:lnTo>
                    <a:pt x="0" y="4468"/>
                  </a:lnTo>
                  <a:cubicBezTo>
                    <a:pt x="0" y="4468"/>
                    <a:pt x="973" y="5046"/>
                    <a:pt x="3161" y="5046"/>
                  </a:cubicBezTo>
                  <a:cubicBezTo>
                    <a:pt x="4347" y="5046"/>
                    <a:pt x="4620" y="4468"/>
                    <a:pt x="4620" y="4468"/>
                  </a:cubicBezTo>
                  <a:lnTo>
                    <a:pt x="4620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61"/>
            <p:cNvSpPr/>
            <p:nvPr/>
          </p:nvSpPr>
          <p:spPr>
            <a:xfrm flipH="1">
              <a:off x="2222007" y="1738682"/>
              <a:ext cx="195546" cy="275369"/>
            </a:xfrm>
            <a:custGeom>
              <a:rect b="b" l="l" r="r" t="t"/>
              <a:pathLst>
                <a:path extrusionOk="0" h="13185" w="9363">
                  <a:moveTo>
                    <a:pt x="4895" y="0"/>
                  </a:moveTo>
                  <a:cubicBezTo>
                    <a:pt x="639" y="61"/>
                    <a:pt x="1" y="3769"/>
                    <a:pt x="123" y="6627"/>
                  </a:cubicBezTo>
                  <a:cubicBezTo>
                    <a:pt x="123" y="6779"/>
                    <a:pt x="123" y="6931"/>
                    <a:pt x="153" y="7083"/>
                  </a:cubicBezTo>
                  <a:lnTo>
                    <a:pt x="153" y="7235"/>
                  </a:lnTo>
                  <a:cubicBezTo>
                    <a:pt x="31" y="9879"/>
                    <a:pt x="1764" y="12736"/>
                    <a:pt x="4348" y="13131"/>
                  </a:cubicBezTo>
                  <a:lnTo>
                    <a:pt x="4500" y="13131"/>
                  </a:lnTo>
                  <a:cubicBezTo>
                    <a:pt x="4678" y="13152"/>
                    <a:pt x="5036" y="13184"/>
                    <a:pt x="5457" y="13184"/>
                  </a:cubicBezTo>
                  <a:cubicBezTo>
                    <a:pt x="6253" y="13184"/>
                    <a:pt x="7275" y="13070"/>
                    <a:pt x="7752" y="12554"/>
                  </a:cubicBezTo>
                  <a:cubicBezTo>
                    <a:pt x="8603" y="11611"/>
                    <a:pt x="9363" y="9879"/>
                    <a:pt x="9363" y="8724"/>
                  </a:cubicBezTo>
                  <a:cubicBezTo>
                    <a:pt x="9363" y="7538"/>
                    <a:pt x="9120" y="7265"/>
                    <a:pt x="9120" y="6779"/>
                  </a:cubicBezTo>
                  <a:cubicBezTo>
                    <a:pt x="9120" y="6383"/>
                    <a:pt x="9302" y="5259"/>
                    <a:pt x="9302" y="4712"/>
                  </a:cubicBezTo>
                  <a:cubicBezTo>
                    <a:pt x="9302" y="2371"/>
                    <a:pt x="7721" y="0"/>
                    <a:pt x="4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61"/>
            <p:cNvSpPr/>
            <p:nvPr/>
          </p:nvSpPr>
          <p:spPr>
            <a:xfrm flipH="1">
              <a:off x="2377538" y="1876231"/>
              <a:ext cx="33792" cy="58687"/>
            </a:xfrm>
            <a:custGeom>
              <a:rect b="b" l="l" r="r" t="t"/>
              <a:pathLst>
                <a:path extrusionOk="0" h="2810" w="1618">
                  <a:moveTo>
                    <a:pt x="603" y="1"/>
                  </a:moveTo>
                  <a:cubicBezTo>
                    <a:pt x="293" y="1"/>
                    <a:pt x="0" y="159"/>
                    <a:pt x="98" y="922"/>
                  </a:cubicBezTo>
                  <a:cubicBezTo>
                    <a:pt x="310" y="2694"/>
                    <a:pt x="1235" y="2809"/>
                    <a:pt x="1471" y="2809"/>
                  </a:cubicBezTo>
                  <a:cubicBezTo>
                    <a:pt x="1507" y="2809"/>
                    <a:pt x="1527" y="2807"/>
                    <a:pt x="1527" y="2807"/>
                  </a:cubicBezTo>
                  <a:cubicBezTo>
                    <a:pt x="1466" y="2503"/>
                    <a:pt x="1344" y="2138"/>
                    <a:pt x="1253" y="1621"/>
                  </a:cubicBezTo>
                  <a:cubicBezTo>
                    <a:pt x="1618" y="1439"/>
                    <a:pt x="1192" y="1165"/>
                    <a:pt x="1162" y="952"/>
                  </a:cubicBezTo>
                  <a:lnTo>
                    <a:pt x="1162" y="801"/>
                  </a:lnTo>
                  <a:cubicBezTo>
                    <a:pt x="1101" y="557"/>
                    <a:pt x="1071" y="345"/>
                    <a:pt x="1071" y="71"/>
                  </a:cubicBezTo>
                  <a:cubicBezTo>
                    <a:pt x="952" y="49"/>
                    <a:pt x="774" y="1"/>
                    <a:pt x="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1"/>
            <p:cNvSpPr/>
            <p:nvPr/>
          </p:nvSpPr>
          <p:spPr>
            <a:xfrm flipH="1">
              <a:off x="2385140" y="1887133"/>
              <a:ext cx="20969" cy="33165"/>
            </a:xfrm>
            <a:custGeom>
              <a:rect b="b" l="l" r="r" t="t"/>
              <a:pathLst>
                <a:path extrusionOk="0" h="1588" w="1004">
                  <a:moveTo>
                    <a:pt x="383" y="1"/>
                  </a:moveTo>
                  <a:cubicBezTo>
                    <a:pt x="335" y="1"/>
                    <a:pt x="287" y="11"/>
                    <a:pt x="243" y="35"/>
                  </a:cubicBezTo>
                  <a:cubicBezTo>
                    <a:pt x="0" y="187"/>
                    <a:pt x="182" y="856"/>
                    <a:pt x="395" y="1221"/>
                  </a:cubicBezTo>
                  <a:cubicBezTo>
                    <a:pt x="559" y="1487"/>
                    <a:pt x="709" y="1588"/>
                    <a:pt x="818" y="1588"/>
                  </a:cubicBezTo>
                  <a:cubicBezTo>
                    <a:pt x="870" y="1588"/>
                    <a:pt x="913" y="1564"/>
                    <a:pt x="942" y="1525"/>
                  </a:cubicBezTo>
                  <a:cubicBezTo>
                    <a:pt x="973" y="1403"/>
                    <a:pt x="486" y="1190"/>
                    <a:pt x="669" y="1008"/>
                  </a:cubicBezTo>
                  <a:cubicBezTo>
                    <a:pt x="851" y="795"/>
                    <a:pt x="1003" y="765"/>
                    <a:pt x="1003" y="643"/>
                  </a:cubicBezTo>
                  <a:cubicBezTo>
                    <a:pt x="942" y="613"/>
                    <a:pt x="912" y="279"/>
                    <a:pt x="912" y="279"/>
                  </a:cubicBezTo>
                  <a:cubicBezTo>
                    <a:pt x="912" y="279"/>
                    <a:pt x="634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1"/>
            <p:cNvSpPr/>
            <p:nvPr/>
          </p:nvSpPr>
          <p:spPr>
            <a:xfrm flipH="1">
              <a:off x="2294374" y="1927211"/>
              <a:ext cx="102232" cy="90432"/>
            </a:xfrm>
            <a:custGeom>
              <a:rect b="b" l="l" r="r" t="t"/>
              <a:pathLst>
                <a:path extrusionOk="0" h="4330" w="4895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639"/>
                    <a:pt x="305" y="852"/>
                  </a:cubicBezTo>
                  <a:cubicBezTo>
                    <a:pt x="548" y="1095"/>
                    <a:pt x="700" y="1126"/>
                    <a:pt x="761" y="1277"/>
                  </a:cubicBezTo>
                  <a:cubicBezTo>
                    <a:pt x="791" y="1429"/>
                    <a:pt x="1095" y="3436"/>
                    <a:pt x="2159" y="4013"/>
                  </a:cubicBezTo>
                  <a:cubicBezTo>
                    <a:pt x="2597" y="4256"/>
                    <a:pt x="3122" y="4329"/>
                    <a:pt x="3595" y="4329"/>
                  </a:cubicBezTo>
                  <a:cubicBezTo>
                    <a:pt x="4304" y="4329"/>
                    <a:pt x="4895" y="4165"/>
                    <a:pt x="4895" y="4165"/>
                  </a:cubicBezTo>
                  <a:lnTo>
                    <a:pt x="4895" y="4165"/>
                  </a:lnTo>
                  <a:cubicBezTo>
                    <a:pt x="4851" y="4168"/>
                    <a:pt x="4807" y="4170"/>
                    <a:pt x="4762" y="4170"/>
                  </a:cubicBezTo>
                  <a:cubicBezTo>
                    <a:pt x="3475" y="4170"/>
                    <a:pt x="1869" y="2930"/>
                    <a:pt x="1399" y="2372"/>
                  </a:cubicBezTo>
                  <a:cubicBezTo>
                    <a:pt x="943" y="1825"/>
                    <a:pt x="670" y="335"/>
                    <a:pt x="670" y="335"/>
                  </a:cubicBezTo>
                  <a:cubicBezTo>
                    <a:pt x="670" y="335"/>
                    <a:pt x="662" y="336"/>
                    <a:pt x="649" y="336"/>
                  </a:cubicBezTo>
                  <a:cubicBezTo>
                    <a:pt x="567" y="336"/>
                    <a:pt x="262" y="31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1"/>
            <p:cNvSpPr/>
            <p:nvPr/>
          </p:nvSpPr>
          <p:spPr>
            <a:xfrm flipH="1">
              <a:off x="2180738" y="3601227"/>
              <a:ext cx="138405" cy="53967"/>
            </a:xfrm>
            <a:custGeom>
              <a:rect b="b" l="l" r="r" t="t"/>
              <a:pathLst>
                <a:path extrusionOk="0" h="2584" w="6627">
                  <a:moveTo>
                    <a:pt x="3161" y="0"/>
                  </a:moveTo>
                  <a:cubicBezTo>
                    <a:pt x="2918" y="182"/>
                    <a:pt x="2584" y="851"/>
                    <a:pt x="2158" y="912"/>
                  </a:cubicBezTo>
                  <a:cubicBezTo>
                    <a:pt x="2145" y="913"/>
                    <a:pt x="2129" y="914"/>
                    <a:pt x="2112" y="914"/>
                  </a:cubicBezTo>
                  <a:cubicBezTo>
                    <a:pt x="1663" y="914"/>
                    <a:pt x="0" y="547"/>
                    <a:pt x="0" y="547"/>
                  </a:cubicBezTo>
                  <a:lnTo>
                    <a:pt x="0" y="2280"/>
                  </a:lnTo>
                  <a:cubicBezTo>
                    <a:pt x="0" y="2462"/>
                    <a:pt x="152" y="2584"/>
                    <a:pt x="304" y="2584"/>
                  </a:cubicBezTo>
                  <a:lnTo>
                    <a:pt x="5927" y="2584"/>
                  </a:lnTo>
                  <a:cubicBezTo>
                    <a:pt x="6414" y="2584"/>
                    <a:pt x="6627" y="1976"/>
                    <a:pt x="6231" y="1672"/>
                  </a:cubicBezTo>
                  <a:cubicBezTo>
                    <a:pt x="5411" y="1064"/>
                    <a:pt x="4104" y="456"/>
                    <a:pt x="3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1"/>
            <p:cNvSpPr/>
            <p:nvPr/>
          </p:nvSpPr>
          <p:spPr>
            <a:xfrm flipH="1">
              <a:off x="2449257" y="3607555"/>
              <a:ext cx="96510" cy="58374"/>
            </a:xfrm>
            <a:custGeom>
              <a:rect b="b" l="l" r="r" t="t"/>
              <a:pathLst>
                <a:path extrusionOk="0" h="2795" w="4621">
                  <a:moveTo>
                    <a:pt x="0" y="1"/>
                  </a:moveTo>
                  <a:lnTo>
                    <a:pt x="0" y="1521"/>
                  </a:lnTo>
                  <a:cubicBezTo>
                    <a:pt x="0" y="1673"/>
                    <a:pt x="365" y="2372"/>
                    <a:pt x="699" y="2524"/>
                  </a:cubicBezTo>
                  <a:cubicBezTo>
                    <a:pt x="1161" y="2715"/>
                    <a:pt x="1786" y="2794"/>
                    <a:pt x="2396" y="2794"/>
                  </a:cubicBezTo>
                  <a:cubicBezTo>
                    <a:pt x="3431" y="2794"/>
                    <a:pt x="4422" y="2567"/>
                    <a:pt x="4499" y="2281"/>
                  </a:cubicBezTo>
                  <a:cubicBezTo>
                    <a:pt x="4620" y="1825"/>
                    <a:pt x="3951" y="882"/>
                    <a:pt x="3374" y="183"/>
                  </a:cubicBezTo>
                  <a:cubicBezTo>
                    <a:pt x="3262" y="96"/>
                    <a:pt x="2971" y="65"/>
                    <a:pt x="2652" y="65"/>
                  </a:cubicBezTo>
                  <a:cubicBezTo>
                    <a:pt x="2193" y="65"/>
                    <a:pt x="1676" y="130"/>
                    <a:pt x="1550" y="183"/>
                  </a:cubicBezTo>
                  <a:cubicBezTo>
                    <a:pt x="1307" y="305"/>
                    <a:pt x="790" y="609"/>
                    <a:pt x="669" y="609"/>
                  </a:cubicBezTo>
                  <a:cubicBezTo>
                    <a:pt x="608" y="60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1"/>
            <p:cNvSpPr/>
            <p:nvPr/>
          </p:nvSpPr>
          <p:spPr>
            <a:xfrm flipH="1">
              <a:off x="2367367" y="2703590"/>
              <a:ext cx="189845" cy="877337"/>
            </a:xfrm>
            <a:custGeom>
              <a:rect b="b" l="l" r="r" t="t"/>
              <a:pathLst>
                <a:path extrusionOk="0" h="42008" w="9090">
                  <a:moveTo>
                    <a:pt x="9089" y="1"/>
                  </a:moveTo>
                  <a:lnTo>
                    <a:pt x="9089" y="1065"/>
                  </a:lnTo>
                  <a:lnTo>
                    <a:pt x="3952" y="42007"/>
                  </a:lnTo>
                  <a:lnTo>
                    <a:pt x="1" y="4200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1"/>
            <p:cNvSpPr/>
            <p:nvPr/>
          </p:nvSpPr>
          <p:spPr>
            <a:xfrm flipH="1">
              <a:off x="2216932" y="2703590"/>
              <a:ext cx="150456" cy="877337"/>
            </a:xfrm>
            <a:custGeom>
              <a:rect b="b" l="l" r="r" t="t"/>
              <a:pathLst>
                <a:path extrusionOk="0" h="42008" w="7204">
                  <a:moveTo>
                    <a:pt x="7204" y="1"/>
                  </a:moveTo>
                  <a:lnTo>
                    <a:pt x="5532" y="42007"/>
                  </a:lnTo>
                  <a:lnTo>
                    <a:pt x="1642" y="42007"/>
                  </a:lnTo>
                  <a:lnTo>
                    <a:pt x="0" y="10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1"/>
            <p:cNvSpPr/>
            <p:nvPr/>
          </p:nvSpPr>
          <p:spPr>
            <a:xfrm flipH="1">
              <a:off x="2307698" y="2042120"/>
              <a:ext cx="21" cy="2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6EB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1"/>
            <p:cNvSpPr/>
            <p:nvPr/>
          </p:nvSpPr>
          <p:spPr>
            <a:xfrm flipH="1">
              <a:off x="2202312" y="2015450"/>
              <a:ext cx="324428" cy="687534"/>
            </a:xfrm>
            <a:custGeom>
              <a:rect b="b" l="l" r="r" t="t"/>
              <a:pathLst>
                <a:path extrusionOk="0" h="32920" w="15534">
                  <a:moveTo>
                    <a:pt x="5107" y="1"/>
                  </a:moveTo>
                  <a:cubicBezTo>
                    <a:pt x="5107" y="1"/>
                    <a:pt x="3527" y="92"/>
                    <a:pt x="2129" y="548"/>
                  </a:cubicBezTo>
                  <a:cubicBezTo>
                    <a:pt x="3892" y="730"/>
                    <a:pt x="4864" y="2372"/>
                    <a:pt x="4256" y="4925"/>
                  </a:cubicBezTo>
                  <a:cubicBezTo>
                    <a:pt x="3557" y="7843"/>
                    <a:pt x="1217" y="13284"/>
                    <a:pt x="1217" y="13284"/>
                  </a:cubicBezTo>
                  <a:cubicBezTo>
                    <a:pt x="1065" y="13284"/>
                    <a:pt x="943" y="13253"/>
                    <a:pt x="791" y="13193"/>
                  </a:cubicBezTo>
                  <a:lnTo>
                    <a:pt x="305" y="14256"/>
                  </a:lnTo>
                  <a:cubicBezTo>
                    <a:pt x="305" y="14256"/>
                    <a:pt x="913" y="18694"/>
                    <a:pt x="791" y="21399"/>
                  </a:cubicBezTo>
                  <a:cubicBezTo>
                    <a:pt x="670" y="24105"/>
                    <a:pt x="1" y="32919"/>
                    <a:pt x="1" y="32919"/>
                  </a:cubicBezTo>
                  <a:lnTo>
                    <a:pt x="15138" y="32919"/>
                  </a:lnTo>
                  <a:cubicBezTo>
                    <a:pt x="15138" y="32919"/>
                    <a:pt x="15411" y="21065"/>
                    <a:pt x="15503" y="13314"/>
                  </a:cubicBezTo>
                  <a:cubicBezTo>
                    <a:pt x="15533" y="10305"/>
                    <a:pt x="15533" y="7873"/>
                    <a:pt x="15503" y="7053"/>
                  </a:cubicBezTo>
                  <a:cubicBezTo>
                    <a:pt x="15351" y="4043"/>
                    <a:pt x="14196" y="1642"/>
                    <a:pt x="14196" y="1642"/>
                  </a:cubicBezTo>
                  <a:lnTo>
                    <a:pt x="10487" y="639"/>
                  </a:lnTo>
                  <a:lnTo>
                    <a:pt x="10487" y="639"/>
                  </a:lnTo>
                  <a:cubicBezTo>
                    <a:pt x="10487" y="639"/>
                    <a:pt x="11502" y="2105"/>
                    <a:pt x="8972" y="2105"/>
                  </a:cubicBezTo>
                  <a:cubicBezTo>
                    <a:pt x="8874" y="2105"/>
                    <a:pt x="8772" y="2103"/>
                    <a:pt x="8664" y="2098"/>
                  </a:cubicBezTo>
                  <a:cubicBezTo>
                    <a:pt x="5776" y="2068"/>
                    <a:pt x="5107" y="1"/>
                    <a:pt x="5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1"/>
            <p:cNvSpPr/>
            <p:nvPr/>
          </p:nvSpPr>
          <p:spPr>
            <a:xfrm flipH="1">
              <a:off x="2392763" y="2026707"/>
              <a:ext cx="189824" cy="297298"/>
            </a:xfrm>
            <a:custGeom>
              <a:rect b="b" l="l" r="r" t="t"/>
              <a:pathLst>
                <a:path extrusionOk="0" h="14235" w="9089">
                  <a:moveTo>
                    <a:pt x="5918" y="1"/>
                  </a:moveTo>
                  <a:cubicBezTo>
                    <a:pt x="5349" y="1"/>
                    <a:pt x="4803" y="100"/>
                    <a:pt x="4803" y="100"/>
                  </a:cubicBezTo>
                  <a:cubicBezTo>
                    <a:pt x="4803" y="100"/>
                    <a:pt x="0" y="495"/>
                    <a:pt x="2948" y="13778"/>
                  </a:cubicBezTo>
                  <a:cubicBezTo>
                    <a:pt x="2948" y="13778"/>
                    <a:pt x="5107" y="14234"/>
                    <a:pt x="5259" y="14234"/>
                  </a:cubicBezTo>
                  <a:cubicBezTo>
                    <a:pt x="5410" y="14234"/>
                    <a:pt x="9088" y="11590"/>
                    <a:pt x="9088" y="11590"/>
                  </a:cubicBezTo>
                  <a:cubicBezTo>
                    <a:pt x="9088" y="11590"/>
                    <a:pt x="7477" y="1042"/>
                    <a:pt x="7143" y="404"/>
                  </a:cubicBezTo>
                  <a:cubicBezTo>
                    <a:pt x="6983" y="84"/>
                    <a:pt x="6441" y="1"/>
                    <a:pt x="5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1"/>
            <p:cNvSpPr/>
            <p:nvPr/>
          </p:nvSpPr>
          <p:spPr>
            <a:xfrm flipH="1">
              <a:off x="2213757" y="1727738"/>
              <a:ext cx="219648" cy="225537"/>
            </a:xfrm>
            <a:custGeom>
              <a:rect b="b" l="l" r="r" t="t"/>
              <a:pathLst>
                <a:path extrusionOk="0" h="10799" w="10517">
                  <a:moveTo>
                    <a:pt x="5310" y="1"/>
                  </a:moveTo>
                  <a:cubicBezTo>
                    <a:pt x="4711" y="1"/>
                    <a:pt x="4083" y="150"/>
                    <a:pt x="3648" y="646"/>
                  </a:cubicBezTo>
                  <a:cubicBezTo>
                    <a:pt x="3648" y="646"/>
                    <a:pt x="3473" y="614"/>
                    <a:pt x="3254" y="614"/>
                  </a:cubicBezTo>
                  <a:cubicBezTo>
                    <a:pt x="2910" y="614"/>
                    <a:pt x="2457" y="693"/>
                    <a:pt x="2401" y="1102"/>
                  </a:cubicBezTo>
                  <a:cubicBezTo>
                    <a:pt x="2401" y="1102"/>
                    <a:pt x="1277" y="1558"/>
                    <a:pt x="1337" y="2348"/>
                  </a:cubicBezTo>
                  <a:cubicBezTo>
                    <a:pt x="1337" y="2348"/>
                    <a:pt x="608" y="3047"/>
                    <a:pt x="790" y="3777"/>
                  </a:cubicBezTo>
                  <a:cubicBezTo>
                    <a:pt x="790" y="3777"/>
                    <a:pt x="182" y="5479"/>
                    <a:pt x="456" y="6087"/>
                  </a:cubicBezTo>
                  <a:cubicBezTo>
                    <a:pt x="152" y="6755"/>
                    <a:pt x="0" y="7485"/>
                    <a:pt x="486" y="8123"/>
                  </a:cubicBezTo>
                  <a:cubicBezTo>
                    <a:pt x="517" y="8184"/>
                    <a:pt x="578" y="8214"/>
                    <a:pt x="578" y="8275"/>
                  </a:cubicBezTo>
                  <a:cubicBezTo>
                    <a:pt x="578" y="8336"/>
                    <a:pt x="517" y="8366"/>
                    <a:pt x="517" y="8397"/>
                  </a:cubicBezTo>
                  <a:cubicBezTo>
                    <a:pt x="365" y="8731"/>
                    <a:pt x="608" y="9096"/>
                    <a:pt x="760" y="9430"/>
                  </a:cubicBezTo>
                  <a:cubicBezTo>
                    <a:pt x="1003" y="9765"/>
                    <a:pt x="1155" y="10099"/>
                    <a:pt x="1246" y="10494"/>
                  </a:cubicBezTo>
                  <a:cubicBezTo>
                    <a:pt x="1307" y="10616"/>
                    <a:pt x="1337" y="10677"/>
                    <a:pt x="1337" y="10798"/>
                  </a:cubicBezTo>
                  <a:cubicBezTo>
                    <a:pt x="1459" y="10525"/>
                    <a:pt x="1520" y="10251"/>
                    <a:pt x="1611" y="10008"/>
                  </a:cubicBezTo>
                  <a:cubicBezTo>
                    <a:pt x="1611" y="9947"/>
                    <a:pt x="1733" y="9582"/>
                    <a:pt x="1733" y="9582"/>
                  </a:cubicBezTo>
                  <a:cubicBezTo>
                    <a:pt x="1733" y="9582"/>
                    <a:pt x="1641" y="9430"/>
                    <a:pt x="1368" y="9005"/>
                  </a:cubicBezTo>
                  <a:cubicBezTo>
                    <a:pt x="1125" y="8579"/>
                    <a:pt x="942" y="7789"/>
                    <a:pt x="1125" y="7363"/>
                  </a:cubicBezTo>
                  <a:cubicBezTo>
                    <a:pt x="1235" y="7158"/>
                    <a:pt x="1461" y="7109"/>
                    <a:pt x="1652" y="7109"/>
                  </a:cubicBezTo>
                  <a:cubicBezTo>
                    <a:pt x="1829" y="7109"/>
                    <a:pt x="1976" y="7151"/>
                    <a:pt x="1976" y="7151"/>
                  </a:cubicBezTo>
                  <a:cubicBezTo>
                    <a:pt x="1976" y="7151"/>
                    <a:pt x="2432" y="8427"/>
                    <a:pt x="2614" y="8427"/>
                  </a:cubicBezTo>
                  <a:cubicBezTo>
                    <a:pt x="2796" y="8427"/>
                    <a:pt x="2948" y="6573"/>
                    <a:pt x="2948" y="6573"/>
                  </a:cubicBezTo>
                  <a:cubicBezTo>
                    <a:pt x="2959" y="6573"/>
                    <a:pt x="2977" y="6574"/>
                    <a:pt x="3002" y="6574"/>
                  </a:cubicBezTo>
                  <a:cubicBezTo>
                    <a:pt x="3128" y="6574"/>
                    <a:pt x="3420" y="6553"/>
                    <a:pt x="3648" y="6300"/>
                  </a:cubicBezTo>
                  <a:cubicBezTo>
                    <a:pt x="3860" y="6056"/>
                    <a:pt x="3921" y="5631"/>
                    <a:pt x="3708" y="5296"/>
                  </a:cubicBezTo>
                  <a:cubicBezTo>
                    <a:pt x="3800" y="5236"/>
                    <a:pt x="4316" y="5023"/>
                    <a:pt x="4438" y="4445"/>
                  </a:cubicBezTo>
                  <a:cubicBezTo>
                    <a:pt x="4438" y="4445"/>
                    <a:pt x="4620" y="4487"/>
                    <a:pt x="4890" y="4487"/>
                  </a:cubicBezTo>
                  <a:cubicBezTo>
                    <a:pt x="5182" y="4487"/>
                    <a:pt x="5578" y="4438"/>
                    <a:pt x="5958" y="4233"/>
                  </a:cubicBezTo>
                  <a:lnTo>
                    <a:pt x="6687" y="3807"/>
                  </a:lnTo>
                  <a:cubicBezTo>
                    <a:pt x="6687" y="3807"/>
                    <a:pt x="7579" y="4224"/>
                    <a:pt x="8163" y="4224"/>
                  </a:cubicBezTo>
                  <a:cubicBezTo>
                    <a:pt x="8302" y="4224"/>
                    <a:pt x="8423" y="4200"/>
                    <a:pt x="8511" y="4141"/>
                  </a:cubicBezTo>
                  <a:cubicBezTo>
                    <a:pt x="8967" y="3837"/>
                    <a:pt x="9301" y="3807"/>
                    <a:pt x="9301" y="3807"/>
                  </a:cubicBezTo>
                  <a:cubicBezTo>
                    <a:pt x="9301" y="3807"/>
                    <a:pt x="9669" y="4065"/>
                    <a:pt x="9975" y="4065"/>
                  </a:cubicBezTo>
                  <a:cubicBezTo>
                    <a:pt x="10063" y="4065"/>
                    <a:pt x="10145" y="4044"/>
                    <a:pt x="10213" y="3989"/>
                  </a:cubicBezTo>
                  <a:cubicBezTo>
                    <a:pt x="10517" y="3807"/>
                    <a:pt x="10304" y="2743"/>
                    <a:pt x="9696" y="2500"/>
                  </a:cubicBezTo>
                  <a:cubicBezTo>
                    <a:pt x="9696" y="2500"/>
                    <a:pt x="9240" y="433"/>
                    <a:pt x="7052" y="342"/>
                  </a:cubicBezTo>
                  <a:cubicBezTo>
                    <a:pt x="7052" y="342"/>
                    <a:pt x="6215" y="1"/>
                    <a:pt x="5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1"/>
            <p:cNvSpPr/>
            <p:nvPr/>
          </p:nvSpPr>
          <p:spPr>
            <a:xfrm flipH="1">
              <a:off x="2211836" y="1711385"/>
              <a:ext cx="218394" cy="114909"/>
            </a:xfrm>
            <a:custGeom>
              <a:rect b="b" l="l" r="r" t="t"/>
              <a:pathLst>
                <a:path extrusionOk="0" h="5502" w="10457">
                  <a:moveTo>
                    <a:pt x="5167" y="0"/>
                  </a:moveTo>
                  <a:cubicBezTo>
                    <a:pt x="0" y="0"/>
                    <a:pt x="182" y="5502"/>
                    <a:pt x="182" y="5502"/>
                  </a:cubicBezTo>
                  <a:lnTo>
                    <a:pt x="10456" y="5320"/>
                  </a:lnTo>
                  <a:cubicBezTo>
                    <a:pt x="10456" y="5320"/>
                    <a:pt x="10304" y="0"/>
                    <a:pt x="5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1"/>
            <p:cNvSpPr/>
            <p:nvPr/>
          </p:nvSpPr>
          <p:spPr>
            <a:xfrm flipH="1">
              <a:off x="2169753" y="1816124"/>
              <a:ext cx="174160" cy="31641"/>
            </a:xfrm>
            <a:custGeom>
              <a:rect b="b" l="l" r="r" t="t"/>
              <a:pathLst>
                <a:path extrusionOk="0" h="1515" w="8339">
                  <a:moveTo>
                    <a:pt x="3740" y="1"/>
                  </a:moveTo>
                  <a:cubicBezTo>
                    <a:pt x="1885" y="1"/>
                    <a:pt x="1" y="396"/>
                    <a:pt x="1" y="396"/>
                  </a:cubicBezTo>
                  <a:cubicBezTo>
                    <a:pt x="1" y="396"/>
                    <a:pt x="2037" y="1247"/>
                    <a:pt x="3405" y="1429"/>
                  </a:cubicBezTo>
                  <a:cubicBezTo>
                    <a:pt x="3873" y="1492"/>
                    <a:pt x="4599" y="1515"/>
                    <a:pt x="5351" y="1515"/>
                  </a:cubicBezTo>
                  <a:cubicBezTo>
                    <a:pt x="6798" y="1515"/>
                    <a:pt x="8339" y="1428"/>
                    <a:pt x="8299" y="1368"/>
                  </a:cubicBezTo>
                  <a:cubicBezTo>
                    <a:pt x="8208" y="1247"/>
                    <a:pt x="6323" y="305"/>
                    <a:pt x="6323" y="305"/>
                  </a:cubicBezTo>
                  <a:cubicBezTo>
                    <a:pt x="6323" y="305"/>
                    <a:pt x="5594" y="1"/>
                    <a:pt x="3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1"/>
            <p:cNvSpPr/>
            <p:nvPr/>
          </p:nvSpPr>
          <p:spPr>
            <a:xfrm flipH="1">
              <a:off x="2281675" y="2073489"/>
              <a:ext cx="257115" cy="357029"/>
            </a:xfrm>
            <a:custGeom>
              <a:rect b="b" l="l" r="r" t="t"/>
              <a:pathLst>
                <a:path extrusionOk="0" h="17095" w="12311">
                  <a:moveTo>
                    <a:pt x="2366" y="0"/>
                  </a:moveTo>
                  <a:cubicBezTo>
                    <a:pt x="2108" y="0"/>
                    <a:pt x="1856" y="65"/>
                    <a:pt x="1611" y="201"/>
                  </a:cubicBezTo>
                  <a:cubicBezTo>
                    <a:pt x="0" y="1112"/>
                    <a:pt x="912" y="4000"/>
                    <a:pt x="2797" y="7222"/>
                  </a:cubicBezTo>
                  <a:cubicBezTo>
                    <a:pt x="4589" y="10344"/>
                    <a:pt x="9158" y="17095"/>
                    <a:pt x="10752" y="17095"/>
                  </a:cubicBezTo>
                  <a:cubicBezTo>
                    <a:pt x="10834" y="17095"/>
                    <a:pt x="10908" y="17077"/>
                    <a:pt x="10973" y="17040"/>
                  </a:cubicBezTo>
                  <a:cubicBezTo>
                    <a:pt x="12311" y="16310"/>
                    <a:pt x="8785" y="8225"/>
                    <a:pt x="6991" y="4912"/>
                  </a:cubicBezTo>
                  <a:cubicBezTo>
                    <a:pt x="5491" y="2093"/>
                    <a:pt x="3837" y="0"/>
                    <a:pt x="236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1"/>
            <p:cNvSpPr/>
            <p:nvPr/>
          </p:nvSpPr>
          <p:spPr>
            <a:xfrm flipH="1">
              <a:off x="1957916" y="2366422"/>
              <a:ext cx="385997" cy="72095"/>
            </a:xfrm>
            <a:custGeom>
              <a:rect b="b" l="l" r="r" t="t"/>
              <a:pathLst>
                <a:path extrusionOk="0" h="3452" w="18482">
                  <a:moveTo>
                    <a:pt x="6524" y="1"/>
                  </a:moveTo>
                  <a:cubicBezTo>
                    <a:pt x="6226" y="1"/>
                    <a:pt x="5964" y="2"/>
                    <a:pt x="5746" y="5"/>
                  </a:cubicBezTo>
                  <a:cubicBezTo>
                    <a:pt x="2980" y="96"/>
                    <a:pt x="1" y="339"/>
                    <a:pt x="62" y="1859"/>
                  </a:cubicBezTo>
                  <a:cubicBezTo>
                    <a:pt x="88" y="3197"/>
                    <a:pt x="2379" y="3451"/>
                    <a:pt x="4835" y="3451"/>
                  </a:cubicBezTo>
                  <a:cubicBezTo>
                    <a:pt x="5168" y="3451"/>
                    <a:pt x="5503" y="3447"/>
                    <a:pt x="5837" y="3439"/>
                  </a:cubicBezTo>
                  <a:cubicBezTo>
                    <a:pt x="8603" y="3379"/>
                    <a:pt x="18481" y="2771"/>
                    <a:pt x="18451" y="1403"/>
                  </a:cubicBezTo>
                  <a:cubicBezTo>
                    <a:pt x="18395" y="199"/>
                    <a:pt x="10009" y="1"/>
                    <a:pt x="6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1"/>
            <p:cNvSpPr/>
            <p:nvPr/>
          </p:nvSpPr>
          <p:spPr>
            <a:xfrm flipH="1">
              <a:off x="2319122" y="2028796"/>
              <a:ext cx="60963" cy="45717"/>
            </a:xfrm>
            <a:custGeom>
              <a:rect b="b" l="l" r="r" t="t"/>
              <a:pathLst>
                <a:path extrusionOk="0" h="2189" w="2919">
                  <a:moveTo>
                    <a:pt x="1520" y="0"/>
                  </a:moveTo>
                  <a:lnTo>
                    <a:pt x="669" y="760"/>
                  </a:lnTo>
                  <a:cubicBezTo>
                    <a:pt x="669" y="760"/>
                    <a:pt x="0" y="1429"/>
                    <a:pt x="487" y="1520"/>
                  </a:cubicBezTo>
                  <a:cubicBezTo>
                    <a:pt x="973" y="1611"/>
                    <a:pt x="2918" y="2189"/>
                    <a:pt x="2918" y="2189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1"/>
            <p:cNvSpPr/>
            <p:nvPr/>
          </p:nvSpPr>
          <p:spPr>
            <a:xfrm flipH="1">
              <a:off x="2348320" y="1993876"/>
              <a:ext cx="78110" cy="80637"/>
            </a:xfrm>
            <a:custGeom>
              <a:rect b="b" l="l" r="r" t="t"/>
              <a:pathLst>
                <a:path extrusionOk="0" h="3861" w="3740">
                  <a:moveTo>
                    <a:pt x="548" y="0"/>
                  </a:moveTo>
                  <a:lnTo>
                    <a:pt x="0" y="1216"/>
                  </a:lnTo>
                  <a:lnTo>
                    <a:pt x="2584" y="3861"/>
                  </a:lnTo>
                  <a:lnTo>
                    <a:pt x="3739" y="167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1"/>
            <p:cNvSpPr/>
            <p:nvPr/>
          </p:nvSpPr>
          <p:spPr>
            <a:xfrm flipH="1">
              <a:off x="2404187" y="1993876"/>
              <a:ext cx="10818" cy="6370"/>
            </a:xfrm>
            <a:custGeom>
              <a:rect b="b" l="l" r="r" t="t"/>
              <a:pathLst>
                <a:path extrusionOk="0" h="305" w="518">
                  <a:moveTo>
                    <a:pt x="1" y="0"/>
                  </a:moveTo>
                  <a:lnTo>
                    <a:pt x="517" y="30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61"/>
            <p:cNvSpPr/>
            <p:nvPr/>
          </p:nvSpPr>
          <p:spPr>
            <a:xfrm flipH="1">
              <a:off x="2278501" y="2023073"/>
              <a:ext cx="25417" cy="33040"/>
            </a:xfrm>
            <a:custGeom>
              <a:rect b="b" l="l" r="r" t="t"/>
              <a:pathLst>
                <a:path extrusionOk="0" h="1582" w="1217">
                  <a:moveTo>
                    <a:pt x="457" y="1"/>
                  </a:moveTo>
                  <a:lnTo>
                    <a:pt x="1" y="912"/>
                  </a:lnTo>
                  <a:lnTo>
                    <a:pt x="1217" y="1581"/>
                  </a:lnTo>
                  <a:lnTo>
                    <a:pt x="1217" y="158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61"/>
            <p:cNvSpPr/>
            <p:nvPr/>
          </p:nvSpPr>
          <p:spPr>
            <a:xfrm flipH="1">
              <a:off x="2295000" y="2017371"/>
              <a:ext cx="24143" cy="57141"/>
            </a:xfrm>
            <a:custGeom>
              <a:rect b="b" l="l" r="r" t="t"/>
              <a:pathLst>
                <a:path extrusionOk="0" h="2736" w="1156">
                  <a:moveTo>
                    <a:pt x="547" y="0"/>
                  </a:moveTo>
                  <a:cubicBezTo>
                    <a:pt x="547" y="0"/>
                    <a:pt x="487" y="1033"/>
                    <a:pt x="426" y="1520"/>
                  </a:cubicBezTo>
                  <a:cubicBezTo>
                    <a:pt x="335" y="2006"/>
                    <a:pt x="0" y="2736"/>
                    <a:pt x="0" y="2736"/>
                  </a:cubicBezTo>
                  <a:cubicBezTo>
                    <a:pt x="0" y="2736"/>
                    <a:pt x="608" y="1915"/>
                    <a:pt x="791" y="1398"/>
                  </a:cubicBezTo>
                  <a:cubicBezTo>
                    <a:pt x="1003" y="942"/>
                    <a:pt x="1155" y="243"/>
                    <a:pt x="1155" y="24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61"/>
            <p:cNvSpPr/>
            <p:nvPr/>
          </p:nvSpPr>
          <p:spPr>
            <a:xfrm flipH="1">
              <a:off x="2294374" y="2023700"/>
              <a:ext cx="54614" cy="61611"/>
            </a:xfrm>
            <a:custGeom>
              <a:rect b="b" l="l" r="r" t="t"/>
              <a:pathLst>
                <a:path extrusionOk="0" h="2950" w="2615">
                  <a:moveTo>
                    <a:pt x="2615" y="1"/>
                  </a:moveTo>
                  <a:cubicBezTo>
                    <a:pt x="2615" y="1"/>
                    <a:pt x="2584" y="31"/>
                    <a:pt x="2493" y="183"/>
                  </a:cubicBezTo>
                  <a:cubicBezTo>
                    <a:pt x="2463" y="335"/>
                    <a:pt x="2341" y="548"/>
                    <a:pt x="2280" y="791"/>
                  </a:cubicBezTo>
                  <a:cubicBezTo>
                    <a:pt x="2189" y="1065"/>
                    <a:pt x="2037" y="1338"/>
                    <a:pt x="1885" y="1642"/>
                  </a:cubicBezTo>
                  <a:cubicBezTo>
                    <a:pt x="1764" y="1855"/>
                    <a:pt x="1612" y="2098"/>
                    <a:pt x="1460" y="2341"/>
                  </a:cubicBezTo>
                  <a:cubicBezTo>
                    <a:pt x="1368" y="2159"/>
                    <a:pt x="1217" y="1946"/>
                    <a:pt x="1034" y="1764"/>
                  </a:cubicBezTo>
                  <a:cubicBezTo>
                    <a:pt x="913" y="1521"/>
                    <a:pt x="669" y="1217"/>
                    <a:pt x="517" y="1004"/>
                  </a:cubicBezTo>
                  <a:cubicBezTo>
                    <a:pt x="365" y="761"/>
                    <a:pt x="213" y="609"/>
                    <a:pt x="153" y="457"/>
                  </a:cubicBezTo>
                  <a:cubicBezTo>
                    <a:pt x="31" y="335"/>
                    <a:pt x="1" y="275"/>
                    <a:pt x="1" y="275"/>
                  </a:cubicBezTo>
                  <a:lnTo>
                    <a:pt x="1" y="275"/>
                  </a:lnTo>
                  <a:lnTo>
                    <a:pt x="92" y="487"/>
                  </a:lnTo>
                  <a:cubicBezTo>
                    <a:pt x="183" y="639"/>
                    <a:pt x="244" y="822"/>
                    <a:pt x="396" y="1065"/>
                  </a:cubicBezTo>
                  <a:cubicBezTo>
                    <a:pt x="517" y="1278"/>
                    <a:pt x="700" y="1642"/>
                    <a:pt x="852" y="1855"/>
                  </a:cubicBezTo>
                  <a:cubicBezTo>
                    <a:pt x="1065" y="2159"/>
                    <a:pt x="1217" y="2433"/>
                    <a:pt x="1399" y="2737"/>
                  </a:cubicBezTo>
                  <a:lnTo>
                    <a:pt x="1520" y="2949"/>
                  </a:lnTo>
                  <a:lnTo>
                    <a:pt x="1672" y="2737"/>
                  </a:lnTo>
                  <a:lnTo>
                    <a:pt x="1703" y="2706"/>
                  </a:lnTo>
                  <a:cubicBezTo>
                    <a:pt x="1885" y="2402"/>
                    <a:pt x="2037" y="2068"/>
                    <a:pt x="2189" y="1764"/>
                  </a:cubicBezTo>
                  <a:cubicBezTo>
                    <a:pt x="2341" y="1430"/>
                    <a:pt x="2432" y="1156"/>
                    <a:pt x="2463" y="882"/>
                  </a:cubicBezTo>
                  <a:cubicBezTo>
                    <a:pt x="2493" y="609"/>
                    <a:pt x="2524" y="366"/>
                    <a:pt x="2584" y="244"/>
                  </a:cubicBezTo>
                  <a:cubicBezTo>
                    <a:pt x="2615" y="62"/>
                    <a:pt x="2615" y="1"/>
                    <a:pt x="2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61"/>
            <p:cNvSpPr/>
            <p:nvPr/>
          </p:nvSpPr>
          <p:spPr>
            <a:xfrm flipH="1">
              <a:off x="2213110" y="2179230"/>
              <a:ext cx="33040" cy="15267"/>
            </a:xfrm>
            <a:custGeom>
              <a:rect b="b" l="l" r="r" t="t"/>
              <a:pathLst>
                <a:path extrusionOk="0" h="731" w="1582">
                  <a:moveTo>
                    <a:pt x="1" y="1"/>
                  </a:moveTo>
                  <a:lnTo>
                    <a:pt x="1" y="730"/>
                  </a:lnTo>
                  <a:lnTo>
                    <a:pt x="1581" y="730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61"/>
            <p:cNvSpPr/>
            <p:nvPr/>
          </p:nvSpPr>
          <p:spPr>
            <a:xfrm flipH="1">
              <a:off x="2029656" y="2048302"/>
              <a:ext cx="537079" cy="402767"/>
            </a:xfrm>
            <a:custGeom>
              <a:rect b="b" l="l" r="r" t="t"/>
              <a:pathLst>
                <a:path extrusionOk="0" h="19285" w="25716">
                  <a:moveTo>
                    <a:pt x="3879" y="0"/>
                  </a:moveTo>
                  <a:cubicBezTo>
                    <a:pt x="3243" y="0"/>
                    <a:pt x="2591" y="258"/>
                    <a:pt x="2007" y="951"/>
                  </a:cubicBezTo>
                  <a:cubicBezTo>
                    <a:pt x="1" y="3322"/>
                    <a:pt x="4044" y="10282"/>
                    <a:pt x="5655" y="12501"/>
                  </a:cubicBezTo>
                  <a:cubicBezTo>
                    <a:pt x="7326" y="14750"/>
                    <a:pt x="9910" y="19158"/>
                    <a:pt x="12342" y="19279"/>
                  </a:cubicBezTo>
                  <a:cubicBezTo>
                    <a:pt x="12442" y="19283"/>
                    <a:pt x="12556" y="19285"/>
                    <a:pt x="12683" y="19285"/>
                  </a:cubicBezTo>
                  <a:cubicBezTo>
                    <a:pt x="15654" y="19285"/>
                    <a:pt x="25716" y="18307"/>
                    <a:pt x="25716" y="18307"/>
                  </a:cubicBezTo>
                  <a:lnTo>
                    <a:pt x="25716" y="15419"/>
                  </a:lnTo>
                  <a:cubicBezTo>
                    <a:pt x="25716" y="15419"/>
                    <a:pt x="22767" y="15115"/>
                    <a:pt x="19880" y="14963"/>
                  </a:cubicBezTo>
                  <a:cubicBezTo>
                    <a:pt x="17023" y="14872"/>
                    <a:pt x="12585" y="14750"/>
                    <a:pt x="12585" y="14750"/>
                  </a:cubicBezTo>
                  <a:cubicBezTo>
                    <a:pt x="12585" y="14750"/>
                    <a:pt x="7600" y="2744"/>
                    <a:pt x="6901" y="1741"/>
                  </a:cubicBezTo>
                  <a:cubicBezTo>
                    <a:pt x="6450" y="1106"/>
                    <a:pt x="5197" y="0"/>
                    <a:pt x="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61"/>
            <p:cNvSpPr/>
            <p:nvPr/>
          </p:nvSpPr>
          <p:spPr>
            <a:xfrm flipH="1">
              <a:off x="2237232" y="1756455"/>
              <a:ext cx="40016" cy="44464"/>
            </a:xfrm>
            <a:custGeom>
              <a:rect b="b" l="l" r="r" t="t"/>
              <a:pathLst>
                <a:path extrusionOk="0" h="2129" w="1916">
                  <a:moveTo>
                    <a:pt x="973" y="365"/>
                  </a:moveTo>
                  <a:cubicBezTo>
                    <a:pt x="1307" y="365"/>
                    <a:pt x="1520" y="669"/>
                    <a:pt x="1520" y="1064"/>
                  </a:cubicBezTo>
                  <a:cubicBezTo>
                    <a:pt x="1520" y="1429"/>
                    <a:pt x="1277" y="1733"/>
                    <a:pt x="973" y="1733"/>
                  </a:cubicBezTo>
                  <a:cubicBezTo>
                    <a:pt x="669" y="1733"/>
                    <a:pt x="396" y="1429"/>
                    <a:pt x="396" y="1064"/>
                  </a:cubicBezTo>
                  <a:cubicBezTo>
                    <a:pt x="396" y="669"/>
                    <a:pt x="669" y="365"/>
                    <a:pt x="973" y="365"/>
                  </a:cubicBezTo>
                  <a:close/>
                  <a:moveTo>
                    <a:pt x="973" y="0"/>
                  </a:moveTo>
                  <a:cubicBezTo>
                    <a:pt x="426" y="0"/>
                    <a:pt x="0" y="487"/>
                    <a:pt x="0" y="1064"/>
                  </a:cubicBezTo>
                  <a:cubicBezTo>
                    <a:pt x="0" y="1642"/>
                    <a:pt x="426" y="2128"/>
                    <a:pt x="973" y="2128"/>
                  </a:cubicBezTo>
                  <a:cubicBezTo>
                    <a:pt x="1490" y="2128"/>
                    <a:pt x="1915" y="1642"/>
                    <a:pt x="1915" y="1064"/>
                  </a:cubicBezTo>
                  <a:cubicBezTo>
                    <a:pt x="1915" y="487"/>
                    <a:pt x="1490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61"/>
          <p:cNvSpPr txBox="1"/>
          <p:nvPr>
            <p:ph type="title"/>
          </p:nvPr>
        </p:nvSpPr>
        <p:spPr>
          <a:xfrm>
            <a:off x="4729825" y="1853150"/>
            <a:ext cx="4120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接下來</a:t>
            </a:r>
            <a:br>
              <a:rPr lang="en" sz="3000"/>
            </a:br>
            <a:r>
              <a:rPr lang="en" sz="3000"/>
              <a:t>我們想要進一步探討...</a:t>
            </a:r>
            <a:endParaRPr sz="3000"/>
          </a:p>
        </p:txBody>
      </p:sp>
      <p:sp>
        <p:nvSpPr>
          <p:cNvPr id="780" name="Google Shape;780;p61"/>
          <p:cNvSpPr txBox="1"/>
          <p:nvPr>
            <p:ph idx="4294967295" type="subTitle"/>
          </p:nvPr>
        </p:nvSpPr>
        <p:spPr>
          <a:xfrm>
            <a:off x="4351525" y="2696250"/>
            <a:ext cx="4642500" cy="16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為什麼短距離會是影響模型結果的第一要素？</a:t>
            </a:r>
            <a:endParaRPr sz="16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短距離訂單真的比較常延誤嗎？</a:t>
            </a:r>
            <a:endParaRPr sz="16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短距離訂單中，有哪些因素和延遲時長有關？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2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定義短距離訂單與延遲時長</a:t>
            </a:r>
            <a:endParaRPr/>
          </a:p>
        </p:txBody>
      </p:sp>
      <p:sp>
        <p:nvSpPr>
          <p:cNvPr id="786" name="Google Shape;786;p62"/>
          <p:cNvSpPr txBox="1"/>
          <p:nvPr>
            <p:ph idx="1" type="body"/>
          </p:nvPr>
        </p:nvSpPr>
        <p:spPr>
          <a:xfrm>
            <a:off x="713250" y="1228675"/>
            <a:ext cx="41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短距離訂單：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派送距離 ≤ 6 公里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延遲時長：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延遲時長 = 實際配送時間 - API預測時間</a:t>
            </a:r>
            <a:endParaRPr sz="1600"/>
          </a:p>
        </p:txBody>
      </p:sp>
      <p:pic>
        <p:nvPicPr>
          <p:cNvPr id="787" name="Google Shape;787;p62" title="distance_km dependence 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925" y="1486451"/>
            <a:ext cx="3592425" cy="290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8" name="Google Shape;788;p62"/>
          <p:cNvCxnSpPr/>
          <p:nvPr/>
        </p:nvCxnSpPr>
        <p:spPr>
          <a:xfrm>
            <a:off x="5573175" y="2887850"/>
            <a:ext cx="268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3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延遲訂單的來源結構</a:t>
            </a:r>
            <a:endParaRPr/>
          </a:p>
        </p:txBody>
      </p:sp>
      <p:sp>
        <p:nvSpPr>
          <p:cNvPr id="794" name="Google Shape;794;p63"/>
          <p:cNvSpPr txBox="1"/>
          <p:nvPr>
            <p:ph idx="1" type="body"/>
          </p:nvPr>
        </p:nvSpPr>
        <p:spPr>
          <a:xfrm>
            <a:off x="737000" y="1408100"/>
            <a:ext cx="36006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Q. </a:t>
            </a:r>
            <a:r>
              <a:rPr b="1" lang="en" sz="1600"/>
              <a:t>所有訂單中</a:t>
            </a:r>
            <a:r>
              <a:rPr lang="en" sz="1600"/>
              <a:t>有多少是短距離訂單？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所有訂單數：38835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當中的短距離訂單數：11218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短距離訂單比例：28.89%</a:t>
            </a:r>
            <a:endParaRPr sz="1800"/>
          </a:p>
        </p:txBody>
      </p:sp>
      <p:sp>
        <p:nvSpPr>
          <p:cNvPr id="795" name="Google Shape;795;p63"/>
          <p:cNvSpPr txBox="1"/>
          <p:nvPr>
            <p:ph idx="2" type="body"/>
          </p:nvPr>
        </p:nvSpPr>
        <p:spPr>
          <a:xfrm>
            <a:off x="4671650" y="1408100"/>
            <a:ext cx="4008600" cy="22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Q. </a:t>
            </a:r>
            <a:r>
              <a:rPr b="1" lang="en" sz="1600"/>
              <a:t>所有延遲訂單中</a:t>
            </a:r>
            <a:r>
              <a:rPr lang="en" sz="1600"/>
              <a:t>有多少是短距離訂單？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所有延遲訂單數：14403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當中的短距離訂單數</a:t>
            </a:r>
            <a:r>
              <a:rPr lang="en" sz="1600"/>
              <a:t>：8904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lang="en" sz="1600"/>
              <a:t>短距離訂單比例：61.82%</a:t>
            </a:r>
            <a:endParaRPr sz="1800"/>
          </a:p>
        </p:txBody>
      </p:sp>
      <p:pic>
        <p:nvPicPr>
          <p:cNvPr id="796" name="Google Shape;79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750" y="3378650"/>
            <a:ext cx="4211900" cy="7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3"/>
          <p:cNvSpPr txBox="1"/>
          <p:nvPr/>
        </p:nvSpPr>
        <p:spPr>
          <a:xfrm>
            <a:off x="4337600" y="3694625"/>
            <a:ext cx="1820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比例提升很多</a:t>
            </a:r>
            <a:endParaRPr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短距離訂單與延遲時長</a:t>
            </a:r>
            <a:endParaRPr/>
          </a:p>
        </p:txBody>
      </p:sp>
      <p:sp>
        <p:nvSpPr>
          <p:cNvPr id="803" name="Google Shape;803;p64"/>
          <p:cNvSpPr txBox="1"/>
          <p:nvPr>
            <p:ph idx="1" type="body"/>
          </p:nvPr>
        </p:nvSpPr>
        <p:spPr>
          <a:xfrm>
            <a:off x="378375" y="1228675"/>
            <a:ext cx="32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在短距離訂單中：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79.4%的訂單有延遲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1%的訂單延遲超過 20 分鐘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⇒ 公司可以此作為賠償標準</a:t>
            </a:r>
            <a:endParaRPr sz="1600"/>
          </a:p>
        </p:txBody>
      </p:sp>
      <p:pic>
        <p:nvPicPr>
          <p:cNvPr id="804" name="Google Shape;804;p64" title="short order delay 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650" y="1228675"/>
            <a:ext cx="5156676" cy="307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64"/>
          <p:cNvCxnSpPr/>
          <p:nvPr/>
        </p:nvCxnSpPr>
        <p:spPr>
          <a:xfrm>
            <a:off x="6756125" y="1362800"/>
            <a:ext cx="0" cy="2698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64"/>
          <p:cNvCxnSpPr/>
          <p:nvPr/>
        </p:nvCxnSpPr>
        <p:spPr>
          <a:xfrm>
            <a:off x="7566800" y="1362788"/>
            <a:ext cx="0" cy="26988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5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短距離訂單中和延遲時長有關的因素-1</a:t>
            </a:r>
            <a:endParaRPr/>
          </a:p>
        </p:txBody>
      </p:sp>
      <p:sp>
        <p:nvSpPr>
          <p:cNvPr id="812" name="Google Shape;812;p65"/>
          <p:cNvSpPr txBox="1"/>
          <p:nvPr>
            <p:ph idx="1" type="body"/>
          </p:nvPr>
        </p:nvSpPr>
        <p:spPr>
          <a:xfrm>
            <a:off x="503500" y="1228675"/>
            <a:ext cx="312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與延遲時長正相關：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年齡越高，延遲越長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同時處理多張訂單，延遲越長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與延遲時長負相關：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評分高的外送員延遲較短（可反映服務品質）</a:t>
            </a:r>
            <a:endParaRPr sz="1600"/>
          </a:p>
        </p:txBody>
      </p:sp>
      <p:grpSp>
        <p:nvGrpSpPr>
          <p:cNvPr id="813" name="Google Shape;813;p65"/>
          <p:cNvGrpSpPr/>
          <p:nvPr/>
        </p:nvGrpSpPr>
        <p:grpSpPr>
          <a:xfrm>
            <a:off x="3702500" y="1534025"/>
            <a:ext cx="5238025" cy="2707425"/>
            <a:chOff x="3702500" y="1534025"/>
            <a:chExt cx="5238025" cy="2707425"/>
          </a:xfrm>
        </p:grpSpPr>
        <p:pic>
          <p:nvPicPr>
            <p:cNvPr id="814" name="Google Shape;814;p65" title="delay minutes heatmap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02500" y="1534025"/>
              <a:ext cx="5238025" cy="270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Google Shape;815;p65"/>
            <p:cNvSpPr/>
            <p:nvPr/>
          </p:nvSpPr>
          <p:spPr>
            <a:xfrm>
              <a:off x="3860525" y="1966050"/>
              <a:ext cx="4413300" cy="5505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65"/>
            <p:cNvSpPr/>
            <p:nvPr/>
          </p:nvSpPr>
          <p:spPr>
            <a:xfrm>
              <a:off x="3860525" y="3525800"/>
              <a:ext cx="4413300" cy="254400"/>
            </a:xfrm>
            <a:prstGeom prst="rect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6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短距離訂單中和延遲時長有關的因素-2</a:t>
            </a:r>
            <a:endParaRPr/>
          </a:p>
        </p:txBody>
      </p:sp>
      <p:sp>
        <p:nvSpPr>
          <p:cNvPr id="822" name="Google Shape;822;p66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在短距離訂單中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在半郊區的訂單，延遲越多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en" sz="1600"/>
              <a:t>經過高車流密度的訂單，延遲越多</a:t>
            </a:r>
            <a:endParaRPr sz="1600"/>
          </a:p>
        </p:txBody>
      </p:sp>
      <p:pic>
        <p:nvPicPr>
          <p:cNvPr id="823" name="Google Shape;823;p66" title="delay minutes boxplot.png"/>
          <p:cNvPicPr preferRelativeResize="0"/>
          <p:nvPr/>
        </p:nvPicPr>
        <p:blipFill rotWithShape="1">
          <a:blip r:embed="rId3">
            <a:alphaModFix/>
          </a:blip>
          <a:srcRect b="25768" l="0" r="48770" t="50000"/>
          <a:stretch/>
        </p:blipFill>
        <p:spPr>
          <a:xfrm>
            <a:off x="4872000" y="2884863"/>
            <a:ext cx="3547457" cy="186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6" title="delay minutes boxplot.png"/>
          <p:cNvPicPr preferRelativeResize="0"/>
          <p:nvPr/>
        </p:nvPicPr>
        <p:blipFill rotWithShape="1">
          <a:blip r:embed="rId3">
            <a:alphaModFix/>
          </a:blip>
          <a:srcRect b="0" l="50597" r="0" t="74585"/>
          <a:stretch/>
        </p:blipFill>
        <p:spPr>
          <a:xfrm>
            <a:off x="1201350" y="2857099"/>
            <a:ext cx="3443400" cy="197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7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商業應用與策略建議</a:t>
            </a:r>
            <a:endParaRPr/>
          </a:p>
        </p:txBody>
      </p:sp>
      <p:sp>
        <p:nvSpPr>
          <p:cNvPr id="830" name="Google Shape;830;p67"/>
          <p:cNvSpPr txBox="1"/>
          <p:nvPr>
            <p:ph idx="1" type="body"/>
          </p:nvPr>
        </p:nvSpPr>
        <p:spPr>
          <a:xfrm>
            <a:off x="713250" y="12286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建立高延遲風險預測模型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針對個別訂單分析延遲原因，針對高風險訂單進行緊急調度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例如：提供買家更保守的ETA（預期送達時間）、主動發送延遲預告、改指派年輕高評價外送員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針對短距離訂單進行排單優化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優先配送短距離訂單，且避免多單、低評價外送員等可能讓延遲時長變長的因子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 txBox="1"/>
          <p:nvPr>
            <p:ph type="ctrTitle"/>
          </p:nvPr>
        </p:nvSpPr>
        <p:spPr>
          <a:xfrm>
            <a:off x="5347800" y="2174900"/>
            <a:ext cx="3083100" cy="13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系統介面與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視覺化分析</a:t>
            </a:r>
            <a:endParaRPr sz="4400"/>
          </a:p>
        </p:txBody>
      </p:sp>
      <p:sp>
        <p:nvSpPr>
          <p:cNvPr id="836" name="Google Shape;836;p68"/>
          <p:cNvSpPr txBox="1"/>
          <p:nvPr>
            <p:ph idx="2" type="title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7" name="Google Shape;837;p68"/>
          <p:cNvSpPr/>
          <p:nvPr/>
        </p:nvSpPr>
        <p:spPr>
          <a:xfrm>
            <a:off x="-449032" y="766006"/>
            <a:ext cx="5261828" cy="3282219"/>
          </a:xfrm>
          <a:custGeom>
            <a:rect b="b" l="l" r="r" t="t"/>
            <a:pathLst>
              <a:path extrusionOk="0" h="175262" w="280968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68"/>
          <p:cNvSpPr/>
          <p:nvPr/>
        </p:nvSpPr>
        <p:spPr>
          <a:xfrm>
            <a:off x="-366069" y="4450023"/>
            <a:ext cx="4884806" cy="239712"/>
          </a:xfrm>
          <a:custGeom>
            <a:rect b="b" l="l" r="r" t="t"/>
            <a:pathLst>
              <a:path extrusionOk="0" h="12800" w="260836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68"/>
          <p:cNvGrpSpPr/>
          <p:nvPr/>
        </p:nvGrpSpPr>
        <p:grpSpPr>
          <a:xfrm>
            <a:off x="284487" y="828012"/>
            <a:ext cx="3674991" cy="3793236"/>
            <a:chOff x="284487" y="828012"/>
            <a:chExt cx="3674991" cy="3793236"/>
          </a:xfrm>
        </p:grpSpPr>
        <p:sp>
          <p:nvSpPr>
            <p:cNvPr id="840" name="Google Shape;840;p68"/>
            <p:cNvSpPr/>
            <p:nvPr/>
          </p:nvSpPr>
          <p:spPr>
            <a:xfrm>
              <a:off x="1720043" y="2281566"/>
              <a:ext cx="842569" cy="1414413"/>
            </a:xfrm>
            <a:custGeom>
              <a:rect b="b" l="l" r="r" t="t"/>
              <a:pathLst>
                <a:path extrusionOk="0" h="75526" w="44991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8"/>
            <p:cNvSpPr/>
            <p:nvPr/>
          </p:nvSpPr>
          <p:spPr>
            <a:xfrm>
              <a:off x="1703057" y="3483197"/>
              <a:ext cx="349418" cy="247840"/>
            </a:xfrm>
            <a:custGeom>
              <a:rect b="b" l="l" r="r" t="t"/>
              <a:pathLst>
                <a:path extrusionOk="0" h="13234" w="18658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8"/>
            <p:cNvSpPr/>
            <p:nvPr/>
          </p:nvSpPr>
          <p:spPr>
            <a:xfrm>
              <a:off x="655497" y="2970644"/>
              <a:ext cx="871746" cy="249825"/>
            </a:xfrm>
            <a:custGeom>
              <a:rect b="b" l="l" r="r" t="t"/>
              <a:pathLst>
                <a:path extrusionOk="0" h="13340" w="46549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8"/>
            <p:cNvSpPr/>
            <p:nvPr/>
          </p:nvSpPr>
          <p:spPr>
            <a:xfrm>
              <a:off x="2471952" y="3196479"/>
              <a:ext cx="1424769" cy="1424769"/>
            </a:xfrm>
            <a:custGeom>
              <a:rect b="b" l="l" r="r" t="t"/>
              <a:pathLst>
                <a:path extrusionOk="0" h="76079" w="76079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8"/>
            <p:cNvSpPr/>
            <p:nvPr/>
          </p:nvSpPr>
          <p:spPr>
            <a:xfrm>
              <a:off x="3093780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8"/>
            <p:cNvSpPr/>
            <p:nvPr/>
          </p:nvSpPr>
          <p:spPr>
            <a:xfrm>
              <a:off x="2413523" y="3126626"/>
              <a:ext cx="826501" cy="826501"/>
            </a:xfrm>
            <a:custGeom>
              <a:rect b="b" l="l" r="r" t="t"/>
              <a:pathLst>
                <a:path extrusionOk="0" h="44133" w="44133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8"/>
            <p:cNvSpPr/>
            <p:nvPr/>
          </p:nvSpPr>
          <p:spPr>
            <a:xfrm>
              <a:off x="368030" y="3196479"/>
              <a:ext cx="1424788" cy="1424769"/>
            </a:xfrm>
            <a:custGeom>
              <a:rect b="b" l="l" r="r" t="t"/>
              <a:pathLst>
                <a:path extrusionOk="0" h="76079" w="7608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8"/>
            <p:cNvSpPr/>
            <p:nvPr/>
          </p:nvSpPr>
          <p:spPr>
            <a:xfrm>
              <a:off x="284487" y="3115202"/>
              <a:ext cx="1430669" cy="826501"/>
            </a:xfrm>
            <a:custGeom>
              <a:rect b="b" l="l" r="r" t="t"/>
              <a:pathLst>
                <a:path extrusionOk="0" h="44133" w="76394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8"/>
            <p:cNvSpPr/>
            <p:nvPr/>
          </p:nvSpPr>
          <p:spPr>
            <a:xfrm>
              <a:off x="989896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8"/>
            <p:cNvSpPr/>
            <p:nvPr/>
          </p:nvSpPr>
          <p:spPr>
            <a:xfrm>
              <a:off x="1053400" y="2463410"/>
              <a:ext cx="2177184" cy="1558727"/>
            </a:xfrm>
            <a:custGeom>
              <a:rect b="b" l="l" r="r" t="t"/>
              <a:pathLst>
                <a:path extrusionOk="0" h="83232" w="116256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8"/>
            <p:cNvSpPr/>
            <p:nvPr/>
          </p:nvSpPr>
          <p:spPr>
            <a:xfrm>
              <a:off x="2680146" y="2456537"/>
              <a:ext cx="495324" cy="300651"/>
            </a:xfrm>
            <a:custGeom>
              <a:rect b="b" l="l" r="r" t="t"/>
              <a:pathLst>
                <a:path extrusionOk="0" h="16054" w="26449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8"/>
            <p:cNvSpPr/>
            <p:nvPr/>
          </p:nvSpPr>
          <p:spPr>
            <a:xfrm>
              <a:off x="1722815" y="3783830"/>
              <a:ext cx="362152" cy="362152"/>
            </a:xfrm>
            <a:custGeom>
              <a:rect b="b" l="l" r="r" t="t"/>
              <a:pathLst>
                <a:path extrusionOk="0" h="19338" w="19338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8"/>
            <p:cNvSpPr/>
            <p:nvPr/>
          </p:nvSpPr>
          <p:spPr>
            <a:xfrm>
              <a:off x="1374427" y="2583996"/>
              <a:ext cx="513620" cy="228269"/>
            </a:xfrm>
            <a:custGeom>
              <a:rect b="b" l="l" r="r" t="t"/>
              <a:pathLst>
                <a:path extrusionOk="0" h="12189" w="27426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8"/>
            <p:cNvSpPr/>
            <p:nvPr/>
          </p:nvSpPr>
          <p:spPr>
            <a:xfrm>
              <a:off x="1788174" y="828012"/>
              <a:ext cx="1331862" cy="1278302"/>
            </a:xfrm>
            <a:custGeom>
              <a:rect b="b" l="l" r="r" t="t"/>
              <a:pathLst>
                <a:path extrusionOk="0" h="68258" w="71118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8"/>
            <p:cNvSpPr/>
            <p:nvPr/>
          </p:nvSpPr>
          <p:spPr>
            <a:xfrm>
              <a:off x="1859245" y="3742423"/>
              <a:ext cx="171469" cy="114163"/>
            </a:xfrm>
            <a:custGeom>
              <a:rect b="b" l="l" r="r" t="t"/>
              <a:pathLst>
                <a:path extrusionOk="0" h="6096" w="9156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8"/>
            <p:cNvSpPr/>
            <p:nvPr/>
          </p:nvSpPr>
          <p:spPr>
            <a:xfrm>
              <a:off x="1789653" y="3983521"/>
              <a:ext cx="467588" cy="122216"/>
            </a:xfrm>
            <a:custGeom>
              <a:rect b="b" l="l" r="r" t="t"/>
              <a:pathLst>
                <a:path extrusionOk="0" h="6526" w="24968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8"/>
            <p:cNvSpPr/>
            <p:nvPr/>
          </p:nvSpPr>
          <p:spPr>
            <a:xfrm>
              <a:off x="1797313" y="3826529"/>
              <a:ext cx="461333" cy="233082"/>
            </a:xfrm>
            <a:custGeom>
              <a:rect b="b" l="l" r="r" t="t"/>
              <a:pathLst>
                <a:path extrusionOk="0" h="12446" w="24634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8"/>
            <p:cNvSpPr/>
            <p:nvPr/>
          </p:nvSpPr>
          <p:spPr>
            <a:xfrm>
              <a:off x="1408474" y="2041873"/>
              <a:ext cx="735504" cy="1771959"/>
            </a:xfrm>
            <a:custGeom>
              <a:rect b="b" l="l" r="r" t="t"/>
              <a:pathLst>
                <a:path extrusionOk="0" h="94618" w="39274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8"/>
            <p:cNvSpPr/>
            <p:nvPr/>
          </p:nvSpPr>
          <p:spPr>
            <a:xfrm>
              <a:off x="1877186" y="4045565"/>
              <a:ext cx="298067" cy="134089"/>
            </a:xfrm>
            <a:custGeom>
              <a:rect b="b" l="l" r="r" t="t"/>
              <a:pathLst>
                <a:path extrusionOk="0" h="7160" w="15916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8"/>
            <p:cNvSpPr/>
            <p:nvPr/>
          </p:nvSpPr>
          <p:spPr>
            <a:xfrm>
              <a:off x="2444460" y="1904937"/>
              <a:ext cx="545158" cy="616303"/>
            </a:xfrm>
            <a:custGeom>
              <a:rect b="b" l="l" r="r" t="t"/>
              <a:pathLst>
                <a:path extrusionOk="0" h="32909" w="2911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8"/>
            <p:cNvSpPr/>
            <p:nvPr/>
          </p:nvSpPr>
          <p:spPr>
            <a:xfrm>
              <a:off x="1509696" y="1425382"/>
              <a:ext cx="1158839" cy="1016341"/>
            </a:xfrm>
            <a:custGeom>
              <a:rect b="b" l="l" r="r" t="t"/>
              <a:pathLst>
                <a:path extrusionOk="0" h="54270" w="61879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2050527" y="1836807"/>
              <a:ext cx="822156" cy="752939"/>
            </a:xfrm>
            <a:custGeom>
              <a:rect b="b" l="l" r="r" t="t"/>
              <a:pathLst>
                <a:path extrusionOk="0" h="40205" w="43901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2095717" y="1538946"/>
              <a:ext cx="464348" cy="359325"/>
            </a:xfrm>
            <a:custGeom>
              <a:rect b="b" l="l" r="r" t="t"/>
              <a:pathLst>
                <a:path extrusionOk="0" h="19187" w="24795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8"/>
            <p:cNvSpPr/>
            <p:nvPr/>
          </p:nvSpPr>
          <p:spPr>
            <a:xfrm>
              <a:off x="2502216" y="1108363"/>
              <a:ext cx="505905" cy="457794"/>
            </a:xfrm>
            <a:custGeom>
              <a:rect b="b" l="l" r="r" t="t"/>
              <a:pathLst>
                <a:path extrusionOk="0" h="24445" w="27014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8"/>
            <p:cNvSpPr/>
            <p:nvPr/>
          </p:nvSpPr>
          <p:spPr>
            <a:xfrm>
              <a:off x="2723069" y="2498393"/>
              <a:ext cx="38073" cy="14551"/>
            </a:xfrm>
            <a:custGeom>
              <a:rect b="b" l="l" r="r" t="t"/>
              <a:pathLst>
                <a:path extrusionOk="0" h="777" w="2033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8"/>
            <p:cNvSpPr/>
            <p:nvPr/>
          </p:nvSpPr>
          <p:spPr>
            <a:xfrm>
              <a:off x="469908" y="2156017"/>
              <a:ext cx="850341" cy="810339"/>
            </a:xfrm>
            <a:custGeom>
              <a:rect b="b" l="l" r="r" t="t"/>
              <a:pathLst>
                <a:path extrusionOk="0" h="43270" w="45406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8"/>
            <p:cNvSpPr/>
            <p:nvPr/>
          </p:nvSpPr>
          <p:spPr>
            <a:xfrm>
              <a:off x="800916" y="2144593"/>
              <a:ext cx="188324" cy="247372"/>
            </a:xfrm>
            <a:custGeom>
              <a:rect b="b" l="l" r="r" t="t"/>
              <a:pathLst>
                <a:path extrusionOk="0" h="13209" w="10056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8"/>
            <p:cNvSpPr/>
            <p:nvPr/>
          </p:nvSpPr>
          <p:spPr>
            <a:xfrm>
              <a:off x="554631" y="2669600"/>
              <a:ext cx="273908" cy="171207"/>
            </a:xfrm>
            <a:custGeom>
              <a:rect b="b" l="l" r="r" t="t"/>
              <a:pathLst>
                <a:path extrusionOk="0" h="9142" w="14626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8"/>
            <p:cNvSpPr/>
            <p:nvPr/>
          </p:nvSpPr>
          <p:spPr>
            <a:xfrm>
              <a:off x="602704" y="2121783"/>
              <a:ext cx="640911" cy="890230"/>
            </a:xfrm>
            <a:custGeom>
              <a:rect b="b" l="l" r="r" t="t"/>
              <a:pathLst>
                <a:path extrusionOk="0" h="47536" w="34223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8"/>
            <p:cNvSpPr/>
            <p:nvPr/>
          </p:nvSpPr>
          <p:spPr>
            <a:xfrm>
              <a:off x="712373" y="2134143"/>
              <a:ext cx="607895" cy="880736"/>
            </a:xfrm>
            <a:custGeom>
              <a:rect b="b" l="l" r="r" t="t"/>
              <a:pathLst>
                <a:path extrusionOk="0" h="47029" w="3246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0" name="Google Shape;870;p68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871" name="Google Shape;871;p68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872" name="Google Shape;872;p68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68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rect b="b" l="l" r="r" t="t"/>
                  <a:pathLst>
                    <a:path extrusionOk="0" h="14703" w="14703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68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rect b="b" l="l" r="r" t="t"/>
                  <a:pathLst>
                    <a:path extrusionOk="0" h="5460" w="2904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5" name="Google Shape;875;p68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876" name="Google Shape;876;p68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68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rect b="b" l="l" r="r" t="t"/>
                  <a:pathLst>
                    <a:path extrusionOk="0" h="14751" w="16727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9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883" name="Google Shape;883;p69"/>
          <p:cNvGrpSpPr/>
          <p:nvPr/>
        </p:nvGrpSpPr>
        <p:grpSpPr>
          <a:xfrm>
            <a:off x="2804109" y="1494269"/>
            <a:ext cx="3535797" cy="2480235"/>
            <a:chOff x="238125" y="351975"/>
            <a:chExt cx="7143025" cy="5010575"/>
          </a:xfrm>
        </p:grpSpPr>
        <p:sp>
          <p:nvSpPr>
            <p:cNvPr id="884" name="Google Shape;884;p69"/>
            <p:cNvSpPr/>
            <p:nvPr/>
          </p:nvSpPr>
          <p:spPr>
            <a:xfrm>
              <a:off x="238125" y="398550"/>
              <a:ext cx="7143025" cy="4964000"/>
            </a:xfrm>
            <a:custGeom>
              <a:rect b="b" l="l" r="r" t="t"/>
              <a:pathLst>
                <a:path extrusionOk="0" h="198560" w="285721">
                  <a:moveTo>
                    <a:pt x="4894" y="1"/>
                  </a:moveTo>
                  <a:cubicBezTo>
                    <a:pt x="2320" y="1"/>
                    <a:pt x="0" y="2065"/>
                    <a:pt x="0" y="4901"/>
                  </a:cubicBezTo>
                  <a:lnTo>
                    <a:pt x="0" y="193405"/>
                  </a:lnTo>
                  <a:cubicBezTo>
                    <a:pt x="0" y="196239"/>
                    <a:pt x="2320" y="198560"/>
                    <a:pt x="4894" y="198560"/>
                  </a:cubicBezTo>
                  <a:lnTo>
                    <a:pt x="281292" y="198560"/>
                  </a:lnTo>
                  <a:cubicBezTo>
                    <a:pt x="283867" y="198560"/>
                    <a:pt x="285720" y="196239"/>
                    <a:pt x="285720" y="193405"/>
                  </a:cubicBezTo>
                  <a:lnTo>
                    <a:pt x="285719" y="4901"/>
                  </a:lnTo>
                  <a:cubicBezTo>
                    <a:pt x="285719" y="2065"/>
                    <a:pt x="283865" y="1"/>
                    <a:pt x="281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9"/>
            <p:cNvSpPr/>
            <p:nvPr/>
          </p:nvSpPr>
          <p:spPr>
            <a:xfrm>
              <a:off x="238125" y="351975"/>
              <a:ext cx="7143025" cy="522150"/>
            </a:xfrm>
            <a:custGeom>
              <a:rect b="b" l="l" r="r" t="t"/>
              <a:pathLst>
                <a:path extrusionOk="0" h="20886" w="285721">
                  <a:moveTo>
                    <a:pt x="4894" y="0"/>
                  </a:moveTo>
                  <a:cubicBezTo>
                    <a:pt x="2320" y="0"/>
                    <a:pt x="0" y="2064"/>
                    <a:pt x="0" y="4898"/>
                  </a:cubicBezTo>
                  <a:lnTo>
                    <a:pt x="0" y="20886"/>
                  </a:lnTo>
                  <a:lnTo>
                    <a:pt x="285720" y="20886"/>
                  </a:lnTo>
                  <a:lnTo>
                    <a:pt x="285720" y="4898"/>
                  </a:lnTo>
                  <a:cubicBezTo>
                    <a:pt x="285720" y="2064"/>
                    <a:pt x="283865" y="0"/>
                    <a:pt x="281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9"/>
            <p:cNvSpPr/>
            <p:nvPr/>
          </p:nvSpPr>
          <p:spPr>
            <a:xfrm>
              <a:off x="342975" y="461925"/>
              <a:ext cx="6933250" cy="4784075"/>
            </a:xfrm>
            <a:custGeom>
              <a:rect b="b" l="l" r="r" t="t"/>
              <a:pathLst>
                <a:path extrusionOk="0" h="191363" w="277330">
                  <a:moveTo>
                    <a:pt x="4751" y="0"/>
                  </a:moveTo>
                  <a:cubicBezTo>
                    <a:pt x="2252" y="0"/>
                    <a:pt x="1" y="2105"/>
                    <a:pt x="1" y="4833"/>
                  </a:cubicBezTo>
                  <a:lnTo>
                    <a:pt x="1" y="186284"/>
                  </a:lnTo>
                  <a:cubicBezTo>
                    <a:pt x="1" y="189012"/>
                    <a:pt x="2252" y="191363"/>
                    <a:pt x="4751" y="191363"/>
                  </a:cubicBezTo>
                  <a:lnTo>
                    <a:pt x="273033" y="191363"/>
                  </a:lnTo>
                  <a:cubicBezTo>
                    <a:pt x="275530" y="191363"/>
                    <a:pt x="277330" y="189012"/>
                    <a:pt x="277330" y="186284"/>
                  </a:cubicBezTo>
                  <a:lnTo>
                    <a:pt x="277330" y="4833"/>
                  </a:lnTo>
                  <a:cubicBezTo>
                    <a:pt x="277330" y="2104"/>
                    <a:pt x="275530" y="0"/>
                    <a:pt x="2730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9"/>
            <p:cNvSpPr/>
            <p:nvPr/>
          </p:nvSpPr>
          <p:spPr>
            <a:xfrm>
              <a:off x="2884175" y="1668575"/>
              <a:ext cx="1845425" cy="1845375"/>
            </a:xfrm>
            <a:custGeom>
              <a:rect b="b" l="l" r="r" t="t"/>
              <a:pathLst>
                <a:path extrusionOk="0" h="73815" w="73817">
                  <a:moveTo>
                    <a:pt x="36909" y="1"/>
                  </a:moveTo>
                  <a:cubicBezTo>
                    <a:pt x="27121" y="1"/>
                    <a:pt x="17732" y="3888"/>
                    <a:pt x="10811" y="10811"/>
                  </a:cubicBezTo>
                  <a:cubicBezTo>
                    <a:pt x="3890" y="17732"/>
                    <a:pt x="1" y="27119"/>
                    <a:pt x="1" y="36908"/>
                  </a:cubicBezTo>
                  <a:cubicBezTo>
                    <a:pt x="1" y="46696"/>
                    <a:pt x="3890" y="56083"/>
                    <a:pt x="10811" y="63005"/>
                  </a:cubicBezTo>
                  <a:cubicBezTo>
                    <a:pt x="17732" y="69926"/>
                    <a:pt x="27121" y="73814"/>
                    <a:pt x="36909" y="73814"/>
                  </a:cubicBezTo>
                  <a:cubicBezTo>
                    <a:pt x="46697" y="73814"/>
                    <a:pt x="56085" y="69926"/>
                    <a:pt x="63006" y="63005"/>
                  </a:cubicBezTo>
                  <a:cubicBezTo>
                    <a:pt x="69927" y="56083"/>
                    <a:pt x="73817" y="46696"/>
                    <a:pt x="73817" y="36908"/>
                  </a:cubicBezTo>
                  <a:cubicBezTo>
                    <a:pt x="73817" y="27119"/>
                    <a:pt x="69927" y="17732"/>
                    <a:pt x="63006" y="10811"/>
                  </a:cubicBezTo>
                  <a:cubicBezTo>
                    <a:pt x="56085" y="3888"/>
                    <a:pt x="46697" y="1"/>
                    <a:pt x="36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9"/>
            <p:cNvSpPr/>
            <p:nvPr/>
          </p:nvSpPr>
          <p:spPr>
            <a:xfrm>
              <a:off x="3562325" y="2101650"/>
              <a:ext cx="738925" cy="979225"/>
            </a:xfrm>
            <a:custGeom>
              <a:rect b="b" l="l" r="r" t="t"/>
              <a:pathLst>
                <a:path extrusionOk="0" h="39169" w="29557">
                  <a:moveTo>
                    <a:pt x="1" y="0"/>
                  </a:moveTo>
                  <a:lnTo>
                    <a:pt x="1" y="39169"/>
                  </a:lnTo>
                  <a:lnTo>
                    <a:pt x="29556" y="19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9"/>
            <p:cNvSpPr/>
            <p:nvPr/>
          </p:nvSpPr>
          <p:spPr>
            <a:xfrm>
              <a:off x="327525" y="4547925"/>
              <a:ext cx="6954250" cy="788275"/>
            </a:xfrm>
            <a:custGeom>
              <a:rect b="b" l="l" r="r" t="t"/>
              <a:pathLst>
                <a:path extrusionOk="0" h="31531" w="278170">
                  <a:moveTo>
                    <a:pt x="1" y="0"/>
                  </a:moveTo>
                  <a:lnTo>
                    <a:pt x="1" y="31531"/>
                  </a:lnTo>
                  <a:lnTo>
                    <a:pt x="278169" y="31531"/>
                  </a:lnTo>
                  <a:lnTo>
                    <a:pt x="2781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9"/>
            <p:cNvSpPr/>
            <p:nvPr/>
          </p:nvSpPr>
          <p:spPr>
            <a:xfrm>
              <a:off x="552775" y="4672675"/>
              <a:ext cx="6472425" cy="36100"/>
            </a:xfrm>
            <a:custGeom>
              <a:rect b="b" l="l" r="r" t="t"/>
              <a:pathLst>
                <a:path extrusionOk="0" h="1444" w="258897">
                  <a:moveTo>
                    <a:pt x="0" y="0"/>
                  </a:moveTo>
                  <a:lnTo>
                    <a:pt x="0" y="1443"/>
                  </a:lnTo>
                  <a:lnTo>
                    <a:pt x="258897" y="1443"/>
                  </a:lnTo>
                  <a:lnTo>
                    <a:pt x="2588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9"/>
            <p:cNvSpPr/>
            <p:nvPr/>
          </p:nvSpPr>
          <p:spPr>
            <a:xfrm>
              <a:off x="552775" y="4672675"/>
              <a:ext cx="2643325" cy="36100"/>
            </a:xfrm>
            <a:custGeom>
              <a:rect b="b" l="l" r="r" t="t"/>
              <a:pathLst>
                <a:path extrusionOk="0" h="1444" w="105733">
                  <a:moveTo>
                    <a:pt x="0" y="0"/>
                  </a:moveTo>
                  <a:lnTo>
                    <a:pt x="0" y="1443"/>
                  </a:lnTo>
                  <a:lnTo>
                    <a:pt x="105732" y="1443"/>
                  </a:lnTo>
                  <a:lnTo>
                    <a:pt x="105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9"/>
            <p:cNvSpPr/>
            <p:nvPr/>
          </p:nvSpPr>
          <p:spPr>
            <a:xfrm>
              <a:off x="1792625" y="4873400"/>
              <a:ext cx="171400" cy="241125"/>
            </a:xfrm>
            <a:custGeom>
              <a:rect b="b" l="l" r="r" t="t"/>
              <a:pathLst>
                <a:path extrusionOk="0" h="9645" w="6856">
                  <a:moveTo>
                    <a:pt x="0" y="0"/>
                  </a:moveTo>
                  <a:lnTo>
                    <a:pt x="0" y="9644"/>
                  </a:lnTo>
                  <a:lnTo>
                    <a:pt x="6855" y="4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9"/>
            <p:cNvSpPr/>
            <p:nvPr/>
          </p:nvSpPr>
          <p:spPr>
            <a:xfrm>
              <a:off x="1993750" y="4873400"/>
              <a:ext cx="40150" cy="241125"/>
            </a:xfrm>
            <a:custGeom>
              <a:rect b="b" l="l" r="r" t="t"/>
              <a:pathLst>
                <a:path extrusionOk="0" h="9645" w="1606">
                  <a:moveTo>
                    <a:pt x="1" y="0"/>
                  </a:moveTo>
                  <a:lnTo>
                    <a:pt x="1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9"/>
            <p:cNvSpPr/>
            <p:nvPr/>
          </p:nvSpPr>
          <p:spPr>
            <a:xfrm>
              <a:off x="1306250" y="4873400"/>
              <a:ext cx="171450" cy="241125"/>
            </a:xfrm>
            <a:custGeom>
              <a:rect b="b" l="l" r="r" t="t"/>
              <a:pathLst>
                <a:path extrusionOk="0" h="9645" w="6858">
                  <a:moveTo>
                    <a:pt x="1" y="0"/>
                  </a:moveTo>
                  <a:lnTo>
                    <a:pt x="1" y="9644"/>
                  </a:lnTo>
                  <a:lnTo>
                    <a:pt x="6857" y="48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9"/>
            <p:cNvSpPr/>
            <p:nvPr/>
          </p:nvSpPr>
          <p:spPr>
            <a:xfrm>
              <a:off x="819925" y="4873400"/>
              <a:ext cx="171425" cy="241125"/>
            </a:xfrm>
            <a:custGeom>
              <a:rect b="b" l="l" r="r" t="t"/>
              <a:pathLst>
                <a:path extrusionOk="0" h="9645" w="6857">
                  <a:moveTo>
                    <a:pt x="6857" y="0"/>
                  </a:moveTo>
                  <a:lnTo>
                    <a:pt x="0" y="4822"/>
                  </a:lnTo>
                  <a:lnTo>
                    <a:pt x="6857" y="9644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9"/>
            <p:cNvSpPr/>
            <p:nvPr/>
          </p:nvSpPr>
          <p:spPr>
            <a:xfrm>
              <a:off x="750050" y="4873400"/>
              <a:ext cx="40150" cy="241125"/>
            </a:xfrm>
            <a:custGeom>
              <a:rect b="b" l="l" r="r" t="t"/>
              <a:pathLst>
                <a:path extrusionOk="0" h="9645" w="1606">
                  <a:moveTo>
                    <a:pt x="0" y="0"/>
                  </a:moveTo>
                  <a:lnTo>
                    <a:pt x="0" y="9644"/>
                  </a:lnTo>
                  <a:lnTo>
                    <a:pt x="1605" y="9644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9"/>
            <p:cNvSpPr/>
            <p:nvPr/>
          </p:nvSpPr>
          <p:spPr>
            <a:xfrm>
              <a:off x="5536250" y="4831550"/>
              <a:ext cx="313300" cy="306475"/>
            </a:xfrm>
            <a:custGeom>
              <a:rect b="b" l="l" r="r" t="t"/>
              <a:pathLst>
                <a:path extrusionOk="0" h="12259" w="12532">
                  <a:moveTo>
                    <a:pt x="6266" y="4165"/>
                  </a:moveTo>
                  <a:cubicBezTo>
                    <a:pt x="7372" y="4165"/>
                    <a:pt x="8275" y="5046"/>
                    <a:pt x="8275" y="6128"/>
                  </a:cubicBezTo>
                  <a:cubicBezTo>
                    <a:pt x="8275" y="7212"/>
                    <a:pt x="7374" y="8094"/>
                    <a:pt x="6266" y="8094"/>
                  </a:cubicBezTo>
                  <a:cubicBezTo>
                    <a:pt x="5158" y="8094"/>
                    <a:pt x="4257" y="7212"/>
                    <a:pt x="4257" y="6128"/>
                  </a:cubicBezTo>
                  <a:cubicBezTo>
                    <a:pt x="4257" y="5046"/>
                    <a:pt x="5159" y="4165"/>
                    <a:pt x="6266" y="4165"/>
                  </a:cubicBezTo>
                  <a:close/>
                  <a:moveTo>
                    <a:pt x="5550" y="0"/>
                  </a:moveTo>
                  <a:cubicBezTo>
                    <a:pt x="5454" y="0"/>
                    <a:pt x="4829" y="1686"/>
                    <a:pt x="4829" y="1686"/>
                  </a:cubicBezTo>
                  <a:lnTo>
                    <a:pt x="4064" y="1996"/>
                  </a:lnTo>
                  <a:cubicBezTo>
                    <a:pt x="4064" y="1996"/>
                    <a:pt x="2509" y="1336"/>
                    <a:pt x="2319" y="1336"/>
                  </a:cubicBezTo>
                  <a:cubicBezTo>
                    <a:pt x="2310" y="1336"/>
                    <a:pt x="2304" y="1338"/>
                    <a:pt x="2301" y="1340"/>
                  </a:cubicBezTo>
                  <a:lnTo>
                    <a:pt x="1328" y="2292"/>
                  </a:lnTo>
                  <a:cubicBezTo>
                    <a:pt x="1261" y="2357"/>
                    <a:pt x="2035" y="3983"/>
                    <a:pt x="2035" y="3983"/>
                  </a:cubicBezTo>
                  <a:lnTo>
                    <a:pt x="1719" y="4733"/>
                  </a:lnTo>
                  <a:cubicBezTo>
                    <a:pt x="1719" y="4733"/>
                    <a:pt x="0" y="5394"/>
                    <a:pt x="0" y="5484"/>
                  </a:cubicBezTo>
                  <a:lnTo>
                    <a:pt x="0" y="6830"/>
                  </a:lnTo>
                  <a:cubicBezTo>
                    <a:pt x="0" y="6924"/>
                    <a:pt x="1724" y="7537"/>
                    <a:pt x="1724" y="7537"/>
                  </a:cubicBezTo>
                  <a:lnTo>
                    <a:pt x="2039" y="8285"/>
                  </a:lnTo>
                  <a:cubicBezTo>
                    <a:pt x="2039" y="8285"/>
                    <a:pt x="1304" y="9944"/>
                    <a:pt x="1369" y="10007"/>
                  </a:cubicBezTo>
                  <a:lnTo>
                    <a:pt x="2342" y="10961"/>
                  </a:lnTo>
                  <a:cubicBezTo>
                    <a:pt x="2345" y="10963"/>
                    <a:pt x="2350" y="10964"/>
                    <a:pt x="2358" y="10964"/>
                  </a:cubicBezTo>
                  <a:cubicBezTo>
                    <a:pt x="2540" y="10964"/>
                    <a:pt x="4069" y="10267"/>
                    <a:pt x="4069" y="10267"/>
                  </a:cubicBezTo>
                  <a:lnTo>
                    <a:pt x="4836" y="10579"/>
                  </a:lnTo>
                  <a:cubicBezTo>
                    <a:pt x="4836" y="10579"/>
                    <a:pt x="5513" y="12259"/>
                    <a:pt x="5607" y="12259"/>
                  </a:cubicBezTo>
                  <a:lnTo>
                    <a:pt x="6983" y="12259"/>
                  </a:lnTo>
                  <a:cubicBezTo>
                    <a:pt x="7077" y="12259"/>
                    <a:pt x="7704" y="10573"/>
                    <a:pt x="7704" y="10573"/>
                  </a:cubicBezTo>
                  <a:lnTo>
                    <a:pt x="8471" y="10263"/>
                  </a:lnTo>
                  <a:cubicBezTo>
                    <a:pt x="8471" y="10263"/>
                    <a:pt x="10025" y="10924"/>
                    <a:pt x="10212" y="10924"/>
                  </a:cubicBezTo>
                  <a:cubicBezTo>
                    <a:pt x="10220" y="10924"/>
                    <a:pt x="10226" y="10923"/>
                    <a:pt x="10229" y="10920"/>
                  </a:cubicBezTo>
                  <a:lnTo>
                    <a:pt x="11203" y="9968"/>
                  </a:lnTo>
                  <a:cubicBezTo>
                    <a:pt x="11271" y="9902"/>
                    <a:pt x="10495" y="8276"/>
                    <a:pt x="10495" y="8276"/>
                  </a:cubicBezTo>
                  <a:lnTo>
                    <a:pt x="10811" y="7526"/>
                  </a:lnTo>
                  <a:cubicBezTo>
                    <a:pt x="10811" y="7526"/>
                    <a:pt x="12531" y="6865"/>
                    <a:pt x="12531" y="6773"/>
                  </a:cubicBezTo>
                  <a:lnTo>
                    <a:pt x="12531" y="5427"/>
                  </a:lnTo>
                  <a:cubicBezTo>
                    <a:pt x="12531" y="5334"/>
                    <a:pt x="10809" y="4724"/>
                    <a:pt x="10809" y="4724"/>
                  </a:cubicBezTo>
                  <a:lnTo>
                    <a:pt x="10492" y="3972"/>
                  </a:lnTo>
                  <a:cubicBezTo>
                    <a:pt x="10492" y="3972"/>
                    <a:pt x="11229" y="2313"/>
                    <a:pt x="11163" y="2249"/>
                  </a:cubicBezTo>
                  <a:lnTo>
                    <a:pt x="10190" y="1298"/>
                  </a:lnTo>
                  <a:cubicBezTo>
                    <a:pt x="10187" y="1296"/>
                    <a:pt x="10181" y="1294"/>
                    <a:pt x="10173" y="1294"/>
                  </a:cubicBezTo>
                  <a:cubicBezTo>
                    <a:pt x="9987" y="1294"/>
                    <a:pt x="8462" y="1991"/>
                    <a:pt x="8462" y="1991"/>
                  </a:cubicBezTo>
                  <a:lnTo>
                    <a:pt x="7695" y="1682"/>
                  </a:lnTo>
                  <a:cubicBezTo>
                    <a:pt x="7695" y="1682"/>
                    <a:pt x="7019" y="0"/>
                    <a:pt x="6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9"/>
            <p:cNvSpPr/>
            <p:nvPr/>
          </p:nvSpPr>
          <p:spPr>
            <a:xfrm>
              <a:off x="6071425" y="4865225"/>
              <a:ext cx="357425" cy="234950"/>
            </a:xfrm>
            <a:custGeom>
              <a:rect b="b" l="l" r="r" t="t"/>
              <a:pathLst>
                <a:path extrusionOk="0" h="9398" w="14297">
                  <a:moveTo>
                    <a:pt x="13244" y="1052"/>
                  </a:moveTo>
                  <a:lnTo>
                    <a:pt x="13244" y="8346"/>
                  </a:lnTo>
                  <a:lnTo>
                    <a:pt x="1053" y="8346"/>
                  </a:lnTo>
                  <a:lnTo>
                    <a:pt x="1053" y="1052"/>
                  </a:lnTo>
                  <a:close/>
                  <a:moveTo>
                    <a:pt x="0" y="1"/>
                  </a:moveTo>
                  <a:lnTo>
                    <a:pt x="0" y="9398"/>
                  </a:lnTo>
                  <a:lnTo>
                    <a:pt x="14296" y="9398"/>
                  </a:lnTo>
                  <a:lnTo>
                    <a:pt x="142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9"/>
            <p:cNvSpPr/>
            <p:nvPr/>
          </p:nvSpPr>
          <p:spPr>
            <a:xfrm>
              <a:off x="6812775" y="4840300"/>
              <a:ext cx="117075" cy="116950"/>
            </a:xfrm>
            <a:custGeom>
              <a:rect b="b" l="l" r="r" t="t"/>
              <a:pathLst>
                <a:path extrusionOk="0" h="4678" w="4683">
                  <a:moveTo>
                    <a:pt x="1" y="1"/>
                  </a:moveTo>
                  <a:lnTo>
                    <a:pt x="1" y="1052"/>
                  </a:lnTo>
                  <a:lnTo>
                    <a:pt x="3630" y="1052"/>
                  </a:lnTo>
                  <a:lnTo>
                    <a:pt x="3630" y="4678"/>
                  </a:lnTo>
                  <a:lnTo>
                    <a:pt x="4682" y="4678"/>
                  </a:lnTo>
                  <a:lnTo>
                    <a:pt x="4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9"/>
            <p:cNvSpPr/>
            <p:nvPr/>
          </p:nvSpPr>
          <p:spPr>
            <a:xfrm>
              <a:off x="6644800" y="4840300"/>
              <a:ext cx="117025" cy="116950"/>
            </a:xfrm>
            <a:custGeom>
              <a:rect b="b" l="l" r="r" t="t"/>
              <a:pathLst>
                <a:path extrusionOk="0" h="4678" w="4681">
                  <a:moveTo>
                    <a:pt x="1" y="1"/>
                  </a:moveTo>
                  <a:lnTo>
                    <a:pt x="1" y="4678"/>
                  </a:lnTo>
                  <a:lnTo>
                    <a:pt x="1053" y="4678"/>
                  </a:lnTo>
                  <a:lnTo>
                    <a:pt x="1053" y="1052"/>
                  </a:lnTo>
                  <a:lnTo>
                    <a:pt x="4681" y="1052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9"/>
            <p:cNvSpPr/>
            <p:nvPr/>
          </p:nvSpPr>
          <p:spPr>
            <a:xfrm>
              <a:off x="6812775" y="5008175"/>
              <a:ext cx="117075" cy="116950"/>
            </a:xfrm>
            <a:custGeom>
              <a:rect b="b" l="l" r="r" t="t"/>
              <a:pathLst>
                <a:path extrusionOk="0" h="4678" w="4683">
                  <a:moveTo>
                    <a:pt x="3630" y="0"/>
                  </a:moveTo>
                  <a:lnTo>
                    <a:pt x="3630" y="3626"/>
                  </a:lnTo>
                  <a:lnTo>
                    <a:pt x="1" y="3626"/>
                  </a:lnTo>
                  <a:lnTo>
                    <a:pt x="1" y="4677"/>
                  </a:lnTo>
                  <a:lnTo>
                    <a:pt x="4682" y="4677"/>
                  </a:lnTo>
                  <a:lnTo>
                    <a:pt x="46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9"/>
            <p:cNvSpPr/>
            <p:nvPr/>
          </p:nvSpPr>
          <p:spPr>
            <a:xfrm>
              <a:off x="6644800" y="5008175"/>
              <a:ext cx="117025" cy="116950"/>
            </a:xfrm>
            <a:custGeom>
              <a:rect b="b" l="l" r="r" t="t"/>
              <a:pathLst>
                <a:path extrusionOk="0" h="4678" w="4681">
                  <a:moveTo>
                    <a:pt x="1" y="0"/>
                  </a:moveTo>
                  <a:lnTo>
                    <a:pt x="1" y="4677"/>
                  </a:lnTo>
                  <a:lnTo>
                    <a:pt x="4681" y="4677"/>
                  </a:lnTo>
                  <a:lnTo>
                    <a:pt x="4681" y="3626"/>
                  </a:lnTo>
                  <a:lnTo>
                    <a:pt x="1053" y="3626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9"/>
            <p:cNvSpPr/>
            <p:nvPr/>
          </p:nvSpPr>
          <p:spPr>
            <a:xfrm>
              <a:off x="3131625" y="4627575"/>
              <a:ext cx="129250" cy="124325"/>
            </a:xfrm>
            <a:custGeom>
              <a:rect b="b" l="l" r="r" t="t"/>
              <a:pathLst>
                <a:path extrusionOk="0" h="4973" w="5170">
                  <a:moveTo>
                    <a:pt x="2684" y="0"/>
                  </a:moveTo>
                  <a:cubicBezTo>
                    <a:pt x="2683" y="0"/>
                    <a:pt x="2682" y="0"/>
                    <a:pt x="2681" y="0"/>
                  </a:cubicBezTo>
                  <a:cubicBezTo>
                    <a:pt x="1675" y="0"/>
                    <a:pt x="768" y="607"/>
                    <a:pt x="385" y="1536"/>
                  </a:cubicBezTo>
                  <a:cubicBezTo>
                    <a:pt x="0" y="2464"/>
                    <a:pt x="213" y="3535"/>
                    <a:pt x="925" y="4246"/>
                  </a:cubicBezTo>
                  <a:cubicBezTo>
                    <a:pt x="1400" y="4721"/>
                    <a:pt x="2035" y="4973"/>
                    <a:pt x="2682" y="4973"/>
                  </a:cubicBezTo>
                  <a:cubicBezTo>
                    <a:pt x="3003" y="4973"/>
                    <a:pt x="3328" y="4910"/>
                    <a:pt x="3637" y="4782"/>
                  </a:cubicBezTo>
                  <a:cubicBezTo>
                    <a:pt x="4565" y="4397"/>
                    <a:pt x="5170" y="3488"/>
                    <a:pt x="5170" y="2482"/>
                  </a:cubicBezTo>
                  <a:cubicBezTo>
                    <a:pt x="5168" y="1112"/>
                    <a:pt x="4056" y="0"/>
                    <a:pt x="2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ctrTitle"/>
          </p:nvPr>
        </p:nvSpPr>
        <p:spPr>
          <a:xfrm>
            <a:off x="5347800" y="2360750"/>
            <a:ext cx="3083100" cy="11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特徵工程與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資料前處理</a:t>
            </a:r>
            <a:endParaRPr sz="4400"/>
          </a:p>
        </p:txBody>
      </p:sp>
      <p:sp>
        <p:nvSpPr>
          <p:cNvPr id="361" name="Google Shape;361;p43"/>
          <p:cNvSpPr txBox="1"/>
          <p:nvPr>
            <p:ph idx="2" type="title"/>
          </p:nvPr>
        </p:nvSpPr>
        <p:spPr>
          <a:xfrm>
            <a:off x="5347800" y="1262375"/>
            <a:ext cx="3083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2" name="Google Shape;362;p43"/>
          <p:cNvSpPr/>
          <p:nvPr/>
        </p:nvSpPr>
        <p:spPr>
          <a:xfrm>
            <a:off x="-449032" y="766006"/>
            <a:ext cx="5261828" cy="3282219"/>
          </a:xfrm>
          <a:custGeom>
            <a:rect b="b" l="l" r="r" t="t"/>
            <a:pathLst>
              <a:path extrusionOk="0" h="175262" w="280968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3"/>
          <p:cNvSpPr/>
          <p:nvPr/>
        </p:nvSpPr>
        <p:spPr>
          <a:xfrm>
            <a:off x="-366069" y="4450023"/>
            <a:ext cx="4884806" cy="239712"/>
          </a:xfrm>
          <a:custGeom>
            <a:rect b="b" l="l" r="r" t="t"/>
            <a:pathLst>
              <a:path extrusionOk="0" h="12800" w="260836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43"/>
          <p:cNvGrpSpPr/>
          <p:nvPr/>
        </p:nvGrpSpPr>
        <p:grpSpPr>
          <a:xfrm>
            <a:off x="284487" y="828012"/>
            <a:ext cx="3674991" cy="3793236"/>
            <a:chOff x="284487" y="828012"/>
            <a:chExt cx="3674991" cy="3793236"/>
          </a:xfrm>
        </p:grpSpPr>
        <p:sp>
          <p:nvSpPr>
            <p:cNvPr id="365" name="Google Shape;365;p43"/>
            <p:cNvSpPr/>
            <p:nvPr/>
          </p:nvSpPr>
          <p:spPr>
            <a:xfrm>
              <a:off x="1720043" y="2281566"/>
              <a:ext cx="842569" cy="1414413"/>
            </a:xfrm>
            <a:custGeom>
              <a:rect b="b" l="l" r="r" t="t"/>
              <a:pathLst>
                <a:path extrusionOk="0" h="75526" w="44991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1703057" y="3483197"/>
              <a:ext cx="349418" cy="247840"/>
            </a:xfrm>
            <a:custGeom>
              <a:rect b="b" l="l" r="r" t="t"/>
              <a:pathLst>
                <a:path extrusionOk="0" h="13234" w="18658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655497" y="2970644"/>
              <a:ext cx="871746" cy="249825"/>
            </a:xfrm>
            <a:custGeom>
              <a:rect b="b" l="l" r="r" t="t"/>
              <a:pathLst>
                <a:path extrusionOk="0" h="13340" w="46549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2471952" y="3196479"/>
              <a:ext cx="1424769" cy="1424769"/>
            </a:xfrm>
            <a:custGeom>
              <a:rect b="b" l="l" r="r" t="t"/>
              <a:pathLst>
                <a:path extrusionOk="0" h="76079" w="76079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3093780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2413523" y="3126626"/>
              <a:ext cx="826501" cy="826501"/>
            </a:xfrm>
            <a:custGeom>
              <a:rect b="b" l="l" r="r" t="t"/>
              <a:pathLst>
                <a:path extrusionOk="0" h="44133" w="44133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368030" y="3196479"/>
              <a:ext cx="1424788" cy="1424769"/>
            </a:xfrm>
            <a:custGeom>
              <a:rect b="b" l="l" r="r" t="t"/>
              <a:pathLst>
                <a:path extrusionOk="0" h="76079" w="7608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284487" y="3115202"/>
              <a:ext cx="1430669" cy="826501"/>
            </a:xfrm>
            <a:custGeom>
              <a:rect b="b" l="l" r="r" t="t"/>
              <a:pathLst>
                <a:path extrusionOk="0" h="44133" w="76394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989896" y="3818289"/>
              <a:ext cx="189710" cy="189747"/>
            </a:xfrm>
            <a:custGeom>
              <a:rect b="b" l="l" r="r" t="t"/>
              <a:pathLst>
                <a:path extrusionOk="0" h="10132" w="1013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053400" y="2463410"/>
              <a:ext cx="2177184" cy="1558727"/>
            </a:xfrm>
            <a:custGeom>
              <a:rect b="b" l="l" r="r" t="t"/>
              <a:pathLst>
                <a:path extrusionOk="0" h="83232" w="116256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2680146" y="2456537"/>
              <a:ext cx="495324" cy="300651"/>
            </a:xfrm>
            <a:custGeom>
              <a:rect b="b" l="l" r="r" t="t"/>
              <a:pathLst>
                <a:path extrusionOk="0" h="16054" w="26449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1722815" y="3783830"/>
              <a:ext cx="362152" cy="362152"/>
            </a:xfrm>
            <a:custGeom>
              <a:rect b="b" l="l" r="r" t="t"/>
              <a:pathLst>
                <a:path extrusionOk="0" h="19338" w="19338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1374427" y="2583996"/>
              <a:ext cx="513620" cy="228269"/>
            </a:xfrm>
            <a:custGeom>
              <a:rect b="b" l="l" r="r" t="t"/>
              <a:pathLst>
                <a:path extrusionOk="0" h="12189" w="27426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1788174" y="828012"/>
              <a:ext cx="1331862" cy="1278302"/>
            </a:xfrm>
            <a:custGeom>
              <a:rect b="b" l="l" r="r" t="t"/>
              <a:pathLst>
                <a:path extrusionOk="0" h="68258" w="71118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1859245" y="3742423"/>
              <a:ext cx="171469" cy="114163"/>
            </a:xfrm>
            <a:custGeom>
              <a:rect b="b" l="l" r="r" t="t"/>
              <a:pathLst>
                <a:path extrusionOk="0" h="6096" w="9156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1789653" y="3983521"/>
              <a:ext cx="467588" cy="122216"/>
            </a:xfrm>
            <a:custGeom>
              <a:rect b="b" l="l" r="r" t="t"/>
              <a:pathLst>
                <a:path extrusionOk="0" h="6526" w="24968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797313" y="3826529"/>
              <a:ext cx="461333" cy="233082"/>
            </a:xfrm>
            <a:custGeom>
              <a:rect b="b" l="l" r="r" t="t"/>
              <a:pathLst>
                <a:path extrusionOk="0" h="12446" w="24634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408474" y="2041873"/>
              <a:ext cx="735504" cy="1771959"/>
            </a:xfrm>
            <a:custGeom>
              <a:rect b="b" l="l" r="r" t="t"/>
              <a:pathLst>
                <a:path extrusionOk="0" h="94618" w="39274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877186" y="4045565"/>
              <a:ext cx="298067" cy="134089"/>
            </a:xfrm>
            <a:custGeom>
              <a:rect b="b" l="l" r="r" t="t"/>
              <a:pathLst>
                <a:path extrusionOk="0" h="7160" w="15916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2444460" y="1904937"/>
              <a:ext cx="545158" cy="616303"/>
            </a:xfrm>
            <a:custGeom>
              <a:rect b="b" l="l" r="r" t="t"/>
              <a:pathLst>
                <a:path extrusionOk="0" h="32909" w="2911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1509696" y="1425382"/>
              <a:ext cx="1158839" cy="1016341"/>
            </a:xfrm>
            <a:custGeom>
              <a:rect b="b" l="l" r="r" t="t"/>
              <a:pathLst>
                <a:path extrusionOk="0" h="54270" w="61879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2050527" y="1836807"/>
              <a:ext cx="822156" cy="752939"/>
            </a:xfrm>
            <a:custGeom>
              <a:rect b="b" l="l" r="r" t="t"/>
              <a:pathLst>
                <a:path extrusionOk="0" h="40205" w="43901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2095717" y="1538946"/>
              <a:ext cx="464348" cy="359325"/>
            </a:xfrm>
            <a:custGeom>
              <a:rect b="b" l="l" r="r" t="t"/>
              <a:pathLst>
                <a:path extrusionOk="0" h="19187" w="24795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502216" y="1108363"/>
              <a:ext cx="505905" cy="457794"/>
            </a:xfrm>
            <a:custGeom>
              <a:rect b="b" l="l" r="r" t="t"/>
              <a:pathLst>
                <a:path extrusionOk="0" h="24445" w="27014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2723069" y="2498393"/>
              <a:ext cx="38073" cy="14551"/>
            </a:xfrm>
            <a:custGeom>
              <a:rect b="b" l="l" r="r" t="t"/>
              <a:pathLst>
                <a:path extrusionOk="0" h="777" w="2033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469908" y="2156017"/>
              <a:ext cx="850341" cy="810339"/>
            </a:xfrm>
            <a:custGeom>
              <a:rect b="b" l="l" r="r" t="t"/>
              <a:pathLst>
                <a:path extrusionOk="0" h="43270" w="45406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800916" y="2144593"/>
              <a:ext cx="188324" cy="247372"/>
            </a:xfrm>
            <a:custGeom>
              <a:rect b="b" l="l" r="r" t="t"/>
              <a:pathLst>
                <a:path extrusionOk="0" h="13209" w="10056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554631" y="2669600"/>
              <a:ext cx="273908" cy="171207"/>
            </a:xfrm>
            <a:custGeom>
              <a:rect b="b" l="l" r="r" t="t"/>
              <a:pathLst>
                <a:path extrusionOk="0" h="9142" w="14626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602704" y="2121783"/>
              <a:ext cx="640911" cy="890230"/>
            </a:xfrm>
            <a:custGeom>
              <a:rect b="b" l="l" r="r" t="t"/>
              <a:pathLst>
                <a:path extrusionOk="0" h="47536" w="34223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712373" y="2134143"/>
              <a:ext cx="607895" cy="880736"/>
            </a:xfrm>
            <a:custGeom>
              <a:rect b="b" l="l" r="r" t="t"/>
              <a:pathLst>
                <a:path extrusionOk="0" h="47029" w="3246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43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396" name="Google Shape;396;p43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397" name="Google Shape;397;p43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43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rect b="b" l="l" r="r" t="t"/>
                  <a:pathLst>
                    <a:path extrusionOk="0" h="14703" w="14703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43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rect b="b" l="l" r="r" t="t"/>
                  <a:pathLst>
                    <a:path extrusionOk="0" h="5460" w="2904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0" name="Google Shape;400;p43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401" name="Google Shape;401;p43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rect b="b" l="l" r="r" t="t"/>
                  <a:pathLst>
                    <a:path extrusionOk="0" h="34494" w="30471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43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rect b="b" l="l" r="r" t="t"/>
                  <a:pathLst>
                    <a:path extrusionOk="0" h="14751" w="16727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0"/>
          <p:cNvSpPr txBox="1"/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9" name="Google Shape;909;p70" title="介面操作demoVer.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1"/>
          <p:cNvSpPr txBox="1"/>
          <p:nvPr>
            <p:ph type="title"/>
          </p:nvPr>
        </p:nvSpPr>
        <p:spPr>
          <a:xfrm>
            <a:off x="1102250" y="2250975"/>
            <a:ext cx="7717500" cy="9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915" name="Google Shape;915;p71"/>
          <p:cNvSpPr/>
          <p:nvPr/>
        </p:nvSpPr>
        <p:spPr>
          <a:xfrm flipH="1" rot="2947374">
            <a:off x="-2409485" y="430894"/>
            <a:ext cx="5893510" cy="4582015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71"/>
          <p:cNvGrpSpPr/>
          <p:nvPr/>
        </p:nvGrpSpPr>
        <p:grpSpPr>
          <a:xfrm>
            <a:off x="1593137" y="3824803"/>
            <a:ext cx="1451426" cy="1451549"/>
            <a:chOff x="1154112" y="3824803"/>
            <a:chExt cx="1451426" cy="1451549"/>
          </a:xfrm>
        </p:grpSpPr>
        <p:sp>
          <p:nvSpPr>
            <p:cNvPr id="917" name="Google Shape;917;p71"/>
            <p:cNvSpPr/>
            <p:nvPr/>
          </p:nvSpPr>
          <p:spPr>
            <a:xfrm>
              <a:off x="1874426" y="3945295"/>
              <a:ext cx="358293" cy="608053"/>
            </a:xfrm>
            <a:custGeom>
              <a:rect b="b" l="l" r="r" t="t"/>
              <a:pathLst>
                <a:path extrusionOk="0" h="34573" w="20372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71"/>
            <p:cNvSpPr/>
            <p:nvPr/>
          </p:nvSpPr>
          <p:spPr>
            <a:xfrm>
              <a:off x="1888179" y="4210426"/>
              <a:ext cx="610919" cy="358134"/>
            </a:xfrm>
            <a:custGeom>
              <a:rect b="b" l="l" r="r" t="t"/>
              <a:pathLst>
                <a:path extrusionOk="0" h="20363" w="34736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71"/>
            <p:cNvSpPr/>
            <p:nvPr/>
          </p:nvSpPr>
          <p:spPr>
            <a:xfrm>
              <a:off x="1879808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1876800" y="4545345"/>
              <a:ext cx="608158" cy="358082"/>
            </a:xfrm>
            <a:custGeom>
              <a:rect b="b" l="l" r="r" t="t"/>
              <a:pathLst>
                <a:path extrusionOk="0" h="20360" w="34579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1"/>
            <p:cNvSpPr/>
            <p:nvPr/>
          </p:nvSpPr>
          <p:spPr>
            <a:xfrm>
              <a:off x="1874602" y="4547596"/>
              <a:ext cx="358064" cy="608176"/>
            </a:xfrm>
            <a:custGeom>
              <a:rect b="b" l="l" r="r" t="t"/>
              <a:pathLst>
                <a:path extrusionOk="0" h="34580" w="20359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1"/>
            <p:cNvSpPr/>
            <p:nvPr/>
          </p:nvSpPr>
          <p:spPr>
            <a:xfrm>
              <a:off x="1873793" y="4550551"/>
              <a:ext cx="12047" cy="695339"/>
            </a:xfrm>
            <a:custGeom>
              <a:rect b="b" l="l" r="r" t="t"/>
              <a:pathLst>
                <a:path extrusionOk="0" h="39536" w="685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71"/>
            <p:cNvSpPr/>
            <p:nvPr/>
          </p:nvSpPr>
          <p:spPr>
            <a:xfrm>
              <a:off x="1526826" y="4547420"/>
              <a:ext cx="358275" cy="608053"/>
            </a:xfrm>
            <a:custGeom>
              <a:rect b="b" l="l" r="r" t="t"/>
              <a:pathLst>
                <a:path extrusionOk="0" h="34573" w="20371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71"/>
            <p:cNvSpPr/>
            <p:nvPr/>
          </p:nvSpPr>
          <p:spPr>
            <a:xfrm>
              <a:off x="1283398" y="4559327"/>
              <a:ext cx="610937" cy="358117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1"/>
            <p:cNvSpPr/>
            <p:nvPr/>
          </p:nvSpPr>
          <p:spPr>
            <a:xfrm>
              <a:off x="1184521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1"/>
            <p:cNvSpPr/>
            <p:nvPr/>
          </p:nvSpPr>
          <p:spPr>
            <a:xfrm>
              <a:off x="1274675" y="4197728"/>
              <a:ext cx="608158" cy="358064"/>
            </a:xfrm>
            <a:custGeom>
              <a:rect b="b" l="l" r="r" t="t"/>
              <a:pathLst>
                <a:path extrusionOk="0" h="20359" w="34579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1"/>
            <p:cNvSpPr/>
            <p:nvPr/>
          </p:nvSpPr>
          <p:spPr>
            <a:xfrm>
              <a:off x="1526950" y="3945400"/>
              <a:ext cx="358082" cy="608176"/>
            </a:xfrm>
            <a:custGeom>
              <a:rect b="b" l="l" r="r" t="t"/>
              <a:pathLst>
                <a:path extrusionOk="0" h="34580" w="2036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71"/>
            <p:cNvSpPr/>
            <p:nvPr/>
          </p:nvSpPr>
          <p:spPr>
            <a:xfrm>
              <a:off x="1873793" y="3855282"/>
              <a:ext cx="12047" cy="695287"/>
            </a:xfrm>
            <a:custGeom>
              <a:rect b="b" l="l" r="r" t="t"/>
              <a:pathLst>
                <a:path extrusionOk="0" h="39533" w="685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1"/>
            <p:cNvSpPr/>
            <p:nvPr/>
          </p:nvSpPr>
          <p:spPr>
            <a:xfrm>
              <a:off x="1154112" y="3824803"/>
              <a:ext cx="1451426" cy="1451549"/>
            </a:xfrm>
            <a:custGeom>
              <a:rect b="b" l="l" r="r" t="t"/>
              <a:pathLst>
                <a:path extrusionOk="0" h="82533" w="82526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1"/>
            <p:cNvSpPr/>
            <p:nvPr/>
          </p:nvSpPr>
          <p:spPr>
            <a:xfrm>
              <a:off x="1224269" y="3895012"/>
              <a:ext cx="1311113" cy="1311131"/>
            </a:xfrm>
            <a:custGeom>
              <a:rect b="b" l="l" r="r" t="t"/>
              <a:pathLst>
                <a:path extrusionOk="0" h="74549" w="74548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71"/>
          <p:cNvGrpSpPr/>
          <p:nvPr/>
        </p:nvGrpSpPr>
        <p:grpSpPr>
          <a:xfrm>
            <a:off x="-564088" y="3824803"/>
            <a:ext cx="1451426" cy="1451549"/>
            <a:chOff x="1154112" y="3824803"/>
            <a:chExt cx="1451426" cy="1451549"/>
          </a:xfrm>
        </p:grpSpPr>
        <p:sp>
          <p:nvSpPr>
            <p:cNvPr id="932" name="Google Shape;932;p71"/>
            <p:cNvSpPr/>
            <p:nvPr/>
          </p:nvSpPr>
          <p:spPr>
            <a:xfrm>
              <a:off x="1874426" y="3945295"/>
              <a:ext cx="358293" cy="608053"/>
            </a:xfrm>
            <a:custGeom>
              <a:rect b="b" l="l" r="r" t="t"/>
              <a:pathLst>
                <a:path extrusionOk="0" h="34573" w="20372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1"/>
            <p:cNvSpPr/>
            <p:nvPr/>
          </p:nvSpPr>
          <p:spPr>
            <a:xfrm>
              <a:off x="1888179" y="4210426"/>
              <a:ext cx="610919" cy="358134"/>
            </a:xfrm>
            <a:custGeom>
              <a:rect b="b" l="l" r="r" t="t"/>
              <a:pathLst>
                <a:path extrusionOk="0" h="20363" w="34736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1"/>
            <p:cNvSpPr/>
            <p:nvPr/>
          </p:nvSpPr>
          <p:spPr>
            <a:xfrm>
              <a:off x="1879808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1"/>
            <p:cNvSpPr/>
            <p:nvPr/>
          </p:nvSpPr>
          <p:spPr>
            <a:xfrm>
              <a:off x="1876800" y="4545345"/>
              <a:ext cx="608158" cy="358082"/>
            </a:xfrm>
            <a:custGeom>
              <a:rect b="b" l="l" r="r" t="t"/>
              <a:pathLst>
                <a:path extrusionOk="0" h="20360" w="34579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1"/>
            <p:cNvSpPr/>
            <p:nvPr/>
          </p:nvSpPr>
          <p:spPr>
            <a:xfrm>
              <a:off x="1874602" y="4547596"/>
              <a:ext cx="358064" cy="608176"/>
            </a:xfrm>
            <a:custGeom>
              <a:rect b="b" l="l" r="r" t="t"/>
              <a:pathLst>
                <a:path extrusionOk="0" h="34580" w="20359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1"/>
            <p:cNvSpPr/>
            <p:nvPr/>
          </p:nvSpPr>
          <p:spPr>
            <a:xfrm>
              <a:off x="1873793" y="4550551"/>
              <a:ext cx="12047" cy="695339"/>
            </a:xfrm>
            <a:custGeom>
              <a:rect b="b" l="l" r="r" t="t"/>
              <a:pathLst>
                <a:path extrusionOk="0" h="39536" w="685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1"/>
            <p:cNvSpPr/>
            <p:nvPr/>
          </p:nvSpPr>
          <p:spPr>
            <a:xfrm>
              <a:off x="1526826" y="4547420"/>
              <a:ext cx="358275" cy="608053"/>
            </a:xfrm>
            <a:custGeom>
              <a:rect b="b" l="l" r="r" t="t"/>
              <a:pathLst>
                <a:path extrusionOk="0" h="34573" w="20371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1"/>
            <p:cNvSpPr/>
            <p:nvPr/>
          </p:nvSpPr>
          <p:spPr>
            <a:xfrm>
              <a:off x="1283398" y="4559327"/>
              <a:ext cx="610937" cy="358117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1"/>
            <p:cNvSpPr/>
            <p:nvPr/>
          </p:nvSpPr>
          <p:spPr>
            <a:xfrm>
              <a:off x="1184521" y="4544554"/>
              <a:ext cx="695304" cy="12030"/>
            </a:xfrm>
            <a:custGeom>
              <a:rect b="b" l="l" r="r" t="t"/>
              <a:pathLst>
                <a:path extrusionOk="0" h="684" w="39534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1"/>
            <p:cNvSpPr/>
            <p:nvPr/>
          </p:nvSpPr>
          <p:spPr>
            <a:xfrm>
              <a:off x="1274675" y="4197728"/>
              <a:ext cx="608158" cy="358064"/>
            </a:xfrm>
            <a:custGeom>
              <a:rect b="b" l="l" r="r" t="t"/>
              <a:pathLst>
                <a:path extrusionOk="0" h="20359" w="34579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1"/>
            <p:cNvSpPr/>
            <p:nvPr/>
          </p:nvSpPr>
          <p:spPr>
            <a:xfrm>
              <a:off x="1526950" y="3945400"/>
              <a:ext cx="358082" cy="608176"/>
            </a:xfrm>
            <a:custGeom>
              <a:rect b="b" l="l" r="r" t="t"/>
              <a:pathLst>
                <a:path extrusionOk="0" h="34580" w="2036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1"/>
            <p:cNvSpPr/>
            <p:nvPr/>
          </p:nvSpPr>
          <p:spPr>
            <a:xfrm>
              <a:off x="1873793" y="3855282"/>
              <a:ext cx="12047" cy="695287"/>
            </a:xfrm>
            <a:custGeom>
              <a:rect b="b" l="l" r="r" t="t"/>
              <a:pathLst>
                <a:path extrusionOk="0" h="39533" w="685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1"/>
            <p:cNvSpPr/>
            <p:nvPr/>
          </p:nvSpPr>
          <p:spPr>
            <a:xfrm>
              <a:off x="1154112" y="3824803"/>
              <a:ext cx="1451426" cy="1451549"/>
            </a:xfrm>
            <a:custGeom>
              <a:rect b="b" l="l" r="r" t="t"/>
              <a:pathLst>
                <a:path extrusionOk="0" h="82533" w="82526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1"/>
            <p:cNvSpPr/>
            <p:nvPr/>
          </p:nvSpPr>
          <p:spPr>
            <a:xfrm>
              <a:off x="1224269" y="3895012"/>
              <a:ext cx="1311113" cy="1311131"/>
            </a:xfrm>
            <a:custGeom>
              <a:rect b="b" l="l" r="r" t="t"/>
              <a:pathLst>
                <a:path extrusionOk="0" h="74549" w="74548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6" name="Google Shape;946;p71"/>
          <p:cNvGrpSpPr/>
          <p:nvPr/>
        </p:nvGrpSpPr>
        <p:grpSpPr>
          <a:xfrm>
            <a:off x="-665414" y="1590997"/>
            <a:ext cx="3109822" cy="3508267"/>
            <a:chOff x="-1104439" y="1590997"/>
            <a:chExt cx="3109822" cy="3508267"/>
          </a:xfrm>
        </p:grpSpPr>
        <p:sp>
          <p:nvSpPr>
            <p:cNvPr id="947" name="Google Shape;947;p71"/>
            <p:cNvSpPr/>
            <p:nvPr/>
          </p:nvSpPr>
          <p:spPr>
            <a:xfrm>
              <a:off x="339283" y="4633511"/>
              <a:ext cx="249707" cy="404389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1"/>
            <p:cNvSpPr/>
            <p:nvPr/>
          </p:nvSpPr>
          <p:spPr>
            <a:xfrm>
              <a:off x="-294095" y="3945154"/>
              <a:ext cx="357976" cy="608229"/>
            </a:xfrm>
            <a:custGeom>
              <a:rect b="b" l="l" r="r" t="t"/>
              <a:pathLst>
                <a:path extrusionOk="0" h="34583" w="20354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1"/>
            <p:cNvSpPr/>
            <p:nvPr/>
          </p:nvSpPr>
          <p:spPr>
            <a:xfrm>
              <a:off x="1777677" y="4448438"/>
              <a:ext cx="204279" cy="204279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1"/>
            <p:cNvSpPr/>
            <p:nvPr/>
          </p:nvSpPr>
          <p:spPr>
            <a:xfrm>
              <a:off x="-305949" y="4428969"/>
              <a:ext cx="911771" cy="430278"/>
            </a:xfrm>
            <a:custGeom>
              <a:rect b="b" l="l" r="r" t="t"/>
              <a:pathLst>
                <a:path extrusionOk="0" h="24465" w="51842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1"/>
            <p:cNvSpPr/>
            <p:nvPr/>
          </p:nvSpPr>
          <p:spPr>
            <a:xfrm>
              <a:off x="-391108" y="4448438"/>
              <a:ext cx="204279" cy="204279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1"/>
            <p:cNvSpPr/>
            <p:nvPr/>
          </p:nvSpPr>
          <p:spPr>
            <a:xfrm>
              <a:off x="1460768" y="3534081"/>
              <a:ext cx="469938" cy="1034989"/>
            </a:xfrm>
            <a:custGeom>
              <a:rect b="b" l="l" r="r" t="t"/>
              <a:pathLst>
                <a:path extrusionOk="0" h="58848" w="2672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1"/>
            <p:cNvSpPr/>
            <p:nvPr/>
          </p:nvSpPr>
          <p:spPr>
            <a:xfrm>
              <a:off x="505151" y="4575965"/>
              <a:ext cx="142687" cy="142723"/>
            </a:xfrm>
            <a:custGeom>
              <a:rect b="b" l="l" r="r" t="t"/>
              <a:pathLst>
                <a:path extrusionOk="0" h="8115" w="8113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1"/>
            <p:cNvSpPr/>
            <p:nvPr/>
          </p:nvSpPr>
          <p:spPr>
            <a:xfrm>
              <a:off x="680481" y="4238531"/>
              <a:ext cx="189910" cy="95957"/>
            </a:xfrm>
            <a:custGeom>
              <a:rect b="b" l="l" r="r" t="t"/>
              <a:pathLst>
                <a:path extrusionOk="0" h="5456" w="10798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1"/>
            <p:cNvSpPr/>
            <p:nvPr/>
          </p:nvSpPr>
          <p:spPr>
            <a:xfrm>
              <a:off x="-963704" y="2930109"/>
              <a:ext cx="785563" cy="798631"/>
            </a:xfrm>
            <a:custGeom>
              <a:rect b="b" l="l" r="r" t="t"/>
              <a:pathLst>
                <a:path extrusionOk="0" h="45409" w="44666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1"/>
            <p:cNvSpPr/>
            <p:nvPr/>
          </p:nvSpPr>
          <p:spPr>
            <a:xfrm>
              <a:off x="-998387" y="2873495"/>
              <a:ext cx="852642" cy="119208"/>
            </a:xfrm>
            <a:custGeom>
              <a:rect b="b" l="l" r="r" t="t"/>
              <a:pathLst>
                <a:path extrusionOk="0" h="6778" w="4848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1"/>
            <p:cNvSpPr/>
            <p:nvPr/>
          </p:nvSpPr>
          <p:spPr>
            <a:xfrm>
              <a:off x="-809339" y="2874163"/>
              <a:ext cx="65724" cy="904244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1"/>
            <p:cNvSpPr/>
            <p:nvPr/>
          </p:nvSpPr>
          <p:spPr>
            <a:xfrm>
              <a:off x="-401274" y="2874163"/>
              <a:ext cx="65724" cy="904244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1"/>
            <p:cNvSpPr/>
            <p:nvPr/>
          </p:nvSpPr>
          <p:spPr>
            <a:xfrm>
              <a:off x="247195" y="4812095"/>
              <a:ext cx="427288" cy="287169"/>
            </a:xfrm>
            <a:custGeom>
              <a:rect b="b" l="l" r="r" t="t"/>
              <a:pathLst>
                <a:path extrusionOk="0" h="16328" w="24295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1"/>
            <p:cNvSpPr/>
            <p:nvPr/>
          </p:nvSpPr>
          <p:spPr>
            <a:xfrm>
              <a:off x="-140785" y="2919856"/>
              <a:ext cx="890420" cy="1969818"/>
            </a:xfrm>
            <a:custGeom>
              <a:rect b="b" l="l" r="r" t="t"/>
              <a:pathLst>
                <a:path extrusionOk="0" h="112001" w="50628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1"/>
            <p:cNvSpPr/>
            <p:nvPr/>
          </p:nvSpPr>
          <p:spPr>
            <a:xfrm>
              <a:off x="-53023" y="1972347"/>
              <a:ext cx="533288" cy="217522"/>
            </a:xfrm>
            <a:custGeom>
              <a:rect b="b" l="l" r="r" t="t"/>
              <a:pathLst>
                <a:path extrusionOk="0" h="12368" w="30322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1"/>
            <p:cNvSpPr/>
            <p:nvPr/>
          </p:nvSpPr>
          <p:spPr>
            <a:xfrm>
              <a:off x="78127" y="3264729"/>
              <a:ext cx="550893" cy="1395252"/>
            </a:xfrm>
            <a:custGeom>
              <a:rect b="b" l="l" r="r" t="t"/>
              <a:pathLst>
                <a:path extrusionOk="0" h="79332" w="31323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1"/>
            <p:cNvSpPr/>
            <p:nvPr/>
          </p:nvSpPr>
          <p:spPr>
            <a:xfrm>
              <a:off x="-1104439" y="3729320"/>
              <a:ext cx="1300068" cy="58918"/>
            </a:xfrm>
            <a:custGeom>
              <a:rect b="b" l="l" r="r" t="t"/>
              <a:pathLst>
                <a:path extrusionOk="0" h="3350" w="7392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1"/>
            <p:cNvSpPr/>
            <p:nvPr/>
          </p:nvSpPr>
          <p:spPr>
            <a:xfrm>
              <a:off x="-95919" y="3077774"/>
              <a:ext cx="601281" cy="288822"/>
            </a:xfrm>
            <a:custGeom>
              <a:rect b="b" l="l" r="r" t="t"/>
              <a:pathLst>
                <a:path extrusionOk="0" h="16422" w="34188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1"/>
            <p:cNvSpPr/>
            <p:nvPr/>
          </p:nvSpPr>
          <p:spPr>
            <a:xfrm>
              <a:off x="-192316" y="2005622"/>
              <a:ext cx="1019037" cy="625605"/>
            </a:xfrm>
            <a:custGeom>
              <a:rect b="b" l="l" r="r" t="t"/>
              <a:pathLst>
                <a:path extrusionOk="0" h="35571" w="57941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1"/>
            <p:cNvSpPr/>
            <p:nvPr/>
          </p:nvSpPr>
          <p:spPr>
            <a:xfrm>
              <a:off x="344208" y="4415092"/>
              <a:ext cx="464398" cy="464433"/>
            </a:xfrm>
            <a:custGeom>
              <a:rect b="b" l="l" r="r" t="t"/>
              <a:pathLst>
                <a:path extrusionOk="0" h="26407" w="26405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1"/>
            <p:cNvSpPr/>
            <p:nvPr/>
          </p:nvSpPr>
          <p:spPr>
            <a:xfrm>
              <a:off x="-335232" y="3524901"/>
              <a:ext cx="694689" cy="1053526"/>
            </a:xfrm>
            <a:custGeom>
              <a:rect b="b" l="l" r="r" t="t"/>
              <a:pathLst>
                <a:path extrusionOk="0" h="59902" w="39499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1"/>
            <p:cNvSpPr/>
            <p:nvPr/>
          </p:nvSpPr>
          <p:spPr>
            <a:xfrm>
              <a:off x="585473" y="3645727"/>
              <a:ext cx="1012161" cy="996121"/>
            </a:xfrm>
            <a:custGeom>
              <a:rect b="b" l="l" r="r" t="t"/>
              <a:pathLst>
                <a:path extrusionOk="0" h="56638" w="5755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1"/>
            <p:cNvSpPr/>
            <p:nvPr/>
          </p:nvSpPr>
          <p:spPr>
            <a:xfrm>
              <a:off x="259049" y="3173960"/>
              <a:ext cx="1746333" cy="433198"/>
            </a:xfrm>
            <a:custGeom>
              <a:rect b="b" l="l" r="r" t="t"/>
              <a:pathLst>
                <a:path extrusionOk="0" h="24631" w="99294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1"/>
            <p:cNvSpPr/>
            <p:nvPr/>
          </p:nvSpPr>
          <p:spPr>
            <a:xfrm>
              <a:off x="-172443" y="2631051"/>
              <a:ext cx="1535793" cy="1512525"/>
            </a:xfrm>
            <a:custGeom>
              <a:rect b="b" l="l" r="r" t="t"/>
              <a:pathLst>
                <a:path extrusionOk="0" h="86000" w="87323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1"/>
            <p:cNvSpPr/>
            <p:nvPr/>
          </p:nvSpPr>
          <p:spPr>
            <a:xfrm>
              <a:off x="1383312" y="1766749"/>
              <a:ext cx="324964" cy="32678"/>
            </a:xfrm>
            <a:custGeom>
              <a:rect b="b" l="l" r="r" t="t"/>
              <a:pathLst>
                <a:path extrusionOk="0" h="1858" w="18477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1"/>
            <p:cNvSpPr/>
            <p:nvPr/>
          </p:nvSpPr>
          <p:spPr>
            <a:xfrm>
              <a:off x="937874" y="1707338"/>
              <a:ext cx="606030" cy="381526"/>
            </a:xfrm>
            <a:custGeom>
              <a:rect b="b" l="l" r="r" t="t"/>
              <a:pathLst>
                <a:path extrusionOk="0" h="21693" w="34458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1"/>
            <p:cNvSpPr/>
            <p:nvPr/>
          </p:nvSpPr>
          <p:spPr>
            <a:xfrm>
              <a:off x="983039" y="1590997"/>
              <a:ext cx="493189" cy="208570"/>
            </a:xfrm>
            <a:custGeom>
              <a:rect b="b" l="l" r="r" t="t"/>
              <a:pathLst>
                <a:path extrusionOk="0" h="11859" w="28042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1"/>
            <p:cNvSpPr/>
            <p:nvPr/>
          </p:nvSpPr>
          <p:spPr>
            <a:xfrm>
              <a:off x="974298" y="1799549"/>
              <a:ext cx="549609" cy="504691"/>
            </a:xfrm>
            <a:custGeom>
              <a:rect b="b" l="l" r="r" t="t"/>
              <a:pathLst>
                <a:path extrusionOk="0" h="28696" w="3125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1"/>
            <p:cNvSpPr/>
            <p:nvPr/>
          </p:nvSpPr>
          <p:spPr>
            <a:xfrm>
              <a:off x="736989" y="2120134"/>
              <a:ext cx="1036660" cy="1081772"/>
            </a:xfrm>
            <a:custGeom>
              <a:rect b="b" l="l" r="r" t="t"/>
              <a:pathLst>
                <a:path extrusionOk="0" h="61508" w="58943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1"/>
            <p:cNvSpPr/>
            <p:nvPr/>
          </p:nvSpPr>
          <p:spPr>
            <a:xfrm>
              <a:off x="1137738" y="1816838"/>
              <a:ext cx="132874" cy="155614"/>
            </a:xfrm>
            <a:custGeom>
              <a:rect b="b" l="l" r="r" t="t"/>
              <a:pathLst>
                <a:path extrusionOk="0" h="8848" w="7555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1"/>
            <p:cNvSpPr/>
            <p:nvPr/>
          </p:nvSpPr>
          <p:spPr>
            <a:xfrm>
              <a:off x="1197536" y="1799426"/>
              <a:ext cx="403387" cy="102324"/>
            </a:xfrm>
            <a:custGeom>
              <a:rect b="b" l="l" r="r" t="t"/>
              <a:pathLst>
                <a:path extrusionOk="0" h="5818" w="22936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1"/>
            <p:cNvSpPr/>
            <p:nvPr/>
          </p:nvSpPr>
          <p:spPr>
            <a:xfrm>
              <a:off x="1571499" y="3060925"/>
              <a:ext cx="297246" cy="250393"/>
            </a:xfrm>
            <a:custGeom>
              <a:rect b="b" l="l" r="r" t="t"/>
              <a:pathLst>
                <a:path extrusionOk="0" h="14237" w="16901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1"/>
            <p:cNvSpPr/>
            <p:nvPr/>
          </p:nvSpPr>
          <p:spPr>
            <a:xfrm>
              <a:off x="588217" y="4051805"/>
              <a:ext cx="427288" cy="287186"/>
            </a:xfrm>
            <a:custGeom>
              <a:rect b="b" l="l" r="r" t="t"/>
              <a:pathLst>
                <a:path extrusionOk="0" h="16329" w="24295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1"/>
            <p:cNvSpPr/>
            <p:nvPr/>
          </p:nvSpPr>
          <p:spPr>
            <a:xfrm>
              <a:off x="541522" y="4287565"/>
              <a:ext cx="249707" cy="404389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1"/>
            <p:cNvSpPr/>
            <p:nvPr/>
          </p:nvSpPr>
          <p:spPr>
            <a:xfrm>
              <a:off x="-53023" y="2095406"/>
              <a:ext cx="1225690" cy="796239"/>
            </a:xfrm>
            <a:custGeom>
              <a:rect b="b" l="l" r="r" t="t"/>
              <a:pathLst>
                <a:path extrusionOk="0" h="45273" w="69691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1"/>
            <p:cNvSpPr/>
            <p:nvPr/>
          </p:nvSpPr>
          <p:spPr>
            <a:xfrm>
              <a:off x="68418" y="2346872"/>
              <a:ext cx="854454" cy="397917"/>
            </a:xfrm>
            <a:custGeom>
              <a:rect b="b" l="l" r="r" t="t"/>
              <a:pathLst>
                <a:path extrusionOk="0" h="22625" w="48583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1"/>
            <p:cNvSpPr/>
            <p:nvPr/>
          </p:nvSpPr>
          <p:spPr>
            <a:xfrm>
              <a:off x="401578" y="2031001"/>
              <a:ext cx="818382" cy="310542"/>
            </a:xfrm>
            <a:custGeom>
              <a:rect b="b" l="l" r="r" t="t"/>
              <a:pathLst>
                <a:path extrusionOk="0" h="17657" w="46532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1"/>
            <p:cNvSpPr/>
            <p:nvPr/>
          </p:nvSpPr>
          <p:spPr>
            <a:xfrm>
              <a:off x="-40448" y="2204361"/>
              <a:ext cx="498184" cy="360579"/>
            </a:xfrm>
            <a:custGeom>
              <a:rect b="b" l="l" r="r" t="t"/>
              <a:pathLst>
                <a:path extrusionOk="0" h="20502" w="28326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特徵工程與資料前處理</a:t>
            </a:r>
            <a:endParaRPr/>
          </a:p>
        </p:txBody>
      </p:sp>
      <p:sp>
        <p:nvSpPr>
          <p:cNvPr id="408" name="Google Shape;408;p44"/>
          <p:cNvSpPr txBox="1"/>
          <p:nvPr/>
        </p:nvSpPr>
        <p:spPr>
          <a:xfrm>
            <a:off x="484025" y="1054350"/>
            <a:ext cx="6331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移除</a:t>
            </a:r>
            <a:r>
              <a:rPr b="1" lang="en" sz="1300">
                <a:solidFill>
                  <a:schemeClr val="dk1"/>
                </a:solidFill>
              </a:rPr>
              <a:t>無效欄位</a:t>
            </a:r>
            <a:endParaRPr b="1"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刪除如 ID、識別碼等無預測價值的特徵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處理</a:t>
            </a:r>
            <a:r>
              <a:rPr b="1" lang="en" sz="1300"/>
              <a:t>異常與缺失值</a:t>
            </a:r>
            <a:endParaRPr b="1"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修正異常經緯度（因資料集來自印度地區）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缺失資料根據其他欄位推估</a:t>
            </a:r>
            <a:r>
              <a:rPr lang="en" sz="1200">
                <a:solidFill>
                  <a:schemeClr val="dk1"/>
                </a:solidFill>
              </a:rPr>
              <a:t>補值（例如 Weather_conditions 欄位缺失時，根據同地區、時間 ±1 小時內最近的 5 筆資料，取其眾數作為預測補值）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特徵縮減</a:t>
            </a:r>
            <a:endParaRPr b="1"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排除常數欄、主類佔比過高的特徵（</a:t>
            </a:r>
            <a:r>
              <a:rPr lang="en" sz="1200">
                <a:solidFill>
                  <a:schemeClr val="dk1"/>
                </a:solidFill>
              </a:rPr>
              <a:t>例如</a:t>
            </a:r>
            <a:r>
              <a:rPr lang="en" sz="1200"/>
              <a:t>僅保留並非為 Festival 的資料）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其他特徵建構</a:t>
            </a:r>
            <a:endParaRPr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依下單時間進行時段分類，如早午（8–11點）、午後（12–16點）、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晚上（17點後）等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根據經緯度計算直線距離，作為後續分析依據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透過外部 API 預測預期配送時間</a:t>
            </a:r>
            <a:endParaRPr sz="1200"/>
          </a:p>
        </p:txBody>
      </p:sp>
      <p:sp>
        <p:nvSpPr>
          <p:cNvPr id="409" name="Google Shape;409;p44"/>
          <p:cNvSpPr/>
          <p:nvPr/>
        </p:nvSpPr>
        <p:spPr>
          <a:xfrm flipH="1" rot="9261775">
            <a:off x="5899485" y="1846113"/>
            <a:ext cx="5893926" cy="4582094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44"/>
          <p:cNvGrpSpPr/>
          <p:nvPr/>
        </p:nvGrpSpPr>
        <p:grpSpPr>
          <a:xfrm rot="1607248">
            <a:off x="6928172" y="2633287"/>
            <a:ext cx="2829728" cy="2542105"/>
            <a:chOff x="1749879" y="1970906"/>
            <a:chExt cx="364436" cy="364174"/>
          </a:xfrm>
        </p:grpSpPr>
        <p:sp>
          <p:nvSpPr>
            <p:cNvPr id="411" name="Google Shape;411;p44"/>
            <p:cNvSpPr/>
            <p:nvPr/>
          </p:nvSpPr>
          <p:spPr>
            <a:xfrm>
              <a:off x="1750141" y="1970906"/>
              <a:ext cx="276124" cy="181982"/>
            </a:xfrm>
            <a:custGeom>
              <a:rect b="b" l="l" r="r" t="t"/>
              <a:pathLst>
                <a:path extrusionOk="0" h="6930" w="10515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1932097" y="1970906"/>
              <a:ext cx="182218" cy="275966"/>
            </a:xfrm>
            <a:custGeom>
              <a:rect b="b" l="l" r="r" t="t"/>
              <a:pathLst>
                <a:path extrusionOk="0" h="10509" w="6939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1838086" y="2152862"/>
              <a:ext cx="276229" cy="182218"/>
            </a:xfrm>
            <a:custGeom>
              <a:rect b="b" l="l" r="r" t="t"/>
              <a:pathLst>
                <a:path extrusionOk="0" h="6939" w="10519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1749879" y="2058877"/>
              <a:ext cx="182244" cy="276203"/>
            </a:xfrm>
            <a:custGeom>
              <a:rect b="b" l="l" r="r" t="t"/>
              <a:pathLst>
                <a:path extrusionOk="0" h="10518" w="694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1750141" y="2152862"/>
              <a:ext cx="41228" cy="182218"/>
            </a:xfrm>
            <a:custGeom>
              <a:rect b="b" l="l" r="r" t="t"/>
              <a:pathLst>
                <a:path extrusionOk="0" h="6939" w="157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1796832" y="2059035"/>
              <a:ext cx="50340" cy="93853"/>
            </a:xfrm>
            <a:custGeom>
              <a:rect b="b" l="l" r="r" t="t"/>
              <a:pathLst>
                <a:path extrusionOk="0" h="3574" w="1917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>
              <a:off x="1750141" y="1970906"/>
              <a:ext cx="41228" cy="181982"/>
            </a:xfrm>
            <a:custGeom>
              <a:rect b="b" l="l" r="r" t="t"/>
              <a:pathLst>
                <a:path extrusionOk="0" h="6930" w="157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4"/>
            <p:cNvSpPr/>
            <p:nvPr/>
          </p:nvSpPr>
          <p:spPr>
            <a:xfrm>
              <a:off x="1999953" y="2029518"/>
              <a:ext cx="41990" cy="64678"/>
            </a:xfrm>
            <a:custGeom>
              <a:rect b="b" l="l" r="r" t="t"/>
              <a:pathLst>
                <a:path extrusionOk="0" h="2463" w="1599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1932097" y="1970906"/>
              <a:ext cx="23634" cy="76443"/>
            </a:xfrm>
            <a:custGeom>
              <a:rect b="b" l="l" r="r" t="t"/>
              <a:pathLst>
                <a:path extrusionOk="0" h="2911" w="90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1932097" y="2076708"/>
              <a:ext cx="23634" cy="76180"/>
            </a:xfrm>
            <a:custGeom>
              <a:rect b="b" l="l" r="r" t="t"/>
              <a:pathLst>
                <a:path extrusionOk="0" h="2901" w="90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1981860" y="2152862"/>
              <a:ext cx="47268" cy="94011"/>
            </a:xfrm>
            <a:custGeom>
              <a:rect b="b" l="l" r="r" t="t"/>
              <a:pathLst>
                <a:path extrusionOk="0" h="3580" w="180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4"/>
            <p:cNvSpPr/>
            <p:nvPr/>
          </p:nvSpPr>
          <p:spPr>
            <a:xfrm>
              <a:off x="1920542" y="2152862"/>
              <a:ext cx="23398" cy="76417"/>
            </a:xfrm>
            <a:custGeom>
              <a:rect b="b" l="l" r="r" t="t"/>
              <a:pathLst>
                <a:path extrusionOk="0" h="2910" w="891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/>
            <p:nvPr/>
          </p:nvSpPr>
          <p:spPr>
            <a:xfrm>
              <a:off x="1834068" y="2211605"/>
              <a:ext cx="42252" cy="64888"/>
            </a:xfrm>
            <a:custGeom>
              <a:rect b="b" l="l" r="r" t="t"/>
              <a:pathLst>
                <a:path extrusionOk="0" h="2471" w="1609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4"/>
            <p:cNvSpPr/>
            <p:nvPr/>
          </p:nvSpPr>
          <p:spPr>
            <a:xfrm>
              <a:off x="1920542" y="2258663"/>
              <a:ext cx="29175" cy="76417"/>
            </a:xfrm>
            <a:custGeom>
              <a:rect b="b" l="l" r="r" t="t"/>
              <a:pathLst>
                <a:path extrusionOk="0" h="2910" w="1111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/>
          <p:nvPr/>
        </p:nvSpPr>
        <p:spPr>
          <a:xfrm flipH="1" rot="9261775">
            <a:off x="5899485" y="1846113"/>
            <a:ext cx="5893926" cy="4582094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特徵工程與資料前處理</a:t>
            </a:r>
            <a:endParaRPr/>
          </a:p>
        </p:txBody>
      </p:sp>
      <p:sp>
        <p:nvSpPr>
          <p:cNvPr id="431" name="Google Shape;431;p45"/>
          <p:cNvSpPr txBox="1"/>
          <p:nvPr/>
        </p:nvSpPr>
        <p:spPr>
          <a:xfrm>
            <a:off x="507275" y="1106963"/>
            <a:ext cx="56142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延遲標籤建立</a:t>
            </a:r>
            <a:endParaRPr sz="13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200">
                <a:solidFill>
                  <a:schemeClr val="dk1"/>
                </a:solidFill>
              </a:rPr>
              <a:t>比較實際與 API 預估時間，若實際時間 &gt; API 預估時間，將被定義為延遲，而該標籤將作為模型預測</a:t>
            </a:r>
            <a:r>
              <a:rPr b="1" lang="en" sz="1200">
                <a:solidFill>
                  <a:schemeClr val="dk1"/>
                </a:solidFill>
              </a:rPr>
              <a:t>目標變數</a:t>
            </a:r>
            <a:endParaRPr b="1"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特徵分類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數值型特徵（如：距離、年齡、評分）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類別型特徵（如：交通工具、天氣、時段分類） 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特徵標準化與編碼 </a:t>
            </a:r>
            <a:endParaRPr b="1" sz="13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對數值欄位使用 StandardScaler 進行標準化，使其具有相同尺度 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對類別欄位使用 OneHotEncoder 進行獨熱編碼，轉換為機器學習可處理的數值格式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32" name="Google Shape;432;p45"/>
          <p:cNvGrpSpPr/>
          <p:nvPr/>
        </p:nvGrpSpPr>
        <p:grpSpPr>
          <a:xfrm rot="1607248">
            <a:off x="6928172" y="2633287"/>
            <a:ext cx="2829728" cy="2542105"/>
            <a:chOff x="1749879" y="1970906"/>
            <a:chExt cx="364436" cy="364174"/>
          </a:xfrm>
        </p:grpSpPr>
        <p:sp>
          <p:nvSpPr>
            <p:cNvPr id="433" name="Google Shape;433;p45"/>
            <p:cNvSpPr/>
            <p:nvPr/>
          </p:nvSpPr>
          <p:spPr>
            <a:xfrm>
              <a:off x="1750141" y="1970906"/>
              <a:ext cx="276124" cy="181982"/>
            </a:xfrm>
            <a:custGeom>
              <a:rect b="b" l="l" r="r" t="t"/>
              <a:pathLst>
                <a:path extrusionOk="0" h="6930" w="10515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1932097" y="1970906"/>
              <a:ext cx="182218" cy="275966"/>
            </a:xfrm>
            <a:custGeom>
              <a:rect b="b" l="l" r="r" t="t"/>
              <a:pathLst>
                <a:path extrusionOk="0" h="10509" w="6939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1838086" y="2152862"/>
              <a:ext cx="276229" cy="182218"/>
            </a:xfrm>
            <a:custGeom>
              <a:rect b="b" l="l" r="r" t="t"/>
              <a:pathLst>
                <a:path extrusionOk="0" h="6939" w="10519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749879" y="2058877"/>
              <a:ext cx="182244" cy="276203"/>
            </a:xfrm>
            <a:custGeom>
              <a:rect b="b" l="l" r="r" t="t"/>
              <a:pathLst>
                <a:path extrusionOk="0" h="10518" w="694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750141" y="2152862"/>
              <a:ext cx="41228" cy="182218"/>
            </a:xfrm>
            <a:custGeom>
              <a:rect b="b" l="l" r="r" t="t"/>
              <a:pathLst>
                <a:path extrusionOk="0" h="6939" w="157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796832" y="2059035"/>
              <a:ext cx="50340" cy="93853"/>
            </a:xfrm>
            <a:custGeom>
              <a:rect b="b" l="l" r="r" t="t"/>
              <a:pathLst>
                <a:path extrusionOk="0" h="3574" w="1917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1750141" y="1970906"/>
              <a:ext cx="41228" cy="181982"/>
            </a:xfrm>
            <a:custGeom>
              <a:rect b="b" l="l" r="r" t="t"/>
              <a:pathLst>
                <a:path extrusionOk="0" h="6930" w="157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999953" y="2029518"/>
              <a:ext cx="41990" cy="64678"/>
            </a:xfrm>
            <a:custGeom>
              <a:rect b="b" l="l" r="r" t="t"/>
              <a:pathLst>
                <a:path extrusionOk="0" h="2463" w="1599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932097" y="1970906"/>
              <a:ext cx="23634" cy="76443"/>
            </a:xfrm>
            <a:custGeom>
              <a:rect b="b" l="l" r="r" t="t"/>
              <a:pathLst>
                <a:path extrusionOk="0" h="2911" w="90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932097" y="2076708"/>
              <a:ext cx="23634" cy="76180"/>
            </a:xfrm>
            <a:custGeom>
              <a:rect b="b" l="l" r="r" t="t"/>
              <a:pathLst>
                <a:path extrusionOk="0" h="2901" w="90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1981860" y="2152862"/>
              <a:ext cx="47268" cy="94011"/>
            </a:xfrm>
            <a:custGeom>
              <a:rect b="b" l="l" r="r" t="t"/>
              <a:pathLst>
                <a:path extrusionOk="0" h="3580" w="180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1920542" y="2152862"/>
              <a:ext cx="23398" cy="76417"/>
            </a:xfrm>
            <a:custGeom>
              <a:rect b="b" l="l" r="r" t="t"/>
              <a:pathLst>
                <a:path extrusionOk="0" h="2910" w="891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1834068" y="2211605"/>
              <a:ext cx="42252" cy="64888"/>
            </a:xfrm>
            <a:custGeom>
              <a:rect b="b" l="l" r="r" t="t"/>
              <a:pathLst>
                <a:path extrusionOk="0" h="2471" w="1609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1920542" y="2258663"/>
              <a:ext cx="29175" cy="76417"/>
            </a:xfrm>
            <a:custGeom>
              <a:rect b="b" l="l" r="r" t="t"/>
              <a:pathLst>
                <a:path extrusionOk="0" h="2910" w="1111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/>
        </p:nvSpPr>
        <p:spPr>
          <a:xfrm>
            <a:off x="5099850" y="1395200"/>
            <a:ext cx="33309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■ 理論樣本數需求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帶入參數（ε=0.05, δ=0.05）→ </a:t>
            </a:r>
            <a:r>
              <a:rPr b="1" lang="en">
                <a:solidFill>
                  <a:schemeClr val="dk1"/>
                </a:solidFill>
              </a:rPr>
              <a:t>所需樣本數 ≈ 31,597 筆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■ 實際資料數量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本資料集樣本數：</a:t>
            </a:r>
            <a:r>
              <a:rPr b="1" lang="en">
                <a:solidFill>
                  <a:schemeClr val="dk1"/>
                </a:solidFill>
              </a:rPr>
              <a:t>38,835 筆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高於理論下限，顯示資料量</a:t>
            </a:r>
            <a:r>
              <a:rPr b="1" lang="en">
                <a:solidFill>
                  <a:schemeClr val="dk1"/>
                </a:solidFill>
              </a:rPr>
              <a:t>充足</a:t>
            </a:r>
            <a:r>
              <a:rPr lang="en">
                <a:solidFill>
                  <a:schemeClr val="dk1"/>
                </a:solidFill>
              </a:rPr>
              <a:t>，足以支撐模型有效學習並具泛化能力。</a:t>
            </a:r>
            <a:endParaRPr/>
          </a:p>
        </p:txBody>
      </p:sp>
      <p:sp>
        <p:nvSpPr>
          <p:cNvPr id="452" name="Google Shape;452;p46"/>
          <p:cNvSpPr txBox="1"/>
          <p:nvPr>
            <p:ph idx="1" type="body"/>
          </p:nvPr>
        </p:nvSpPr>
        <p:spPr>
          <a:xfrm>
            <a:off x="794775" y="1777250"/>
            <a:ext cx="3727200" cy="25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■ 基準模型：Logistic Regression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作為可解釋的線性分類器，便於推估理論樣本需求。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■ VC 維度估算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前處理後特徵數為 84，因此近似 VC ≈ 84。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理論樣本數需求</a:t>
            </a:r>
            <a:endParaRPr/>
          </a:p>
        </p:txBody>
      </p:sp>
      <p:pic>
        <p:nvPicPr>
          <p:cNvPr id="454" name="Google Shape;4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850" y="1896850"/>
            <a:ext cx="3330900" cy="58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/>
          <p:nvPr/>
        </p:nvSpPr>
        <p:spPr>
          <a:xfrm flipH="1" rot="4253603">
            <a:off x="4618611" y="1008742"/>
            <a:ext cx="3789708" cy="3174827"/>
          </a:xfrm>
          <a:custGeom>
            <a:rect b="b" l="l" r="r" t="t"/>
            <a:pathLst>
              <a:path extrusionOk="0" h="175262" w="280968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7"/>
          <p:cNvSpPr txBox="1"/>
          <p:nvPr>
            <p:ph type="ctrTitle"/>
          </p:nvPr>
        </p:nvSpPr>
        <p:spPr>
          <a:xfrm>
            <a:off x="262500" y="2373025"/>
            <a:ext cx="3599700" cy="11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EDA &amp;</a:t>
            </a:r>
            <a:endParaRPr sz="3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分類模型結果</a:t>
            </a:r>
            <a:endParaRPr sz="3500"/>
          </a:p>
        </p:txBody>
      </p:sp>
      <p:sp>
        <p:nvSpPr>
          <p:cNvPr id="461" name="Google Shape;461;p47"/>
          <p:cNvSpPr txBox="1"/>
          <p:nvPr>
            <p:ph idx="2" type="title"/>
          </p:nvPr>
        </p:nvSpPr>
        <p:spPr>
          <a:xfrm>
            <a:off x="713225" y="1452150"/>
            <a:ext cx="31491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62" name="Google Shape;462;p47"/>
          <p:cNvGrpSpPr/>
          <p:nvPr/>
        </p:nvGrpSpPr>
        <p:grpSpPr>
          <a:xfrm>
            <a:off x="4791920" y="948523"/>
            <a:ext cx="3599820" cy="3460298"/>
            <a:chOff x="2561625" y="1952450"/>
            <a:chExt cx="1935075" cy="1860075"/>
          </a:xfrm>
        </p:grpSpPr>
        <p:sp>
          <p:nvSpPr>
            <p:cNvPr id="463" name="Google Shape;463;p47"/>
            <p:cNvSpPr/>
            <p:nvPr/>
          </p:nvSpPr>
          <p:spPr>
            <a:xfrm>
              <a:off x="3490900" y="3336250"/>
              <a:ext cx="102725" cy="102725"/>
            </a:xfrm>
            <a:custGeom>
              <a:rect b="b" l="l" r="r" t="t"/>
              <a:pathLst>
                <a:path extrusionOk="0" h="4109" w="4109">
                  <a:moveTo>
                    <a:pt x="1989" y="1"/>
                  </a:moveTo>
                  <a:lnTo>
                    <a:pt x="489" y="2191"/>
                  </a:lnTo>
                  <a:lnTo>
                    <a:pt x="1" y="2811"/>
                  </a:lnTo>
                  <a:lnTo>
                    <a:pt x="2298" y="4108"/>
                  </a:lnTo>
                  <a:lnTo>
                    <a:pt x="4108" y="1441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3264075" y="2731675"/>
              <a:ext cx="686125" cy="651925"/>
            </a:xfrm>
            <a:custGeom>
              <a:rect b="b" l="l" r="r" t="t"/>
              <a:pathLst>
                <a:path extrusionOk="0" h="26077" w="27445">
                  <a:moveTo>
                    <a:pt x="6868" y="0"/>
                  </a:moveTo>
                  <a:cubicBezTo>
                    <a:pt x="6027" y="0"/>
                    <a:pt x="5005" y="171"/>
                    <a:pt x="3811" y="669"/>
                  </a:cubicBezTo>
                  <a:cubicBezTo>
                    <a:pt x="1454" y="5300"/>
                    <a:pt x="1" y="9075"/>
                    <a:pt x="6311" y="9479"/>
                  </a:cubicBezTo>
                  <a:cubicBezTo>
                    <a:pt x="12622" y="9884"/>
                    <a:pt x="20087" y="10753"/>
                    <a:pt x="19265" y="12027"/>
                  </a:cubicBezTo>
                  <a:cubicBezTo>
                    <a:pt x="15455" y="13849"/>
                    <a:pt x="10502" y="24291"/>
                    <a:pt x="10502" y="24291"/>
                  </a:cubicBezTo>
                  <a:lnTo>
                    <a:pt x="13336" y="26077"/>
                  </a:lnTo>
                  <a:cubicBezTo>
                    <a:pt x="13336" y="26077"/>
                    <a:pt x="27445" y="10182"/>
                    <a:pt x="25623" y="7765"/>
                  </a:cubicBezTo>
                  <a:cubicBezTo>
                    <a:pt x="23790" y="5336"/>
                    <a:pt x="9669" y="812"/>
                    <a:pt x="9669" y="812"/>
                  </a:cubicBezTo>
                  <a:cubicBezTo>
                    <a:pt x="9669" y="812"/>
                    <a:pt x="8701" y="0"/>
                    <a:pt x="6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7"/>
            <p:cNvSpPr/>
            <p:nvPr/>
          </p:nvSpPr>
          <p:spPr>
            <a:xfrm>
              <a:off x="3626325" y="2099800"/>
              <a:ext cx="145875" cy="229500"/>
            </a:xfrm>
            <a:custGeom>
              <a:rect b="b" l="l" r="r" t="t"/>
              <a:pathLst>
                <a:path extrusionOk="0" h="9180" w="5835">
                  <a:moveTo>
                    <a:pt x="2144" y="0"/>
                  </a:moveTo>
                  <a:cubicBezTo>
                    <a:pt x="1787" y="1822"/>
                    <a:pt x="1" y="4941"/>
                    <a:pt x="1" y="4941"/>
                  </a:cubicBezTo>
                  <a:lnTo>
                    <a:pt x="3299" y="9180"/>
                  </a:lnTo>
                  <a:cubicBezTo>
                    <a:pt x="3299" y="9180"/>
                    <a:pt x="3930" y="6287"/>
                    <a:pt x="5835" y="4417"/>
                  </a:cubicBezTo>
                  <a:cubicBezTo>
                    <a:pt x="5787" y="4286"/>
                    <a:pt x="4120" y="2893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7"/>
            <p:cNvSpPr/>
            <p:nvPr/>
          </p:nvSpPr>
          <p:spPr>
            <a:xfrm>
              <a:off x="2722050" y="3157375"/>
              <a:ext cx="174150" cy="186350"/>
            </a:xfrm>
            <a:custGeom>
              <a:rect b="b" l="l" r="r" t="t"/>
              <a:pathLst>
                <a:path extrusionOk="0" h="7454" w="6966">
                  <a:moveTo>
                    <a:pt x="4573" y="0"/>
                  </a:moveTo>
                  <a:cubicBezTo>
                    <a:pt x="3918" y="0"/>
                    <a:pt x="3275" y="310"/>
                    <a:pt x="2858" y="833"/>
                  </a:cubicBezTo>
                  <a:lnTo>
                    <a:pt x="644" y="3572"/>
                  </a:lnTo>
                  <a:cubicBezTo>
                    <a:pt x="96" y="4251"/>
                    <a:pt x="1" y="5155"/>
                    <a:pt x="405" y="5870"/>
                  </a:cubicBezTo>
                  <a:lnTo>
                    <a:pt x="1298" y="7453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7"/>
            <p:cNvSpPr/>
            <p:nvPr/>
          </p:nvSpPr>
          <p:spPr>
            <a:xfrm>
              <a:off x="2726225" y="3156775"/>
              <a:ext cx="169975" cy="121450"/>
            </a:xfrm>
            <a:custGeom>
              <a:rect b="b" l="l" r="r" t="t"/>
              <a:pathLst>
                <a:path extrusionOk="0" h="4858" w="6799">
                  <a:moveTo>
                    <a:pt x="4406" y="0"/>
                  </a:moveTo>
                  <a:cubicBezTo>
                    <a:pt x="3751" y="0"/>
                    <a:pt x="3108" y="322"/>
                    <a:pt x="2691" y="834"/>
                  </a:cubicBezTo>
                  <a:lnTo>
                    <a:pt x="477" y="3596"/>
                  </a:lnTo>
                  <a:cubicBezTo>
                    <a:pt x="179" y="3965"/>
                    <a:pt x="12" y="4406"/>
                    <a:pt x="0" y="4858"/>
                  </a:cubicBezTo>
                  <a:cubicBezTo>
                    <a:pt x="60" y="4739"/>
                    <a:pt x="119" y="4632"/>
                    <a:pt x="203" y="4525"/>
                  </a:cubicBezTo>
                  <a:lnTo>
                    <a:pt x="2429" y="1774"/>
                  </a:lnTo>
                  <a:cubicBezTo>
                    <a:pt x="2846" y="1250"/>
                    <a:pt x="3477" y="941"/>
                    <a:pt x="4132" y="941"/>
                  </a:cubicBezTo>
                  <a:lnTo>
                    <a:pt x="6084" y="941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7"/>
            <p:cNvSpPr/>
            <p:nvPr/>
          </p:nvSpPr>
          <p:spPr>
            <a:xfrm>
              <a:off x="4029075" y="3362150"/>
              <a:ext cx="467625" cy="450375"/>
            </a:xfrm>
            <a:custGeom>
              <a:rect b="b" l="l" r="r" t="t"/>
              <a:pathLst>
                <a:path extrusionOk="0" h="18015" w="18705">
                  <a:moveTo>
                    <a:pt x="9989" y="1"/>
                  </a:moveTo>
                  <a:cubicBezTo>
                    <a:pt x="5013" y="1"/>
                    <a:pt x="714" y="4025"/>
                    <a:pt x="357" y="8990"/>
                  </a:cubicBezTo>
                  <a:cubicBezTo>
                    <a:pt x="0" y="13967"/>
                    <a:pt x="3750" y="18015"/>
                    <a:pt x="8727" y="18015"/>
                  </a:cubicBezTo>
                  <a:cubicBezTo>
                    <a:pt x="13692" y="18015"/>
                    <a:pt x="18002" y="13990"/>
                    <a:pt x="18359" y="9025"/>
                  </a:cubicBezTo>
                  <a:cubicBezTo>
                    <a:pt x="18705" y="4049"/>
                    <a:pt x="14966" y="1"/>
                    <a:pt x="9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7"/>
            <p:cNvSpPr/>
            <p:nvPr/>
          </p:nvSpPr>
          <p:spPr>
            <a:xfrm>
              <a:off x="4082350" y="3413650"/>
              <a:ext cx="361375" cy="347075"/>
            </a:xfrm>
            <a:custGeom>
              <a:rect b="b" l="l" r="r" t="t"/>
              <a:pathLst>
                <a:path extrusionOk="0" h="13883" w="14455">
                  <a:moveTo>
                    <a:pt x="7715" y="0"/>
                  </a:moveTo>
                  <a:cubicBezTo>
                    <a:pt x="3870" y="0"/>
                    <a:pt x="536" y="3096"/>
                    <a:pt x="274" y="6930"/>
                  </a:cubicBezTo>
                  <a:cubicBezTo>
                    <a:pt x="0" y="10764"/>
                    <a:pt x="2893" y="13883"/>
                    <a:pt x="6727" y="13883"/>
                  </a:cubicBezTo>
                  <a:cubicBezTo>
                    <a:pt x="10573" y="13883"/>
                    <a:pt x="13907" y="10787"/>
                    <a:pt x="14169" y="6954"/>
                  </a:cubicBezTo>
                  <a:cubicBezTo>
                    <a:pt x="14454" y="3120"/>
                    <a:pt x="11549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7"/>
            <p:cNvSpPr/>
            <p:nvPr/>
          </p:nvSpPr>
          <p:spPr>
            <a:xfrm>
              <a:off x="4143375" y="3471975"/>
              <a:ext cx="239325" cy="230425"/>
            </a:xfrm>
            <a:custGeom>
              <a:rect b="b" l="l" r="r" t="t"/>
              <a:pathLst>
                <a:path extrusionOk="0" h="9217" w="9573">
                  <a:moveTo>
                    <a:pt x="5108" y="1"/>
                  </a:moveTo>
                  <a:cubicBezTo>
                    <a:pt x="2560" y="1"/>
                    <a:pt x="357" y="2061"/>
                    <a:pt x="179" y="4597"/>
                  </a:cubicBezTo>
                  <a:cubicBezTo>
                    <a:pt x="0" y="7145"/>
                    <a:pt x="1917" y="9216"/>
                    <a:pt x="4465" y="9216"/>
                  </a:cubicBezTo>
                  <a:cubicBezTo>
                    <a:pt x="7013" y="9216"/>
                    <a:pt x="9215" y="7157"/>
                    <a:pt x="9394" y="4621"/>
                  </a:cubicBezTo>
                  <a:cubicBezTo>
                    <a:pt x="9573" y="2073"/>
                    <a:pt x="7656" y="1"/>
                    <a:pt x="5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7"/>
            <p:cNvSpPr/>
            <p:nvPr/>
          </p:nvSpPr>
          <p:spPr>
            <a:xfrm>
              <a:off x="4165100" y="3333575"/>
              <a:ext cx="126525" cy="270600"/>
            </a:xfrm>
            <a:custGeom>
              <a:rect b="b" l="l" r="r" t="t"/>
              <a:pathLst>
                <a:path extrusionOk="0" h="10824" w="5061">
                  <a:moveTo>
                    <a:pt x="2036" y="1"/>
                  </a:moveTo>
                  <a:lnTo>
                    <a:pt x="0" y="751"/>
                  </a:lnTo>
                  <a:lnTo>
                    <a:pt x="3012" y="10823"/>
                  </a:lnTo>
                  <a:lnTo>
                    <a:pt x="5060" y="10073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7"/>
            <p:cNvSpPr/>
            <p:nvPr/>
          </p:nvSpPr>
          <p:spPr>
            <a:xfrm>
              <a:off x="4227000" y="3552650"/>
              <a:ext cx="72350" cy="69375"/>
            </a:xfrm>
            <a:custGeom>
              <a:rect b="b" l="l" r="r" t="t"/>
              <a:pathLst>
                <a:path extrusionOk="0" h="2775" w="2894">
                  <a:moveTo>
                    <a:pt x="1537" y="0"/>
                  </a:moveTo>
                  <a:cubicBezTo>
                    <a:pt x="763" y="0"/>
                    <a:pt x="108" y="620"/>
                    <a:pt x="48" y="1394"/>
                  </a:cubicBezTo>
                  <a:cubicBezTo>
                    <a:pt x="1" y="2144"/>
                    <a:pt x="572" y="2775"/>
                    <a:pt x="1346" y="2775"/>
                  </a:cubicBezTo>
                  <a:cubicBezTo>
                    <a:pt x="2120" y="2775"/>
                    <a:pt x="2775" y="2167"/>
                    <a:pt x="2834" y="1394"/>
                  </a:cubicBezTo>
                  <a:cubicBezTo>
                    <a:pt x="2894" y="620"/>
                    <a:pt x="2310" y="0"/>
                    <a:pt x="1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7"/>
            <p:cNvSpPr/>
            <p:nvPr/>
          </p:nvSpPr>
          <p:spPr>
            <a:xfrm>
              <a:off x="4244575" y="3569900"/>
              <a:ext cx="36900" cy="34875"/>
            </a:xfrm>
            <a:custGeom>
              <a:rect b="b" l="l" r="r" t="t"/>
              <a:pathLst>
                <a:path extrusionOk="0" h="1395" w="1476">
                  <a:moveTo>
                    <a:pt x="807" y="1"/>
                  </a:moveTo>
                  <a:cubicBezTo>
                    <a:pt x="800" y="1"/>
                    <a:pt x="793" y="1"/>
                    <a:pt x="786" y="1"/>
                  </a:cubicBezTo>
                  <a:cubicBezTo>
                    <a:pt x="405" y="1"/>
                    <a:pt x="60" y="311"/>
                    <a:pt x="36" y="704"/>
                  </a:cubicBezTo>
                  <a:cubicBezTo>
                    <a:pt x="0" y="1085"/>
                    <a:pt x="298" y="1394"/>
                    <a:pt x="691" y="1394"/>
                  </a:cubicBezTo>
                  <a:cubicBezTo>
                    <a:pt x="1072" y="1394"/>
                    <a:pt x="1417" y="1085"/>
                    <a:pt x="1441" y="704"/>
                  </a:cubicBezTo>
                  <a:cubicBezTo>
                    <a:pt x="1476" y="318"/>
                    <a:pt x="1189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7"/>
            <p:cNvSpPr/>
            <p:nvPr/>
          </p:nvSpPr>
          <p:spPr>
            <a:xfrm>
              <a:off x="2766100" y="3360375"/>
              <a:ext cx="467350" cy="450375"/>
            </a:xfrm>
            <a:custGeom>
              <a:rect b="b" l="l" r="r" t="t"/>
              <a:pathLst>
                <a:path extrusionOk="0" h="18015" w="18694">
                  <a:moveTo>
                    <a:pt x="9978" y="0"/>
                  </a:moveTo>
                  <a:cubicBezTo>
                    <a:pt x="5013" y="0"/>
                    <a:pt x="715" y="4024"/>
                    <a:pt x="358" y="8989"/>
                  </a:cubicBezTo>
                  <a:cubicBezTo>
                    <a:pt x="1" y="13966"/>
                    <a:pt x="3751" y="18014"/>
                    <a:pt x="8716" y="18014"/>
                  </a:cubicBezTo>
                  <a:cubicBezTo>
                    <a:pt x="13693" y="18014"/>
                    <a:pt x="17991" y="13990"/>
                    <a:pt x="18348" y="9025"/>
                  </a:cubicBezTo>
                  <a:cubicBezTo>
                    <a:pt x="18694" y="4048"/>
                    <a:pt x="14955" y="0"/>
                    <a:pt x="9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7"/>
            <p:cNvSpPr/>
            <p:nvPr/>
          </p:nvSpPr>
          <p:spPr>
            <a:xfrm>
              <a:off x="2818800" y="3412150"/>
              <a:ext cx="361375" cy="347100"/>
            </a:xfrm>
            <a:custGeom>
              <a:rect b="b" l="l" r="r" t="t"/>
              <a:pathLst>
                <a:path extrusionOk="0" h="13884" w="14455">
                  <a:moveTo>
                    <a:pt x="7715" y="1"/>
                  </a:moveTo>
                  <a:cubicBezTo>
                    <a:pt x="3870" y="1"/>
                    <a:pt x="536" y="3096"/>
                    <a:pt x="274" y="6930"/>
                  </a:cubicBezTo>
                  <a:cubicBezTo>
                    <a:pt x="0" y="10764"/>
                    <a:pt x="2893" y="13883"/>
                    <a:pt x="6727" y="13883"/>
                  </a:cubicBezTo>
                  <a:cubicBezTo>
                    <a:pt x="10561" y="13883"/>
                    <a:pt x="13907" y="10788"/>
                    <a:pt x="14169" y="6954"/>
                  </a:cubicBezTo>
                  <a:cubicBezTo>
                    <a:pt x="14454" y="3108"/>
                    <a:pt x="11549" y="1"/>
                    <a:pt x="7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7"/>
            <p:cNvSpPr/>
            <p:nvPr/>
          </p:nvSpPr>
          <p:spPr>
            <a:xfrm>
              <a:off x="2879800" y="3470500"/>
              <a:ext cx="239350" cy="230400"/>
            </a:xfrm>
            <a:custGeom>
              <a:rect b="b" l="l" r="r" t="t"/>
              <a:pathLst>
                <a:path extrusionOk="0" h="9216" w="9574">
                  <a:moveTo>
                    <a:pt x="5109" y="0"/>
                  </a:moveTo>
                  <a:cubicBezTo>
                    <a:pt x="2561" y="0"/>
                    <a:pt x="358" y="2060"/>
                    <a:pt x="180" y="4596"/>
                  </a:cubicBezTo>
                  <a:cubicBezTo>
                    <a:pt x="1" y="7144"/>
                    <a:pt x="1918" y="9216"/>
                    <a:pt x="4466" y="9216"/>
                  </a:cubicBezTo>
                  <a:cubicBezTo>
                    <a:pt x="7014" y="9216"/>
                    <a:pt x="9216" y="7156"/>
                    <a:pt x="9395" y="4620"/>
                  </a:cubicBezTo>
                  <a:cubicBezTo>
                    <a:pt x="9574" y="2072"/>
                    <a:pt x="7657" y="0"/>
                    <a:pt x="5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2963450" y="3550875"/>
              <a:ext cx="72350" cy="69375"/>
            </a:xfrm>
            <a:custGeom>
              <a:rect b="b" l="l" r="r" t="t"/>
              <a:pathLst>
                <a:path extrusionOk="0" h="2775" w="2894">
                  <a:moveTo>
                    <a:pt x="1537" y="0"/>
                  </a:moveTo>
                  <a:cubicBezTo>
                    <a:pt x="763" y="0"/>
                    <a:pt x="96" y="631"/>
                    <a:pt x="48" y="1381"/>
                  </a:cubicBezTo>
                  <a:cubicBezTo>
                    <a:pt x="1" y="2143"/>
                    <a:pt x="572" y="2774"/>
                    <a:pt x="1346" y="2774"/>
                  </a:cubicBezTo>
                  <a:cubicBezTo>
                    <a:pt x="2120" y="2774"/>
                    <a:pt x="2775" y="2155"/>
                    <a:pt x="2834" y="1381"/>
                  </a:cubicBezTo>
                  <a:cubicBezTo>
                    <a:pt x="2894" y="631"/>
                    <a:pt x="2310" y="0"/>
                    <a:pt x="1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2981025" y="3568125"/>
              <a:ext cx="36925" cy="34850"/>
            </a:xfrm>
            <a:custGeom>
              <a:rect b="b" l="l" r="r" t="t"/>
              <a:pathLst>
                <a:path extrusionOk="0" h="1394" w="1477">
                  <a:moveTo>
                    <a:pt x="786" y="1"/>
                  </a:moveTo>
                  <a:cubicBezTo>
                    <a:pt x="405" y="1"/>
                    <a:pt x="60" y="310"/>
                    <a:pt x="36" y="691"/>
                  </a:cubicBezTo>
                  <a:cubicBezTo>
                    <a:pt x="0" y="1084"/>
                    <a:pt x="298" y="1394"/>
                    <a:pt x="691" y="1394"/>
                  </a:cubicBezTo>
                  <a:cubicBezTo>
                    <a:pt x="1072" y="1394"/>
                    <a:pt x="1417" y="1084"/>
                    <a:pt x="1441" y="691"/>
                  </a:cubicBezTo>
                  <a:cubicBezTo>
                    <a:pt x="1476" y="310"/>
                    <a:pt x="1179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3940650" y="3194050"/>
              <a:ext cx="542350" cy="236575"/>
            </a:xfrm>
            <a:custGeom>
              <a:rect b="b" l="l" r="r" t="t"/>
              <a:pathLst>
                <a:path extrusionOk="0" h="9463" w="21694">
                  <a:moveTo>
                    <a:pt x="13545" y="0"/>
                  </a:moveTo>
                  <a:cubicBezTo>
                    <a:pt x="12356" y="0"/>
                    <a:pt x="11009" y="162"/>
                    <a:pt x="9490" y="521"/>
                  </a:cubicBezTo>
                  <a:cubicBezTo>
                    <a:pt x="1" y="2772"/>
                    <a:pt x="6192" y="9463"/>
                    <a:pt x="6192" y="9463"/>
                  </a:cubicBezTo>
                  <a:cubicBezTo>
                    <a:pt x="6192" y="9463"/>
                    <a:pt x="10863" y="7251"/>
                    <a:pt x="16582" y="7251"/>
                  </a:cubicBezTo>
                  <a:cubicBezTo>
                    <a:pt x="18168" y="7251"/>
                    <a:pt x="19834" y="7421"/>
                    <a:pt x="21504" y="7856"/>
                  </a:cubicBezTo>
                  <a:cubicBezTo>
                    <a:pt x="21694" y="4445"/>
                    <a:pt x="19791" y="0"/>
                    <a:pt x="135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4055250" y="3205725"/>
              <a:ext cx="408725" cy="181750"/>
            </a:xfrm>
            <a:custGeom>
              <a:rect b="b" l="l" r="r" t="t"/>
              <a:pathLst>
                <a:path extrusionOk="0" h="7270" w="16349">
                  <a:moveTo>
                    <a:pt x="8394" y="1"/>
                  </a:moveTo>
                  <a:cubicBezTo>
                    <a:pt x="7207" y="1"/>
                    <a:pt x="5863" y="161"/>
                    <a:pt x="4347" y="519"/>
                  </a:cubicBezTo>
                  <a:cubicBezTo>
                    <a:pt x="2715" y="900"/>
                    <a:pt x="1560" y="1412"/>
                    <a:pt x="739" y="2007"/>
                  </a:cubicBezTo>
                  <a:cubicBezTo>
                    <a:pt x="417" y="2317"/>
                    <a:pt x="179" y="2662"/>
                    <a:pt x="1" y="3007"/>
                  </a:cubicBezTo>
                  <a:cubicBezTo>
                    <a:pt x="787" y="2495"/>
                    <a:pt x="1870" y="2055"/>
                    <a:pt x="3311" y="1709"/>
                  </a:cubicBezTo>
                  <a:cubicBezTo>
                    <a:pt x="4828" y="1350"/>
                    <a:pt x="6173" y="1189"/>
                    <a:pt x="7361" y="1189"/>
                  </a:cubicBezTo>
                  <a:cubicBezTo>
                    <a:pt x="12432" y="1189"/>
                    <a:pt x="14634" y="4122"/>
                    <a:pt x="15193" y="7055"/>
                  </a:cubicBezTo>
                  <a:cubicBezTo>
                    <a:pt x="15574" y="7115"/>
                    <a:pt x="15967" y="7186"/>
                    <a:pt x="16348" y="7270"/>
                  </a:cubicBezTo>
                  <a:cubicBezTo>
                    <a:pt x="16308" y="3940"/>
                    <a:pt x="14282" y="1"/>
                    <a:pt x="83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7"/>
            <p:cNvSpPr/>
            <p:nvPr/>
          </p:nvSpPr>
          <p:spPr>
            <a:xfrm>
              <a:off x="4059425" y="2521275"/>
              <a:ext cx="88425" cy="151825"/>
            </a:xfrm>
            <a:custGeom>
              <a:rect b="b" l="l" r="r" t="t"/>
              <a:pathLst>
                <a:path extrusionOk="0" h="6073" w="3537">
                  <a:moveTo>
                    <a:pt x="1798" y="0"/>
                  </a:moveTo>
                  <a:cubicBezTo>
                    <a:pt x="1798" y="1"/>
                    <a:pt x="0" y="5692"/>
                    <a:pt x="1536" y="6073"/>
                  </a:cubicBezTo>
                  <a:cubicBezTo>
                    <a:pt x="3537" y="3501"/>
                    <a:pt x="1798" y="1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7"/>
            <p:cNvSpPr/>
            <p:nvPr/>
          </p:nvSpPr>
          <p:spPr>
            <a:xfrm>
              <a:off x="4008225" y="2682000"/>
              <a:ext cx="243200" cy="524800"/>
            </a:xfrm>
            <a:custGeom>
              <a:rect b="b" l="l" r="r" t="t"/>
              <a:pathLst>
                <a:path extrusionOk="0" h="20992" w="9728">
                  <a:moveTo>
                    <a:pt x="1370" y="1"/>
                  </a:moveTo>
                  <a:cubicBezTo>
                    <a:pt x="739" y="275"/>
                    <a:pt x="1" y="501"/>
                    <a:pt x="1" y="501"/>
                  </a:cubicBezTo>
                  <a:lnTo>
                    <a:pt x="6787" y="20991"/>
                  </a:lnTo>
                  <a:lnTo>
                    <a:pt x="9728" y="20182"/>
                  </a:lnTo>
                  <a:cubicBezTo>
                    <a:pt x="9728" y="20182"/>
                    <a:pt x="7597" y="12109"/>
                    <a:pt x="1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7"/>
            <p:cNvSpPr/>
            <p:nvPr/>
          </p:nvSpPr>
          <p:spPr>
            <a:xfrm>
              <a:off x="3943350" y="2681100"/>
              <a:ext cx="205400" cy="642550"/>
            </a:xfrm>
            <a:custGeom>
              <a:rect b="b" l="l" r="r" t="t"/>
              <a:pathLst>
                <a:path extrusionOk="0" h="25702" w="8216">
                  <a:moveTo>
                    <a:pt x="927" y="1"/>
                  </a:moveTo>
                  <a:cubicBezTo>
                    <a:pt x="539" y="1"/>
                    <a:pt x="0" y="632"/>
                    <a:pt x="0" y="632"/>
                  </a:cubicBezTo>
                  <a:cubicBezTo>
                    <a:pt x="0" y="632"/>
                    <a:pt x="5191" y="15503"/>
                    <a:pt x="988" y="23599"/>
                  </a:cubicBezTo>
                  <a:cubicBezTo>
                    <a:pt x="399" y="25389"/>
                    <a:pt x="1686" y="25701"/>
                    <a:pt x="2657" y="25701"/>
                  </a:cubicBezTo>
                  <a:cubicBezTo>
                    <a:pt x="3178" y="25701"/>
                    <a:pt x="3608" y="25611"/>
                    <a:pt x="3608" y="25611"/>
                  </a:cubicBezTo>
                  <a:cubicBezTo>
                    <a:pt x="3608" y="25611"/>
                    <a:pt x="8215" y="16634"/>
                    <a:pt x="1072" y="37"/>
                  </a:cubicBezTo>
                  <a:cubicBezTo>
                    <a:pt x="1027" y="12"/>
                    <a:pt x="978" y="1"/>
                    <a:pt x="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7"/>
            <p:cNvSpPr/>
            <p:nvPr/>
          </p:nvSpPr>
          <p:spPr>
            <a:xfrm>
              <a:off x="2692300" y="3023725"/>
              <a:ext cx="1371900" cy="553950"/>
            </a:xfrm>
            <a:custGeom>
              <a:rect b="b" l="l" r="r" t="t"/>
              <a:pathLst>
                <a:path extrusionOk="0" h="22158" w="54876">
                  <a:moveTo>
                    <a:pt x="17512" y="0"/>
                  </a:moveTo>
                  <a:cubicBezTo>
                    <a:pt x="14303" y="0"/>
                    <a:pt x="4025" y="4359"/>
                    <a:pt x="0" y="17752"/>
                  </a:cubicBezTo>
                  <a:cubicBezTo>
                    <a:pt x="8346" y="17764"/>
                    <a:pt x="16978" y="17776"/>
                    <a:pt x="19395" y="17776"/>
                  </a:cubicBezTo>
                  <a:cubicBezTo>
                    <a:pt x="21800" y="17776"/>
                    <a:pt x="21979" y="22134"/>
                    <a:pt x="21979" y="22134"/>
                  </a:cubicBezTo>
                  <a:cubicBezTo>
                    <a:pt x="31075" y="22146"/>
                    <a:pt x="43434" y="22158"/>
                    <a:pt x="46256" y="22158"/>
                  </a:cubicBezTo>
                  <a:cubicBezTo>
                    <a:pt x="49101" y="22158"/>
                    <a:pt x="54876" y="11240"/>
                    <a:pt x="52602" y="5644"/>
                  </a:cubicBezTo>
                  <a:lnTo>
                    <a:pt x="52602" y="5644"/>
                  </a:lnTo>
                  <a:cubicBezTo>
                    <a:pt x="51018" y="11490"/>
                    <a:pt x="48220" y="14478"/>
                    <a:pt x="45232" y="15312"/>
                  </a:cubicBezTo>
                  <a:cubicBezTo>
                    <a:pt x="43603" y="15767"/>
                    <a:pt x="39820" y="15870"/>
                    <a:pt x="36716" y="15870"/>
                  </a:cubicBezTo>
                  <a:cubicBezTo>
                    <a:pt x="35442" y="15870"/>
                    <a:pt x="34282" y="15853"/>
                    <a:pt x="33433" y="15835"/>
                  </a:cubicBezTo>
                  <a:cubicBezTo>
                    <a:pt x="32564" y="15824"/>
                    <a:pt x="31861" y="15204"/>
                    <a:pt x="31730" y="14359"/>
                  </a:cubicBezTo>
                  <a:cubicBezTo>
                    <a:pt x="31480" y="12740"/>
                    <a:pt x="31230" y="10025"/>
                    <a:pt x="31825" y="7692"/>
                  </a:cubicBezTo>
                  <a:cubicBezTo>
                    <a:pt x="32778" y="4120"/>
                    <a:pt x="36731" y="3620"/>
                    <a:pt x="37314" y="24"/>
                  </a:cubicBezTo>
                  <a:cubicBezTo>
                    <a:pt x="37314" y="24"/>
                    <a:pt x="20705" y="12"/>
                    <a:pt x="17538" y="0"/>
                  </a:cubicBezTo>
                  <a:cubicBezTo>
                    <a:pt x="17529" y="0"/>
                    <a:pt x="17521" y="0"/>
                    <a:pt x="175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2680375" y="3133525"/>
              <a:ext cx="690600" cy="353675"/>
            </a:xfrm>
            <a:custGeom>
              <a:rect b="b" l="l" r="r" t="t"/>
              <a:pathLst>
                <a:path extrusionOk="0" h="14147" w="27624">
                  <a:moveTo>
                    <a:pt x="18389" y="1"/>
                  </a:moveTo>
                  <a:cubicBezTo>
                    <a:pt x="14171" y="1"/>
                    <a:pt x="9120" y="1473"/>
                    <a:pt x="6168" y="3931"/>
                  </a:cubicBezTo>
                  <a:cubicBezTo>
                    <a:pt x="1060" y="8181"/>
                    <a:pt x="1" y="14122"/>
                    <a:pt x="1" y="14122"/>
                  </a:cubicBezTo>
                  <a:lnTo>
                    <a:pt x="23670" y="14146"/>
                  </a:lnTo>
                  <a:cubicBezTo>
                    <a:pt x="23670" y="14146"/>
                    <a:pt x="27623" y="6764"/>
                    <a:pt x="25171" y="2573"/>
                  </a:cubicBezTo>
                  <a:cubicBezTo>
                    <a:pt x="24132" y="794"/>
                    <a:pt x="21485" y="1"/>
                    <a:pt x="183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2847375" y="3163150"/>
              <a:ext cx="484900" cy="324050"/>
            </a:xfrm>
            <a:custGeom>
              <a:rect b="b" l="l" r="r" t="t"/>
              <a:pathLst>
                <a:path extrusionOk="0" h="12962" w="19396">
                  <a:moveTo>
                    <a:pt x="10895" y="1"/>
                  </a:moveTo>
                  <a:cubicBezTo>
                    <a:pt x="7219" y="1"/>
                    <a:pt x="2885" y="1158"/>
                    <a:pt x="0" y="3127"/>
                  </a:cubicBezTo>
                  <a:cubicBezTo>
                    <a:pt x="2676" y="1885"/>
                    <a:pt x="5951" y="1182"/>
                    <a:pt x="8823" y="1182"/>
                  </a:cubicBezTo>
                  <a:cubicBezTo>
                    <a:pt x="11789" y="1182"/>
                    <a:pt x="14325" y="1933"/>
                    <a:pt x="15324" y="3615"/>
                  </a:cubicBezTo>
                  <a:cubicBezTo>
                    <a:pt x="16955" y="6401"/>
                    <a:pt x="15621" y="10639"/>
                    <a:pt x="14645" y="12961"/>
                  </a:cubicBezTo>
                  <a:lnTo>
                    <a:pt x="16217" y="12961"/>
                  </a:lnTo>
                  <a:cubicBezTo>
                    <a:pt x="17014" y="11318"/>
                    <a:pt x="19395" y="5805"/>
                    <a:pt x="17407" y="2448"/>
                  </a:cubicBezTo>
                  <a:cubicBezTo>
                    <a:pt x="16407" y="756"/>
                    <a:pt x="13866" y="1"/>
                    <a:pt x="10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3229550" y="2689150"/>
              <a:ext cx="1003125" cy="907575"/>
            </a:xfrm>
            <a:custGeom>
              <a:rect b="b" l="l" r="r" t="t"/>
              <a:pathLst>
                <a:path extrusionOk="0" h="36303" w="40125">
                  <a:moveTo>
                    <a:pt x="31886" y="1"/>
                  </a:moveTo>
                  <a:lnTo>
                    <a:pt x="28814" y="905"/>
                  </a:lnTo>
                  <a:cubicBezTo>
                    <a:pt x="28814" y="905"/>
                    <a:pt x="31088" y="5811"/>
                    <a:pt x="32088" y="16074"/>
                  </a:cubicBezTo>
                  <a:cubicBezTo>
                    <a:pt x="33088" y="26349"/>
                    <a:pt x="24099" y="33028"/>
                    <a:pt x="19777" y="33028"/>
                  </a:cubicBezTo>
                  <a:cubicBezTo>
                    <a:pt x="15467" y="33016"/>
                    <a:pt x="1" y="32993"/>
                    <a:pt x="1" y="32993"/>
                  </a:cubicBezTo>
                  <a:lnTo>
                    <a:pt x="1" y="32993"/>
                  </a:lnTo>
                  <a:lnTo>
                    <a:pt x="644" y="36267"/>
                  </a:lnTo>
                  <a:cubicBezTo>
                    <a:pt x="644" y="36267"/>
                    <a:pt x="21551" y="36303"/>
                    <a:pt x="24682" y="36303"/>
                  </a:cubicBezTo>
                  <a:cubicBezTo>
                    <a:pt x="27802" y="36303"/>
                    <a:pt x="30005" y="35362"/>
                    <a:pt x="32922" y="33052"/>
                  </a:cubicBezTo>
                  <a:cubicBezTo>
                    <a:pt x="40125" y="26861"/>
                    <a:pt x="38875" y="17872"/>
                    <a:pt x="37863" y="14538"/>
                  </a:cubicBezTo>
                  <a:cubicBezTo>
                    <a:pt x="36851" y="11192"/>
                    <a:pt x="31886" y="1"/>
                    <a:pt x="31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7"/>
            <p:cNvSpPr/>
            <p:nvPr/>
          </p:nvSpPr>
          <p:spPr>
            <a:xfrm>
              <a:off x="3904050" y="2688850"/>
              <a:ext cx="328925" cy="902225"/>
            </a:xfrm>
            <a:custGeom>
              <a:rect b="b" l="l" r="r" t="t"/>
              <a:pathLst>
                <a:path extrusionOk="0" h="36089" w="13157">
                  <a:moveTo>
                    <a:pt x="4918" y="1"/>
                  </a:moveTo>
                  <a:lnTo>
                    <a:pt x="3763" y="346"/>
                  </a:lnTo>
                  <a:cubicBezTo>
                    <a:pt x="4941" y="3215"/>
                    <a:pt x="8347" y="11633"/>
                    <a:pt x="9013" y="14824"/>
                  </a:cubicBezTo>
                  <a:cubicBezTo>
                    <a:pt x="9704" y="18253"/>
                    <a:pt x="11061" y="27492"/>
                    <a:pt x="3870" y="33683"/>
                  </a:cubicBezTo>
                  <a:cubicBezTo>
                    <a:pt x="2477" y="34779"/>
                    <a:pt x="1251" y="35565"/>
                    <a:pt x="0" y="36088"/>
                  </a:cubicBezTo>
                  <a:cubicBezTo>
                    <a:pt x="2048" y="35707"/>
                    <a:pt x="3810" y="34755"/>
                    <a:pt x="5965" y="33040"/>
                  </a:cubicBezTo>
                  <a:cubicBezTo>
                    <a:pt x="13157" y="26861"/>
                    <a:pt x="11907" y="17884"/>
                    <a:pt x="10895" y="14538"/>
                  </a:cubicBezTo>
                  <a:cubicBezTo>
                    <a:pt x="9883" y="11204"/>
                    <a:pt x="4918" y="1"/>
                    <a:pt x="49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7"/>
            <p:cNvSpPr/>
            <p:nvPr/>
          </p:nvSpPr>
          <p:spPr>
            <a:xfrm>
              <a:off x="3084900" y="2899100"/>
              <a:ext cx="599500" cy="125825"/>
            </a:xfrm>
            <a:custGeom>
              <a:rect b="b" l="l" r="r" t="t"/>
              <a:pathLst>
                <a:path extrusionOk="0" h="5033" w="23980">
                  <a:moveTo>
                    <a:pt x="5691" y="0"/>
                  </a:moveTo>
                  <a:cubicBezTo>
                    <a:pt x="4707" y="0"/>
                    <a:pt x="3934" y="207"/>
                    <a:pt x="3441" y="747"/>
                  </a:cubicBezTo>
                  <a:cubicBezTo>
                    <a:pt x="3441" y="747"/>
                    <a:pt x="0" y="4997"/>
                    <a:pt x="3287" y="4997"/>
                  </a:cubicBezTo>
                  <a:cubicBezTo>
                    <a:pt x="6573" y="4997"/>
                    <a:pt x="20717" y="5033"/>
                    <a:pt x="21610" y="5033"/>
                  </a:cubicBezTo>
                  <a:cubicBezTo>
                    <a:pt x="22503" y="5033"/>
                    <a:pt x="23980" y="1592"/>
                    <a:pt x="22325" y="1461"/>
                  </a:cubicBezTo>
                  <a:cubicBezTo>
                    <a:pt x="22142" y="1445"/>
                    <a:pt x="21917" y="1439"/>
                    <a:pt x="21655" y="1439"/>
                  </a:cubicBezTo>
                  <a:cubicBezTo>
                    <a:pt x="20572" y="1439"/>
                    <a:pt x="18867" y="1548"/>
                    <a:pt x="17005" y="1548"/>
                  </a:cubicBezTo>
                  <a:cubicBezTo>
                    <a:pt x="15238" y="1548"/>
                    <a:pt x="13331" y="1450"/>
                    <a:pt x="11680" y="1068"/>
                  </a:cubicBezTo>
                  <a:cubicBezTo>
                    <a:pt x="9337" y="521"/>
                    <a:pt x="7250" y="0"/>
                    <a:pt x="56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7"/>
            <p:cNvSpPr/>
            <p:nvPr/>
          </p:nvSpPr>
          <p:spPr>
            <a:xfrm>
              <a:off x="3897200" y="2502625"/>
              <a:ext cx="211650" cy="215725"/>
            </a:xfrm>
            <a:custGeom>
              <a:rect b="b" l="l" r="r" t="t"/>
              <a:pathLst>
                <a:path extrusionOk="0" h="8629" w="8466">
                  <a:moveTo>
                    <a:pt x="6649" y="0"/>
                  </a:moveTo>
                  <a:cubicBezTo>
                    <a:pt x="5562" y="0"/>
                    <a:pt x="4287" y="627"/>
                    <a:pt x="2941" y="1806"/>
                  </a:cubicBezTo>
                  <a:cubicBezTo>
                    <a:pt x="739" y="3747"/>
                    <a:pt x="1" y="4080"/>
                    <a:pt x="120" y="4616"/>
                  </a:cubicBezTo>
                  <a:cubicBezTo>
                    <a:pt x="251" y="5140"/>
                    <a:pt x="1846" y="8628"/>
                    <a:pt x="1846" y="8628"/>
                  </a:cubicBezTo>
                  <a:cubicBezTo>
                    <a:pt x="1846" y="8628"/>
                    <a:pt x="5930" y="7319"/>
                    <a:pt x="6454" y="7200"/>
                  </a:cubicBezTo>
                  <a:cubicBezTo>
                    <a:pt x="6966" y="7081"/>
                    <a:pt x="8025" y="6938"/>
                    <a:pt x="8025" y="6938"/>
                  </a:cubicBezTo>
                  <a:cubicBezTo>
                    <a:pt x="8025" y="6938"/>
                    <a:pt x="7716" y="2116"/>
                    <a:pt x="8466" y="782"/>
                  </a:cubicBezTo>
                  <a:cubicBezTo>
                    <a:pt x="7957" y="254"/>
                    <a:pt x="7341" y="0"/>
                    <a:pt x="6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7"/>
            <p:cNvSpPr/>
            <p:nvPr/>
          </p:nvSpPr>
          <p:spPr>
            <a:xfrm>
              <a:off x="3957025" y="2397750"/>
              <a:ext cx="129500" cy="199450"/>
            </a:xfrm>
            <a:custGeom>
              <a:rect b="b" l="l" r="r" t="t"/>
              <a:pathLst>
                <a:path extrusionOk="0" h="7978" w="5180">
                  <a:moveTo>
                    <a:pt x="4906" y="0"/>
                  </a:moveTo>
                  <a:lnTo>
                    <a:pt x="3406" y="5489"/>
                  </a:lnTo>
                  <a:cubicBezTo>
                    <a:pt x="3346" y="5739"/>
                    <a:pt x="3180" y="5942"/>
                    <a:pt x="2965" y="6061"/>
                  </a:cubicBezTo>
                  <a:lnTo>
                    <a:pt x="1" y="7739"/>
                  </a:lnTo>
                  <a:lnTo>
                    <a:pt x="120" y="7978"/>
                  </a:lnTo>
                  <a:lnTo>
                    <a:pt x="3084" y="6311"/>
                  </a:lnTo>
                  <a:cubicBezTo>
                    <a:pt x="3382" y="6144"/>
                    <a:pt x="3584" y="5870"/>
                    <a:pt x="3680" y="5549"/>
                  </a:cubicBezTo>
                  <a:lnTo>
                    <a:pt x="5180" y="60"/>
                  </a:lnTo>
                  <a:lnTo>
                    <a:pt x="49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7"/>
            <p:cNvSpPr/>
            <p:nvPr/>
          </p:nvSpPr>
          <p:spPr>
            <a:xfrm>
              <a:off x="3913575" y="2579625"/>
              <a:ext cx="85150" cy="86625"/>
            </a:xfrm>
            <a:custGeom>
              <a:rect b="b" l="l" r="r" t="t"/>
              <a:pathLst>
                <a:path extrusionOk="0" h="3465" w="3406">
                  <a:moveTo>
                    <a:pt x="1822" y="0"/>
                  </a:moveTo>
                  <a:cubicBezTo>
                    <a:pt x="917" y="0"/>
                    <a:pt x="143" y="786"/>
                    <a:pt x="72" y="1738"/>
                  </a:cubicBezTo>
                  <a:cubicBezTo>
                    <a:pt x="0" y="2691"/>
                    <a:pt x="667" y="3465"/>
                    <a:pt x="1572" y="3465"/>
                  </a:cubicBezTo>
                  <a:cubicBezTo>
                    <a:pt x="2477" y="3465"/>
                    <a:pt x="3251" y="2679"/>
                    <a:pt x="3334" y="1738"/>
                  </a:cubicBezTo>
                  <a:cubicBezTo>
                    <a:pt x="3406" y="786"/>
                    <a:pt x="2739" y="0"/>
                    <a:pt x="1822" y="0"/>
                  </a:cubicBezTo>
                  <a:close/>
                </a:path>
              </a:pathLst>
            </a:custGeom>
            <a:solidFill>
              <a:srgbClr val="EEC1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7"/>
            <p:cNvSpPr/>
            <p:nvPr/>
          </p:nvSpPr>
          <p:spPr>
            <a:xfrm>
              <a:off x="3860300" y="2557775"/>
              <a:ext cx="144675" cy="96475"/>
            </a:xfrm>
            <a:custGeom>
              <a:rect b="b" l="l" r="r" t="t"/>
              <a:pathLst>
                <a:path extrusionOk="0" h="3859" w="5787">
                  <a:moveTo>
                    <a:pt x="3713" y="0"/>
                  </a:moveTo>
                  <a:cubicBezTo>
                    <a:pt x="3366" y="0"/>
                    <a:pt x="3011" y="143"/>
                    <a:pt x="2667" y="445"/>
                  </a:cubicBezTo>
                  <a:cubicBezTo>
                    <a:pt x="1965" y="1065"/>
                    <a:pt x="131" y="1124"/>
                    <a:pt x="131" y="1124"/>
                  </a:cubicBezTo>
                  <a:cubicBezTo>
                    <a:pt x="131" y="1124"/>
                    <a:pt x="0" y="2850"/>
                    <a:pt x="405" y="3374"/>
                  </a:cubicBezTo>
                  <a:cubicBezTo>
                    <a:pt x="466" y="3362"/>
                    <a:pt x="539" y="3357"/>
                    <a:pt x="621" y="3357"/>
                  </a:cubicBezTo>
                  <a:cubicBezTo>
                    <a:pt x="1176" y="3357"/>
                    <a:pt x="2136" y="3612"/>
                    <a:pt x="2572" y="3767"/>
                  </a:cubicBezTo>
                  <a:cubicBezTo>
                    <a:pt x="2741" y="3826"/>
                    <a:pt x="2968" y="3858"/>
                    <a:pt x="3190" y="3858"/>
                  </a:cubicBezTo>
                  <a:cubicBezTo>
                    <a:pt x="3638" y="3858"/>
                    <a:pt x="4065" y="3729"/>
                    <a:pt x="3953" y="3434"/>
                  </a:cubicBezTo>
                  <a:lnTo>
                    <a:pt x="3953" y="3434"/>
                  </a:lnTo>
                  <a:cubicBezTo>
                    <a:pt x="4045" y="3467"/>
                    <a:pt x="4146" y="3483"/>
                    <a:pt x="4252" y="3483"/>
                  </a:cubicBezTo>
                  <a:cubicBezTo>
                    <a:pt x="4684" y="3483"/>
                    <a:pt x="5197" y="3214"/>
                    <a:pt x="5465" y="2708"/>
                  </a:cubicBezTo>
                  <a:cubicBezTo>
                    <a:pt x="5787" y="2100"/>
                    <a:pt x="5346" y="981"/>
                    <a:pt x="4715" y="422"/>
                  </a:cubicBezTo>
                  <a:cubicBezTo>
                    <a:pt x="4404" y="146"/>
                    <a:pt x="4063" y="0"/>
                    <a:pt x="3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7"/>
            <p:cNvSpPr/>
            <p:nvPr/>
          </p:nvSpPr>
          <p:spPr>
            <a:xfrm>
              <a:off x="3928750" y="2626050"/>
              <a:ext cx="169700" cy="91700"/>
            </a:xfrm>
            <a:custGeom>
              <a:rect b="b" l="l" r="r" t="t"/>
              <a:pathLst>
                <a:path extrusionOk="0" h="3668" w="6788">
                  <a:moveTo>
                    <a:pt x="6728" y="0"/>
                  </a:moveTo>
                  <a:cubicBezTo>
                    <a:pt x="5013" y="1679"/>
                    <a:pt x="2453" y="2239"/>
                    <a:pt x="1" y="2382"/>
                  </a:cubicBezTo>
                  <a:cubicBezTo>
                    <a:pt x="322" y="3096"/>
                    <a:pt x="596" y="3668"/>
                    <a:pt x="596" y="3668"/>
                  </a:cubicBezTo>
                  <a:cubicBezTo>
                    <a:pt x="596" y="3668"/>
                    <a:pt x="4692" y="2358"/>
                    <a:pt x="5204" y="2239"/>
                  </a:cubicBezTo>
                  <a:cubicBezTo>
                    <a:pt x="5716" y="2120"/>
                    <a:pt x="6787" y="1989"/>
                    <a:pt x="6787" y="1989"/>
                  </a:cubicBezTo>
                  <a:cubicBezTo>
                    <a:pt x="6787" y="1989"/>
                    <a:pt x="6728" y="1108"/>
                    <a:pt x="6728" y="0"/>
                  </a:cubicBezTo>
                  <a:close/>
                </a:path>
              </a:pathLst>
            </a:custGeom>
            <a:solidFill>
              <a:srgbClr val="F7BC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7"/>
            <p:cNvSpPr/>
            <p:nvPr/>
          </p:nvSpPr>
          <p:spPr>
            <a:xfrm>
              <a:off x="3928750" y="2591225"/>
              <a:ext cx="47350" cy="45575"/>
            </a:xfrm>
            <a:custGeom>
              <a:rect b="b" l="l" r="r" t="t"/>
              <a:pathLst>
                <a:path extrusionOk="0" h="1823" w="1894">
                  <a:moveTo>
                    <a:pt x="989" y="0"/>
                  </a:moveTo>
                  <a:cubicBezTo>
                    <a:pt x="501" y="0"/>
                    <a:pt x="60" y="405"/>
                    <a:pt x="24" y="917"/>
                  </a:cubicBezTo>
                  <a:cubicBezTo>
                    <a:pt x="1" y="1417"/>
                    <a:pt x="370" y="1822"/>
                    <a:pt x="882" y="1822"/>
                  </a:cubicBezTo>
                  <a:cubicBezTo>
                    <a:pt x="1370" y="1822"/>
                    <a:pt x="1810" y="1417"/>
                    <a:pt x="1846" y="917"/>
                  </a:cubicBezTo>
                  <a:cubicBezTo>
                    <a:pt x="1894" y="405"/>
                    <a:pt x="1501" y="0"/>
                    <a:pt x="989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7"/>
            <p:cNvSpPr/>
            <p:nvPr/>
          </p:nvSpPr>
          <p:spPr>
            <a:xfrm>
              <a:off x="4036200" y="2315150"/>
              <a:ext cx="67300" cy="129475"/>
            </a:xfrm>
            <a:custGeom>
              <a:rect b="b" l="l" r="r" t="t"/>
              <a:pathLst>
                <a:path extrusionOk="0" h="5179" w="2692">
                  <a:moveTo>
                    <a:pt x="1896" y="0"/>
                  </a:moveTo>
                  <a:cubicBezTo>
                    <a:pt x="1357" y="0"/>
                    <a:pt x="666" y="1042"/>
                    <a:pt x="346" y="2411"/>
                  </a:cubicBezTo>
                  <a:cubicBezTo>
                    <a:pt x="1" y="3840"/>
                    <a:pt x="179" y="5078"/>
                    <a:pt x="727" y="5174"/>
                  </a:cubicBezTo>
                  <a:cubicBezTo>
                    <a:pt x="747" y="5177"/>
                    <a:pt x="767" y="5178"/>
                    <a:pt x="788" y="5178"/>
                  </a:cubicBezTo>
                  <a:cubicBezTo>
                    <a:pt x="1328" y="5178"/>
                    <a:pt x="2025" y="4133"/>
                    <a:pt x="2346" y="2757"/>
                  </a:cubicBezTo>
                  <a:cubicBezTo>
                    <a:pt x="2692" y="1328"/>
                    <a:pt x="2513" y="90"/>
                    <a:pt x="1965" y="6"/>
                  </a:cubicBezTo>
                  <a:cubicBezTo>
                    <a:pt x="1943" y="2"/>
                    <a:pt x="1920" y="0"/>
                    <a:pt x="1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7"/>
            <p:cNvSpPr/>
            <p:nvPr/>
          </p:nvSpPr>
          <p:spPr>
            <a:xfrm>
              <a:off x="4043050" y="2327725"/>
              <a:ext cx="45275" cy="102850"/>
            </a:xfrm>
            <a:custGeom>
              <a:rect b="b" l="l" r="r" t="t"/>
              <a:pathLst>
                <a:path extrusionOk="0" h="4114" w="1811">
                  <a:moveTo>
                    <a:pt x="1359" y="1"/>
                  </a:moveTo>
                  <a:cubicBezTo>
                    <a:pt x="1005" y="1"/>
                    <a:pt x="528" y="861"/>
                    <a:pt x="263" y="1956"/>
                  </a:cubicBezTo>
                  <a:cubicBezTo>
                    <a:pt x="1" y="3087"/>
                    <a:pt x="60" y="4051"/>
                    <a:pt x="417" y="4111"/>
                  </a:cubicBezTo>
                  <a:cubicBezTo>
                    <a:pt x="429" y="4113"/>
                    <a:pt x="441" y="4114"/>
                    <a:pt x="453" y="4114"/>
                  </a:cubicBezTo>
                  <a:cubicBezTo>
                    <a:pt x="807" y="4114"/>
                    <a:pt x="1283" y="3265"/>
                    <a:pt x="1548" y="2170"/>
                  </a:cubicBezTo>
                  <a:cubicBezTo>
                    <a:pt x="1810" y="1015"/>
                    <a:pt x="1751" y="63"/>
                    <a:pt x="1394" y="3"/>
                  </a:cubicBezTo>
                  <a:cubicBezTo>
                    <a:pt x="1382" y="1"/>
                    <a:pt x="1371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7"/>
            <p:cNvSpPr/>
            <p:nvPr/>
          </p:nvSpPr>
          <p:spPr>
            <a:xfrm>
              <a:off x="3580200" y="3353225"/>
              <a:ext cx="97050" cy="99425"/>
            </a:xfrm>
            <a:custGeom>
              <a:rect b="b" l="l" r="r" t="t"/>
              <a:pathLst>
                <a:path extrusionOk="0" h="3977" w="3882">
                  <a:moveTo>
                    <a:pt x="1560" y="0"/>
                  </a:moveTo>
                  <a:lnTo>
                    <a:pt x="381" y="2382"/>
                  </a:lnTo>
                  <a:lnTo>
                    <a:pt x="0" y="3072"/>
                  </a:lnTo>
                  <a:lnTo>
                    <a:pt x="2501" y="3977"/>
                  </a:lnTo>
                  <a:lnTo>
                    <a:pt x="3882" y="110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7"/>
            <p:cNvSpPr/>
            <p:nvPr/>
          </p:nvSpPr>
          <p:spPr>
            <a:xfrm>
              <a:off x="3248750" y="2747600"/>
              <a:ext cx="732700" cy="646725"/>
            </a:xfrm>
            <a:custGeom>
              <a:rect b="b" l="l" r="r" t="t"/>
              <a:pathLst>
                <a:path extrusionOk="0" h="25869" w="29308">
                  <a:moveTo>
                    <a:pt x="5650" y="0"/>
                  </a:moveTo>
                  <a:cubicBezTo>
                    <a:pt x="4364" y="0"/>
                    <a:pt x="2995" y="222"/>
                    <a:pt x="1781" y="889"/>
                  </a:cubicBezTo>
                  <a:cubicBezTo>
                    <a:pt x="1" y="5551"/>
                    <a:pt x="1588" y="9848"/>
                    <a:pt x="7418" y="9848"/>
                  </a:cubicBezTo>
                  <a:cubicBezTo>
                    <a:pt x="7633" y="9848"/>
                    <a:pt x="7853" y="9843"/>
                    <a:pt x="8079" y="9831"/>
                  </a:cubicBezTo>
                  <a:cubicBezTo>
                    <a:pt x="10120" y="9728"/>
                    <a:pt x="12284" y="9660"/>
                    <a:pt x="14261" y="9660"/>
                  </a:cubicBezTo>
                  <a:cubicBezTo>
                    <a:pt x="18453" y="9660"/>
                    <a:pt x="21800" y="9964"/>
                    <a:pt x="21331" y="10878"/>
                  </a:cubicBezTo>
                  <a:cubicBezTo>
                    <a:pt x="17735" y="13105"/>
                    <a:pt x="14187" y="24440"/>
                    <a:pt x="14187" y="24440"/>
                  </a:cubicBezTo>
                  <a:lnTo>
                    <a:pt x="17247" y="25868"/>
                  </a:lnTo>
                  <a:cubicBezTo>
                    <a:pt x="17247" y="25868"/>
                    <a:pt x="29308" y="8116"/>
                    <a:pt x="27213" y="5937"/>
                  </a:cubicBezTo>
                  <a:cubicBezTo>
                    <a:pt x="25117" y="3747"/>
                    <a:pt x="10460" y="889"/>
                    <a:pt x="10460" y="889"/>
                  </a:cubicBezTo>
                  <a:cubicBezTo>
                    <a:pt x="10460" y="889"/>
                    <a:pt x="8222" y="0"/>
                    <a:pt x="5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7"/>
            <p:cNvSpPr/>
            <p:nvPr/>
          </p:nvSpPr>
          <p:spPr>
            <a:xfrm>
              <a:off x="3455775" y="2782900"/>
              <a:ext cx="525675" cy="611125"/>
            </a:xfrm>
            <a:custGeom>
              <a:rect b="b" l="l" r="r" t="t"/>
              <a:pathLst>
                <a:path extrusionOk="0" h="24445" w="21027">
                  <a:moveTo>
                    <a:pt x="4680" y="1"/>
                  </a:moveTo>
                  <a:cubicBezTo>
                    <a:pt x="3382" y="72"/>
                    <a:pt x="1608" y="489"/>
                    <a:pt x="1" y="1977"/>
                  </a:cubicBezTo>
                  <a:cubicBezTo>
                    <a:pt x="429" y="1890"/>
                    <a:pt x="966" y="1851"/>
                    <a:pt x="1582" y="1851"/>
                  </a:cubicBezTo>
                  <a:cubicBezTo>
                    <a:pt x="6007" y="1851"/>
                    <a:pt x="14531" y="3856"/>
                    <a:pt x="16360" y="4347"/>
                  </a:cubicBezTo>
                  <a:cubicBezTo>
                    <a:pt x="18443" y="4918"/>
                    <a:pt x="18527" y="6014"/>
                    <a:pt x="17717" y="7859"/>
                  </a:cubicBezTo>
                  <a:cubicBezTo>
                    <a:pt x="16919" y="9645"/>
                    <a:pt x="10180" y="21623"/>
                    <a:pt x="8442" y="24206"/>
                  </a:cubicBezTo>
                  <a:lnTo>
                    <a:pt x="8966" y="24444"/>
                  </a:lnTo>
                  <a:cubicBezTo>
                    <a:pt x="8966" y="24444"/>
                    <a:pt x="21027" y="6680"/>
                    <a:pt x="18932" y="4513"/>
                  </a:cubicBezTo>
                  <a:cubicBezTo>
                    <a:pt x="17384" y="2906"/>
                    <a:pt x="8966" y="930"/>
                    <a:pt x="4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7"/>
            <p:cNvSpPr/>
            <p:nvPr/>
          </p:nvSpPr>
          <p:spPr>
            <a:xfrm>
              <a:off x="3154550" y="2214700"/>
              <a:ext cx="577475" cy="635300"/>
            </a:xfrm>
            <a:custGeom>
              <a:rect b="b" l="l" r="r" t="t"/>
              <a:pathLst>
                <a:path extrusionOk="0" h="25412" w="23099">
                  <a:moveTo>
                    <a:pt x="19181" y="0"/>
                  </a:moveTo>
                  <a:cubicBezTo>
                    <a:pt x="2810" y="5882"/>
                    <a:pt x="0" y="25122"/>
                    <a:pt x="0" y="25122"/>
                  </a:cubicBezTo>
                  <a:cubicBezTo>
                    <a:pt x="494" y="25326"/>
                    <a:pt x="1298" y="25411"/>
                    <a:pt x="2289" y="25411"/>
                  </a:cubicBezTo>
                  <a:cubicBezTo>
                    <a:pt x="6106" y="25411"/>
                    <a:pt x="12688" y="24146"/>
                    <a:pt x="14919" y="23503"/>
                  </a:cubicBezTo>
                  <a:cubicBezTo>
                    <a:pt x="15919" y="23217"/>
                    <a:pt x="16753" y="22693"/>
                    <a:pt x="16848" y="22431"/>
                  </a:cubicBezTo>
                  <a:cubicBezTo>
                    <a:pt x="17169" y="21431"/>
                    <a:pt x="23099" y="6667"/>
                    <a:pt x="22408" y="4584"/>
                  </a:cubicBezTo>
                  <a:cubicBezTo>
                    <a:pt x="21729" y="2500"/>
                    <a:pt x="21205" y="929"/>
                    <a:pt x="191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7"/>
            <p:cNvSpPr/>
            <p:nvPr/>
          </p:nvSpPr>
          <p:spPr>
            <a:xfrm>
              <a:off x="3501925" y="2316675"/>
              <a:ext cx="370900" cy="382725"/>
            </a:xfrm>
            <a:custGeom>
              <a:rect b="b" l="l" r="r" t="t"/>
              <a:pathLst>
                <a:path extrusionOk="0" h="15309" w="14836">
                  <a:moveTo>
                    <a:pt x="2055" y="1"/>
                  </a:moveTo>
                  <a:cubicBezTo>
                    <a:pt x="1986" y="1"/>
                    <a:pt x="1917" y="2"/>
                    <a:pt x="1846" y="5"/>
                  </a:cubicBezTo>
                  <a:cubicBezTo>
                    <a:pt x="71" y="88"/>
                    <a:pt x="0" y="2588"/>
                    <a:pt x="107" y="3589"/>
                  </a:cubicBezTo>
                  <a:cubicBezTo>
                    <a:pt x="369" y="6398"/>
                    <a:pt x="1465" y="13185"/>
                    <a:pt x="2631" y="14495"/>
                  </a:cubicBezTo>
                  <a:cubicBezTo>
                    <a:pt x="3166" y="15092"/>
                    <a:pt x="4335" y="15309"/>
                    <a:pt x="5746" y="15309"/>
                  </a:cubicBezTo>
                  <a:cubicBezTo>
                    <a:pt x="9452" y="15309"/>
                    <a:pt x="14835" y="13816"/>
                    <a:pt x="14835" y="13816"/>
                  </a:cubicBezTo>
                  <a:lnTo>
                    <a:pt x="14716" y="10768"/>
                  </a:lnTo>
                  <a:cubicBezTo>
                    <a:pt x="11597" y="10720"/>
                    <a:pt x="7334" y="10709"/>
                    <a:pt x="6679" y="10423"/>
                  </a:cubicBezTo>
                  <a:cubicBezTo>
                    <a:pt x="6048" y="10125"/>
                    <a:pt x="5155" y="3529"/>
                    <a:pt x="4882" y="2148"/>
                  </a:cubicBezTo>
                  <a:cubicBezTo>
                    <a:pt x="4607" y="811"/>
                    <a:pt x="3686" y="1"/>
                    <a:pt x="2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7"/>
            <p:cNvSpPr/>
            <p:nvPr/>
          </p:nvSpPr>
          <p:spPr>
            <a:xfrm>
              <a:off x="3521775" y="3412750"/>
              <a:ext cx="284250" cy="105200"/>
            </a:xfrm>
            <a:custGeom>
              <a:rect b="b" l="l" r="r" t="t"/>
              <a:pathLst>
                <a:path extrusionOk="0" h="4208" w="11370">
                  <a:moveTo>
                    <a:pt x="2718" y="1"/>
                  </a:moveTo>
                  <a:cubicBezTo>
                    <a:pt x="1235" y="760"/>
                    <a:pt x="1" y="4049"/>
                    <a:pt x="640" y="4049"/>
                  </a:cubicBezTo>
                  <a:cubicBezTo>
                    <a:pt x="642" y="4049"/>
                    <a:pt x="644" y="4049"/>
                    <a:pt x="647" y="4049"/>
                  </a:cubicBezTo>
                  <a:cubicBezTo>
                    <a:pt x="1085" y="4049"/>
                    <a:pt x="3932" y="4208"/>
                    <a:pt x="6315" y="4208"/>
                  </a:cubicBezTo>
                  <a:cubicBezTo>
                    <a:pt x="7618" y="4208"/>
                    <a:pt x="8783" y="4160"/>
                    <a:pt x="9338" y="4013"/>
                  </a:cubicBezTo>
                  <a:cubicBezTo>
                    <a:pt x="10893" y="3604"/>
                    <a:pt x="11369" y="2345"/>
                    <a:pt x="10348" y="2345"/>
                  </a:cubicBezTo>
                  <a:cubicBezTo>
                    <a:pt x="10330" y="2345"/>
                    <a:pt x="10310" y="2345"/>
                    <a:pt x="10291" y="2346"/>
                  </a:cubicBezTo>
                  <a:cubicBezTo>
                    <a:pt x="10141" y="2351"/>
                    <a:pt x="9952" y="2355"/>
                    <a:pt x="9735" y="2355"/>
                  </a:cubicBezTo>
                  <a:cubicBezTo>
                    <a:pt x="8387" y="2355"/>
                    <a:pt x="5955" y="2208"/>
                    <a:pt x="4981" y="1275"/>
                  </a:cubicBezTo>
                  <a:cubicBezTo>
                    <a:pt x="4933" y="1276"/>
                    <a:pt x="4887" y="1277"/>
                    <a:pt x="4841" y="1277"/>
                  </a:cubicBezTo>
                  <a:cubicBezTo>
                    <a:pt x="3125" y="1277"/>
                    <a:pt x="2718" y="1"/>
                    <a:pt x="2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7"/>
            <p:cNvSpPr/>
            <p:nvPr/>
          </p:nvSpPr>
          <p:spPr>
            <a:xfrm>
              <a:off x="3647775" y="1987575"/>
              <a:ext cx="234575" cy="261300"/>
            </a:xfrm>
            <a:custGeom>
              <a:rect b="b" l="l" r="r" t="t"/>
              <a:pathLst>
                <a:path extrusionOk="0" h="10452" w="9383">
                  <a:moveTo>
                    <a:pt x="4651" y="0"/>
                  </a:moveTo>
                  <a:cubicBezTo>
                    <a:pt x="2434" y="0"/>
                    <a:pt x="474" y="2249"/>
                    <a:pt x="238" y="5037"/>
                  </a:cubicBezTo>
                  <a:cubicBezTo>
                    <a:pt x="0" y="7859"/>
                    <a:pt x="1631" y="10073"/>
                    <a:pt x="3870" y="10097"/>
                  </a:cubicBezTo>
                  <a:cubicBezTo>
                    <a:pt x="3926" y="10097"/>
                    <a:pt x="3982" y="10181"/>
                    <a:pt x="4038" y="10181"/>
                  </a:cubicBezTo>
                  <a:cubicBezTo>
                    <a:pt x="4041" y="10181"/>
                    <a:pt x="4045" y="10181"/>
                    <a:pt x="4048" y="10180"/>
                  </a:cubicBezTo>
                  <a:cubicBezTo>
                    <a:pt x="4321" y="10375"/>
                    <a:pt x="4641" y="10452"/>
                    <a:pt x="4952" y="10452"/>
                  </a:cubicBezTo>
                  <a:cubicBezTo>
                    <a:pt x="5592" y="10452"/>
                    <a:pt x="6202" y="10131"/>
                    <a:pt x="6322" y="9859"/>
                  </a:cubicBezTo>
                  <a:cubicBezTo>
                    <a:pt x="6549" y="9371"/>
                    <a:pt x="6691" y="9073"/>
                    <a:pt x="6989" y="9073"/>
                  </a:cubicBezTo>
                  <a:cubicBezTo>
                    <a:pt x="7311" y="9073"/>
                    <a:pt x="7251" y="8680"/>
                    <a:pt x="7037" y="8490"/>
                  </a:cubicBezTo>
                  <a:lnTo>
                    <a:pt x="7037" y="8490"/>
                  </a:lnTo>
                  <a:cubicBezTo>
                    <a:pt x="7095" y="8510"/>
                    <a:pt x="7172" y="8521"/>
                    <a:pt x="7246" y="8521"/>
                  </a:cubicBezTo>
                  <a:cubicBezTo>
                    <a:pt x="7384" y="8521"/>
                    <a:pt x="7512" y="8484"/>
                    <a:pt x="7489" y="8406"/>
                  </a:cubicBezTo>
                  <a:cubicBezTo>
                    <a:pt x="7442" y="8287"/>
                    <a:pt x="7572" y="8037"/>
                    <a:pt x="7703" y="7394"/>
                  </a:cubicBezTo>
                  <a:cubicBezTo>
                    <a:pt x="7844" y="7460"/>
                    <a:pt x="7966" y="7488"/>
                    <a:pt x="8071" y="7488"/>
                  </a:cubicBezTo>
                  <a:cubicBezTo>
                    <a:pt x="8548" y="7488"/>
                    <a:pt x="8651" y="6903"/>
                    <a:pt x="8465" y="6728"/>
                  </a:cubicBezTo>
                  <a:cubicBezTo>
                    <a:pt x="8632" y="6311"/>
                    <a:pt x="7977" y="5501"/>
                    <a:pt x="8680" y="4263"/>
                  </a:cubicBezTo>
                  <a:cubicBezTo>
                    <a:pt x="9382" y="3013"/>
                    <a:pt x="7846" y="1917"/>
                    <a:pt x="7846" y="1917"/>
                  </a:cubicBezTo>
                  <a:cubicBezTo>
                    <a:pt x="7846" y="1917"/>
                    <a:pt x="7811" y="1965"/>
                    <a:pt x="7739" y="2037"/>
                  </a:cubicBezTo>
                  <a:cubicBezTo>
                    <a:pt x="7096" y="810"/>
                    <a:pt x="6013" y="12"/>
                    <a:pt x="4703" y="1"/>
                  </a:cubicBezTo>
                  <a:cubicBezTo>
                    <a:pt x="4686" y="0"/>
                    <a:pt x="4668" y="0"/>
                    <a:pt x="4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7"/>
            <p:cNvSpPr/>
            <p:nvPr/>
          </p:nvSpPr>
          <p:spPr>
            <a:xfrm>
              <a:off x="3636750" y="2165700"/>
              <a:ext cx="87750" cy="43375"/>
            </a:xfrm>
            <a:custGeom>
              <a:rect b="b" l="l" r="r" t="t"/>
              <a:pathLst>
                <a:path extrusionOk="0" h="1735" w="3510">
                  <a:moveTo>
                    <a:pt x="1760" y="1"/>
                  </a:moveTo>
                  <a:cubicBezTo>
                    <a:pt x="915" y="1"/>
                    <a:pt x="12" y="150"/>
                    <a:pt x="12" y="150"/>
                  </a:cubicBezTo>
                  <a:lnTo>
                    <a:pt x="1" y="1543"/>
                  </a:lnTo>
                  <a:cubicBezTo>
                    <a:pt x="1" y="1543"/>
                    <a:pt x="601" y="1734"/>
                    <a:pt x="1296" y="1734"/>
                  </a:cubicBezTo>
                  <a:cubicBezTo>
                    <a:pt x="1956" y="1734"/>
                    <a:pt x="2702" y="1562"/>
                    <a:pt x="3096" y="888"/>
                  </a:cubicBezTo>
                  <a:cubicBezTo>
                    <a:pt x="3509" y="173"/>
                    <a:pt x="2668" y="1"/>
                    <a:pt x="17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7"/>
            <p:cNvSpPr/>
            <p:nvPr/>
          </p:nvSpPr>
          <p:spPr>
            <a:xfrm>
              <a:off x="3818325" y="2100900"/>
              <a:ext cx="35925" cy="9275"/>
            </a:xfrm>
            <a:custGeom>
              <a:rect b="b" l="l" r="r" t="t"/>
              <a:pathLst>
                <a:path extrusionOk="0" h="371" w="1437">
                  <a:moveTo>
                    <a:pt x="882" y="1"/>
                  </a:moveTo>
                  <a:cubicBezTo>
                    <a:pt x="470" y="1"/>
                    <a:pt x="0" y="135"/>
                    <a:pt x="0" y="135"/>
                  </a:cubicBezTo>
                  <a:cubicBezTo>
                    <a:pt x="298" y="171"/>
                    <a:pt x="917" y="313"/>
                    <a:pt x="1108" y="361"/>
                  </a:cubicBezTo>
                  <a:cubicBezTo>
                    <a:pt x="1135" y="367"/>
                    <a:pt x="1161" y="370"/>
                    <a:pt x="1186" y="370"/>
                  </a:cubicBezTo>
                  <a:cubicBezTo>
                    <a:pt x="1342" y="370"/>
                    <a:pt x="1436" y="250"/>
                    <a:pt x="1405" y="147"/>
                  </a:cubicBezTo>
                  <a:cubicBezTo>
                    <a:pt x="1295" y="37"/>
                    <a:pt x="1097" y="1"/>
                    <a:pt x="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7"/>
            <p:cNvSpPr/>
            <p:nvPr/>
          </p:nvSpPr>
          <p:spPr>
            <a:xfrm>
              <a:off x="3812975" y="2079850"/>
              <a:ext cx="78300" cy="30675"/>
            </a:xfrm>
            <a:custGeom>
              <a:rect b="b" l="l" r="r" t="t"/>
              <a:pathLst>
                <a:path extrusionOk="0" h="1227" w="3132">
                  <a:moveTo>
                    <a:pt x="2441" y="0"/>
                  </a:moveTo>
                  <a:lnTo>
                    <a:pt x="0" y="60"/>
                  </a:lnTo>
                  <a:cubicBezTo>
                    <a:pt x="131" y="84"/>
                    <a:pt x="1965" y="298"/>
                    <a:pt x="2548" y="1227"/>
                  </a:cubicBezTo>
                  <a:cubicBezTo>
                    <a:pt x="3131" y="774"/>
                    <a:pt x="2441" y="0"/>
                    <a:pt x="2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7"/>
            <p:cNvSpPr/>
            <p:nvPr/>
          </p:nvSpPr>
          <p:spPr>
            <a:xfrm>
              <a:off x="3598950" y="1952450"/>
              <a:ext cx="324175" cy="244700"/>
            </a:xfrm>
            <a:custGeom>
              <a:rect b="b" l="l" r="r" t="t"/>
              <a:pathLst>
                <a:path extrusionOk="0" h="9788" w="12967">
                  <a:moveTo>
                    <a:pt x="6734" y="1"/>
                  </a:moveTo>
                  <a:cubicBezTo>
                    <a:pt x="4429" y="1"/>
                    <a:pt x="2199" y="1302"/>
                    <a:pt x="1227" y="3465"/>
                  </a:cubicBezTo>
                  <a:cubicBezTo>
                    <a:pt x="0" y="6180"/>
                    <a:pt x="560" y="7418"/>
                    <a:pt x="1120" y="8442"/>
                  </a:cubicBezTo>
                  <a:cubicBezTo>
                    <a:pt x="1548" y="9211"/>
                    <a:pt x="2241" y="9788"/>
                    <a:pt x="4208" y="9788"/>
                  </a:cubicBezTo>
                  <a:cubicBezTo>
                    <a:pt x="4372" y="9788"/>
                    <a:pt x="4545" y="9784"/>
                    <a:pt x="4727" y="9776"/>
                  </a:cubicBezTo>
                  <a:cubicBezTo>
                    <a:pt x="6287" y="9704"/>
                    <a:pt x="6466" y="7490"/>
                    <a:pt x="6751" y="6656"/>
                  </a:cubicBezTo>
                  <a:cubicBezTo>
                    <a:pt x="7040" y="5867"/>
                    <a:pt x="7174" y="5109"/>
                    <a:pt x="7568" y="5109"/>
                  </a:cubicBezTo>
                  <a:cubicBezTo>
                    <a:pt x="7596" y="5109"/>
                    <a:pt x="7625" y="5112"/>
                    <a:pt x="7656" y="5120"/>
                  </a:cubicBezTo>
                  <a:cubicBezTo>
                    <a:pt x="7656" y="5120"/>
                    <a:pt x="11121" y="5597"/>
                    <a:pt x="12145" y="6013"/>
                  </a:cubicBezTo>
                  <a:cubicBezTo>
                    <a:pt x="12966" y="3370"/>
                    <a:pt x="11300" y="1108"/>
                    <a:pt x="8454" y="251"/>
                  </a:cubicBezTo>
                  <a:cubicBezTo>
                    <a:pt x="7888" y="82"/>
                    <a:pt x="7309" y="1"/>
                    <a:pt x="67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7"/>
            <p:cNvSpPr/>
            <p:nvPr/>
          </p:nvSpPr>
          <p:spPr>
            <a:xfrm>
              <a:off x="3681400" y="1952475"/>
              <a:ext cx="241125" cy="150025"/>
            </a:xfrm>
            <a:custGeom>
              <a:rect b="b" l="l" r="r" t="t"/>
              <a:pathLst>
                <a:path extrusionOk="0" h="6001" w="9645">
                  <a:moveTo>
                    <a:pt x="3402" y="0"/>
                  </a:moveTo>
                  <a:cubicBezTo>
                    <a:pt x="2185" y="0"/>
                    <a:pt x="994" y="361"/>
                    <a:pt x="1" y="1024"/>
                  </a:cubicBezTo>
                  <a:cubicBezTo>
                    <a:pt x="620" y="825"/>
                    <a:pt x="1271" y="720"/>
                    <a:pt x="1931" y="720"/>
                  </a:cubicBezTo>
                  <a:cubicBezTo>
                    <a:pt x="2500" y="720"/>
                    <a:pt x="3076" y="799"/>
                    <a:pt x="3644" y="964"/>
                  </a:cubicBezTo>
                  <a:cubicBezTo>
                    <a:pt x="6097" y="1690"/>
                    <a:pt x="7680" y="3476"/>
                    <a:pt x="7537" y="5655"/>
                  </a:cubicBezTo>
                  <a:cubicBezTo>
                    <a:pt x="8073" y="5774"/>
                    <a:pt x="8549" y="5893"/>
                    <a:pt x="8835" y="6000"/>
                  </a:cubicBezTo>
                  <a:cubicBezTo>
                    <a:pt x="9645" y="3345"/>
                    <a:pt x="7978" y="1107"/>
                    <a:pt x="5132" y="250"/>
                  </a:cubicBezTo>
                  <a:cubicBezTo>
                    <a:pt x="4562" y="81"/>
                    <a:pt x="3979" y="0"/>
                    <a:pt x="3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7"/>
            <p:cNvSpPr/>
            <p:nvPr/>
          </p:nvSpPr>
          <p:spPr>
            <a:xfrm>
              <a:off x="3631100" y="2070625"/>
              <a:ext cx="274450" cy="126525"/>
            </a:xfrm>
            <a:custGeom>
              <a:rect b="b" l="l" r="r" t="t"/>
              <a:pathLst>
                <a:path extrusionOk="0" h="5061" w="10978">
                  <a:moveTo>
                    <a:pt x="5973" y="1"/>
                  </a:moveTo>
                  <a:cubicBezTo>
                    <a:pt x="5578" y="1"/>
                    <a:pt x="5446" y="758"/>
                    <a:pt x="5168" y="1536"/>
                  </a:cubicBezTo>
                  <a:cubicBezTo>
                    <a:pt x="4882" y="2358"/>
                    <a:pt x="4691" y="4596"/>
                    <a:pt x="3144" y="4668"/>
                  </a:cubicBezTo>
                  <a:cubicBezTo>
                    <a:pt x="2972" y="4675"/>
                    <a:pt x="2810" y="4678"/>
                    <a:pt x="2655" y="4678"/>
                  </a:cubicBezTo>
                  <a:cubicBezTo>
                    <a:pt x="1246" y="4678"/>
                    <a:pt x="483" y="4393"/>
                    <a:pt x="0" y="3953"/>
                  </a:cubicBezTo>
                  <a:lnTo>
                    <a:pt x="0" y="3953"/>
                  </a:lnTo>
                  <a:cubicBezTo>
                    <a:pt x="447" y="4607"/>
                    <a:pt x="1182" y="5061"/>
                    <a:pt x="2935" y="5061"/>
                  </a:cubicBezTo>
                  <a:cubicBezTo>
                    <a:pt x="3098" y="5061"/>
                    <a:pt x="3271" y="5057"/>
                    <a:pt x="3453" y="5049"/>
                  </a:cubicBezTo>
                  <a:cubicBezTo>
                    <a:pt x="5013" y="4977"/>
                    <a:pt x="5191" y="2763"/>
                    <a:pt x="5477" y="1929"/>
                  </a:cubicBezTo>
                  <a:cubicBezTo>
                    <a:pt x="5744" y="1140"/>
                    <a:pt x="5886" y="382"/>
                    <a:pt x="6282" y="382"/>
                  </a:cubicBezTo>
                  <a:cubicBezTo>
                    <a:pt x="6310" y="382"/>
                    <a:pt x="6339" y="385"/>
                    <a:pt x="6370" y="393"/>
                  </a:cubicBezTo>
                  <a:cubicBezTo>
                    <a:pt x="6370" y="393"/>
                    <a:pt x="9835" y="870"/>
                    <a:pt x="10859" y="1286"/>
                  </a:cubicBezTo>
                  <a:cubicBezTo>
                    <a:pt x="10906" y="1120"/>
                    <a:pt x="10954" y="965"/>
                    <a:pt x="10978" y="798"/>
                  </a:cubicBezTo>
                  <a:cubicBezTo>
                    <a:pt x="9930" y="393"/>
                    <a:pt x="6061" y="12"/>
                    <a:pt x="6061" y="12"/>
                  </a:cubicBezTo>
                  <a:cubicBezTo>
                    <a:pt x="6030" y="4"/>
                    <a:pt x="6001" y="1"/>
                    <a:pt x="5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7"/>
            <p:cNvSpPr/>
            <p:nvPr/>
          </p:nvSpPr>
          <p:spPr>
            <a:xfrm>
              <a:off x="3716550" y="2051500"/>
              <a:ext cx="192875" cy="213550"/>
            </a:xfrm>
            <a:custGeom>
              <a:rect b="b" l="l" r="r" t="t"/>
              <a:pathLst>
                <a:path extrusionOk="0" h="8542" w="7715">
                  <a:moveTo>
                    <a:pt x="2025" y="1"/>
                  </a:moveTo>
                  <a:cubicBezTo>
                    <a:pt x="1897" y="1"/>
                    <a:pt x="1792" y="16"/>
                    <a:pt x="1714" y="51"/>
                  </a:cubicBezTo>
                  <a:cubicBezTo>
                    <a:pt x="976" y="396"/>
                    <a:pt x="1190" y="2075"/>
                    <a:pt x="654" y="4385"/>
                  </a:cubicBezTo>
                  <a:cubicBezTo>
                    <a:pt x="0" y="7219"/>
                    <a:pt x="2325" y="8542"/>
                    <a:pt x="3578" y="8542"/>
                  </a:cubicBezTo>
                  <a:cubicBezTo>
                    <a:pt x="3762" y="8542"/>
                    <a:pt x="3923" y="8513"/>
                    <a:pt x="4048" y="8457"/>
                  </a:cubicBezTo>
                  <a:cubicBezTo>
                    <a:pt x="7488" y="5206"/>
                    <a:pt x="7715" y="1099"/>
                    <a:pt x="7715" y="1099"/>
                  </a:cubicBezTo>
                  <a:lnTo>
                    <a:pt x="7715" y="1099"/>
                  </a:lnTo>
                  <a:cubicBezTo>
                    <a:pt x="7680" y="1100"/>
                    <a:pt x="7646" y="1100"/>
                    <a:pt x="7611" y="1100"/>
                  </a:cubicBezTo>
                  <a:cubicBezTo>
                    <a:pt x="5739" y="1100"/>
                    <a:pt x="3093" y="1"/>
                    <a:pt x="2025" y="1"/>
                  </a:cubicBezTo>
                  <a:close/>
                </a:path>
              </a:pathLst>
            </a:custGeom>
            <a:solidFill>
              <a:srgbClr val="D5E9ED">
                <a:alpha val="477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7"/>
            <p:cNvSpPr/>
            <p:nvPr/>
          </p:nvSpPr>
          <p:spPr>
            <a:xfrm>
              <a:off x="2607750" y="2955850"/>
              <a:ext cx="729000" cy="110750"/>
            </a:xfrm>
            <a:custGeom>
              <a:rect b="b" l="l" r="r" t="t"/>
              <a:pathLst>
                <a:path extrusionOk="0" h="4430" w="29160">
                  <a:moveTo>
                    <a:pt x="703" y="1"/>
                  </a:moveTo>
                  <a:cubicBezTo>
                    <a:pt x="358" y="1"/>
                    <a:pt x="60" y="286"/>
                    <a:pt x="36" y="632"/>
                  </a:cubicBezTo>
                  <a:cubicBezTo>
                    <a:pt x="1" y="977"/>
                    <a:pt x="275" y="1251"/>
                    <a:pt x="620" y="1251"/>
                  </a:cubicBezTo>
                  <a:lnTo>
                    <a:pt x="16050" y="1274"/>
                  </a:lnTo>
                  <a:cubicBezTo>
                    <a:pt x="16288" y="1274"/>
                    <a:pt x="16479" y="1394"/>
                    <a:pt x="16586" y="1584"/>
                  </a:cubicBezTo>
                  <a:lnTo>
                    <a:pt x="17598" y="3489"/>
                  </a:lnTo>
                  <a:cubicBezTo>
                    <a:pt x="17896" y="4049"/>
                    <a:pt x="18503" y="4406"/>
                    <a:pt x="19158" y="4406"/>
                  </a:cubicBezTo>
                  <a:lnTo>
                    <a:pt x="28457" y="4430"/>
                  </a:lnTo>
                  <a:cubicBezTo>
                    <a:pt x="28802" y="4430"/>
                    <a:pt x="29100" y="4144"/>
                    <a:pt x="29135" y="3799"/>
                  </a:cubicBezTo>
                  <a:cubicBezTo>
                    <a:pt x="29159" y="3453"/>
                    <a:pt x="28897" y="3168"/>
                    <a:pt x="28552" y="3168"/>
                  </a:cubicBezTo>
                  <a:lnTo>
                    <a:pt x="19253" y="3156"/>
                  </a:lnTo>
                  <a:cubicBezTo>
                    <a:pt x="19015" y="3156"/>
                    <a:pt x="18813" y="3037"/>
                    <a:pt x="18717" y="2846"/>
                  </a:cubicBezTo>
                  <a:lnTo>
                    <a:pt x="17705" y="941"/>
                  </a:lnTo>
                  <a:cubicBezTo>
                    <a:pt x="17408" y="370"/>
                    <a:pt x="16788" y="12"/>
                    <a:pt x="16134" y="12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7"/>
            <p:cNvSpPr/>
            <p:nvPr/>
          </p:nvSpPr>
          <p:spPr>
            <a:xfrm>
              <a:off x="2561625" y="2465900"/>
              <a:ext cx="560200" cy="490575"/>
            </a:xfrm>
            <a:custGeom>
              <a:rect b="b" l="l" r="r" t="t"/>
              <a:pathLst>
                <a:path extrusionOk="0" h="19623" w="22408">
                  <a:moveTo>
                    <a:pt x="3012" y="1"/>
                  </a:moveTo>
                  <a:cubicBezTo>
                    <a:pt x="2084" y="1"/>
                    <a:pt x="1286" y="739"/>
                    <a:pt x="1227" y="1668"/>
                  </a:cubicBezTo>
                  <a:lnTo>
                    <a:pt x="84" y="17920"/>
                  </a:lnTo>
                  <a:cubicBezTo>
                    <a:pt x="0" y="18837"/>
                    <a:pt x="703" y="19587"/>
                    <a:pt x="1631" y="19587"/>
                  </a:cubicBezTo>
                  <a:lnTo>
                    <a:pt x="19395" y="19622"/>
                  </a:lnTo>
                  <a:cubicBezTo>
                    <a:pt x="20324" y="19622"/>
                    <a:pt x="21110" y="18872"/>
                    <a:pt x="21181" y="17944"/>
                  </a:cubicBezTo>
                  <a:lnTo>
                    <a:pt x="22324" y="1692"/>
                  </a:lnTo>
                  <a:cubicBezTo>
                    <a:pt x="22408" y="775"/>
                    <a:pt x="21705" y="25"/>
                    <a:pt x="20777" y="25"/>
                  </a:cubicBezTo>
                  <a:lnTo>
                    <a:pt x="30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7"/>
            <p:cNvSpPr/>
            <p:nvPr/>
          </p:nvSpPr>
          <p:spPr>
            <a:xfrm>
              <a:off x="2586625" y="2465900"/>
              <a:ext cx="534325" cy="118800"/>
            </a:xfrm>
            <a:custGeom>
              <a:rect b="b" l="l" r="r" t="t"/>
              <a:pathLst>
                <a:path extrusionOk="0" h="4752" w="21373">
                  <a:moveTo>
                    <a:pt x="2001" y="1"/>
                  </a:moveTo>
                  <a:cubicBezTo>
                    <a:pt x="1072" y="1"/>
                    <a:pt x="274" y="751"/>
                    <a:pt x="215" y="1668"/>
                  </a:cubicBezTo>
                  <a:lnTo>
                    <a:pt x="0" y="4716"/>
                  </a:lnTo>
                  <a:lnTo>
                    <a:pt x="21110" y="4751"/>
                  </a:lnTo>
                  <a:lnTo>
                    <a:pt x="21313" y="1703"/>
                  </a:lnTo>
                  <a:cubicBezTo>
                    <a:pt x="21372" y="775"/>
                    <a:pt x="20693" y="37"/>
                    <a:pt x="19765" y="37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7"/>
            <p:cNvSpPr/>
            <p:nvPr/>
          </p:nvSpPr>
          <p:spPr>
            <a:xfrm>
              <a:off x="2578875" y="2464125"/>
              <a:ext cx="552175" cy="100025"/>
            </a:xfrm>
            <a:custGeom>
              <a:rect b="b" l="l" r="r" t="t"/>
              <a:pathLst>
                <a:path extrusionOk="0" h="4001" w="22087">
                  <a:moveTo>
                    <a:pt x="2013" y="0"/>
                  </a:moveTo>
                  <a:cubicBezTo>
                    <a:pt x="1060" y="0"/>
                    <a:pt x="227" y="774"/>
                    <a:pt x="167" y="1727"/>
                  </a:cubicBezTo>
                  <a:lnTo>
                    <a:pt x="1" y="3977"/>
                  </a:lnTo>
                  <a:lnTo>
                    <a:pt x="21849" y="4001"/>
                  </a:lnTo>
                  <a:lnTo>
                    <a:pt x="22015" y="1751"/>
                  </a:lnTo>
                  <a:cubicBezTo>
                    <a:pt x="22087" y="798"/>
                    <a:pt x="21361" y="24"/>
                    <a:pt x="20408" y="24"/>
                  </a:cubicBezTo>
                  <a:lnTo>
                    <a:pt x="2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47"/>
          <p:cNvSpPr/>
          <p:nvPr/>
        </p:nvSpPr>
        <p:spPr>
          <a:xfrm>
            <a:off x="4606135" y="1452150"/>
            <a:ext cx="338231" cy="293976"/>
          </a:xfrm>
          <a:custGeom>
            <a:rect b="b" l="l" r="r" t="t"/>
            <a:pathLst>
              <a:path extrusionOk="0" h="12495" w="14376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8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探索性資料分析結果-1</a:t>
            </a:r>
            <a:endParaRPr/>
          </a:p>
        </p:txBody>
      </p:sp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713225" y="1610575"/>
            <a:ext cx="36321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前處理完的38,835筆訂單中，共有14,403為延遲訂單，占比約為37.1%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延遲和準時的類別還算平均，不需要做數據平衡</a:t>
            </a:r>
            <a:endParaRPr sz="1600"/>
          </a:p>
        </p:txBody>
      </p:sp>
      <p:pic>
        <p:nvPicPr>
          <p:cNvPr id="523" name="Google Shape;523;p48" title="delay rate pie chart.png"/>
          <p:cNvPicPr preferRelativeResize="0"/>
          <p:nvPr/>
        </p:nvPicPr>
        <p:blipFill rotWithShape="1">
          <a:blip r:embed="rId3">
            <a:alphaModFix/>
          </a:blip>
          <a:srcRect b="7475" l="0" r="0" t="0"/>
          <a:stretch/>
        </p:blipFill>
        <p:spPr>
          <a:xfrm>
            <a:off x="4645750" y="1475563"/>
            <a:ext cx="3957476" cy="27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9"/>
          <p:cNvSpPr txBox="1"/>
          <p:nvPr>
            <p:ph type="title"/>
          </p:nvPr>
        </p:nvSpPr>
        <p:spPr>
          <a:xfrm>
            <a:off x="713250" y="201100"/>
            <a:ext cx="771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探索性資料分析結果-2</a:t>
            </a:r>
            <a:endParaRPr/>
          </a:p>
        </p:txBody>
      </p:sp>
      <p:sp>
        <p:nvSpPr>
          <p:cNvPr id="529" name="Google Shape;529;p49"/>
          <p:cNvSpPr txBox="1"/>
          <p:nvPr>
            <p:ph idx="1" type="body"/>
          </p:nvPr>
        </p:nvSpPr>
        <p:spPr>
          <a:xfrm>
            <a:off x="713225" y="1603425"/>
            <a:ext cx="38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觀察「是否延遲」和其他預測變項的關係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連續變項我們使用boxplot做圖，類別變項我們使用barplot做圖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在boxplot中，</a:t>
            </a:r>
            <a:r>
              <a:rPr b="1" lang="en" sz="1600"/>
              <a:t>短距離</a:t>
            </a:r>
            <a:r>
              <a:rPr lang="en" sz="1600"/>
              <a:t>訂單反而更容易延遲</a:t>
            </a:r>
            <a:endParaRPr sz="1600"/>
          </a:p>
        </p:txBody>
      </p:sp>
      <p:pic>
        <p:nvPicPr>
          <p:cNvPr id="530" name="Google Shape;530;p49" title="distance vs delay boxplot.png"/>
          <p:cNvPicPr preferRelativeResize="0"/>
          <p:nvPr/>
        </p:nvPicPr>
        <p:blipFill rotWithShape="1">
          <a:blip r:embed="rId3">
            <a:alphaModFix/>
          </a:blip>
          <a:srcRect b="32458" l="49917" r="0" t="33407"/>
          <a:stretch/>
        </p:blipFill>
        <p:spPr>
          <a:xfrm>
            <a:off x="4794525" y="1641278"/>
            <a:ext cx="3842624" cy="224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