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207" autoAdjust="0"/>
    <p:restoredTop sz="94660"/>
  </p:normalViewPr>
  <p:slideViewPr>
    <p:cSldViewPr snapToGrid="0">
      <p:cViewPr varScale="1">
        <p:scale>
          <a:sx n="73" d="100"/>
          <a:sy n="73" d="100"/>
        </p:scale>
        <p:origin x="96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B3F07B9-FD46-4252-9C43-C8AA43700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数据可视化分析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直方图（数据桶）">
            <a:extLst>
              <a:ext uri="{FF2B5EF4-FFF2-40B4-BE49-F238E27FC236}">
                <a16:creationId xmlns:a16="http://schemas.microsoft.com/office/drawing/2014/main" id="{63473A67-AD1C-4029-92C7-ACE816022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361"/>
            <a:ext cx="12192000" cy="587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地图">
            <a:extLst>
              <a:ext uri="{FF2B5EF4-FFF2-40B4-BE49-F238E27FC236}">
                <a16:creationId xmlns:a16="http://schemas.microsoft.com/office/drawing/2014/main" id="{CD6D8907-3BFB-4E2B-AAE8-0316154DC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533"/>
            <a:ext cx="12192000" cy="639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经营状况总览">
            <a:extLst>
              <a:ext uri="{FF2B5EF4-FFF2-40B4-BE49-F238E27FC236}">
                <a16:creationId xmlns:a16="http://schemas.microsoft.com/office/drawing/2014/main" id="{D59F5A72-98C8-468D-A649-32EFAF220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" y="2552700"/>
            <a:ext cx="115728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饼图">
            <a:extLst>
              <a:ext uri="{FF2B5EF4-FFF2-40B4-BE49-F238E27FC236}">
                <a16:creationId xmlns:a16="http://schemas.microsoft.com/office/drawing/2014/main" id="{8E54FB23-EBCB-4D97-80E9-E091EDC46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66"/>
            <a:ext cx="12192000" cy="669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制作表格">
            <a:extLst>
              <a:ext uri="{FF2B5EF4-FFF2-40B4-BE49-F238E27FC236}">
                <a16:creationId xmlns:a16="http://schemas.microsoft.com/office/drawing/2014/main" id="{73C1F235-2452-4E09-ACAB-53F384F2F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75" y="2652712"/>
            <a:ext cx="45910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直方图">
            <a:extLst>
              <a:ext uri="{FF2B5EF4-FFF2-40B4-BE49-F238E27FC236}">
                <a16:creationId xmlns:a16="http://schemas.microsoft.com/office/drawing/2014/main" id="{FFE1C95E-0F92-4FC7-B319-84C9420D7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87" y="38100"/>
            <a:ext cx="8734425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地图2">
            <a:extLst>
              <a:ext uri="{FF2B5EF4-FFF2-40B4-BE49-F238E27FC236}">
                <a16:creationId xmlns:a16="http://schemas.microsoft.com/office/drawing/2014/main" id="{4ECFB871-3015-48D3-BD80-792192249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079"/>
            <a:ext cx="12192000" cy="625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经营状况详情">
            <a:extLst>
              <a:ext uri="{FF2B5EF4-FFF2-40B4-BE49-F238E27FC236}">
                <a16:creationId xmlns:a16="http://schemas.microsoft.com/office/drawing/2014/main" id="{29AD530C-2132-4691-A1DF-1A038572E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19" y="0"/>
            <a:ext cx="23787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每日营收数据">
            <a:extLst>
              <a:ext uri="{FF2B5EF4-FFF2-40B4-BE49-F238E27FC236}">
                <a16:creationId xmlns:a16="http://schemas.microsoft.com/office/drawing/2014/main" id="{B0549974-83A4-4642-930B-6F96B25CA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3" y="0"/>
            <a:ext cx="119142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 descr="每日流量数据">
            <a:extLst>
              <a:ext uri="{FF2B5EF4-FFF2-40B4-BE49-F238E27FC236}">
                <a16:creationId xmlns:a16="http://schemas.microsoft.com/office/drawing/2014/main" id="{C44B3DCA-5DD6-4160-8963-F975795B0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70" y="0"/>
            <a:ext cx="116332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工作表 1">
            <a:extLst>
              <a:ext uri="{FF2B5EF4-FFF2-40B4-BE49-F238E27FC236}">
                <a16:creationId xmlns:a16="http://schemas.microsoft.com/office/drawing/2014/main" id="{D3025E4D-F511-42F5-AC82-2049C31AE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2" y="0"/>
            <a:ext cx="12041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 descr="新老客占比">
            <a:extLst>
              <a:ext uri="{FF2B5EF4-FFF2-40B4-BE49-F238E27FC236}">
                <a16:creationId xmlns:a16="http://schemas.microsoft.com/office/drawing/2014/main" id="{2AD81119-4ACA-41DD-BF68-DABE69750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186"/>
            <a:ext cx="12192000" cy="596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 descr="平台占比 ">
            <a:extLst>
              <a:ext uri="{FF2B5EF4-FFF2-40B4-BE49-F238E27FC236}">
                <a16:creationId xmlns:a16="http://schemas.microsoft.com/office/drawing/2014/main" id="{E5EB6215-DE86-4461-9D33-609AB0EB5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830"/>
            <a:ext cx="12192000" cy="603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de22" descr="门店占比 ">
            <a:extLst>
              <a:ext uri="{FF2B5EF4-FFF2-40B4-BE49-F238E27FC236}">
                <a16:creationId xmlns:a16="http://schemas.microsoft.com/office/drawing/2014/main" id="{BA07569A-40B2-4090-BE4F-1BD413873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830"/>
            <a:ext cx="12192000" cy="603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lide23" descr="投放情况">
            <a:extLst>
              <a:ext uri="{FF2B5EF4-FFF2-40B4-BE49-F238E27FC236}">
                <a16:creationId xmlns:a16="http://schemas.microsoft.com/office/drawing/2014/main" id="{9B9D32C3-AB54-427C-A226-635F0732E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655" y="0"/>
            <a:ext cx="7422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lide24" descr="订单分布">
            <a:extLst>
              <a:ext uri="{FF2B5EF4-FFF2-40B4-BE49-F238E27FC236}">
                <a16:creationId xmlns:a16="http://schemas.microsoft.com/office/drawing/2014/main" id="{EF803713-8F6E-498F-B2EC-0C21D85A2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1" y="0"/>
            <a:ext cx="11999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de25" descr="配送分布">
            <a:extLst>
              <a:ext uri="{FF2B5EF4-FFF2-40B4-BE49-F238E27FC236}">
                <a16:creationId xmlns:a16="http://schemas.microsoft.com/office/drawing/2014/main" id="{A7BF2133-F4E8-4994-BB8C-8041F5A18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4" y="0"/>
            <a:ext cx="120076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de26" descr="仪表板 搭建">
            <a:extLst>
              <a:ext uri="{FF2B5EF4-FFF2-40B4-BE49-F238E27FC236}">
                <a16:creationId xmlns:a16="http://schemas.microsoft.com/office/drawing/2014/main" id="{647EED50-EA62-4929-B122-2DD0BE526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992" y="0"/>
            <a:ext cx="50134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EC3E53E-15A5-43E8-9DA4-C9695DA22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338" y="0"/>
            <a:ext cx="79473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83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4EEFA08-0086-4B41-AE6E-B5E3BFDA4CF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81" y="346841"/>
            <a:ext cx="10980837" cy="59803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937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柱状图、条形图">
            <a:extLst>
              <a:ext uri="{FF2B5EF4-FFF2-40B4-BE49-F238E27FC236}">
                <a16:creationId xmlns:a16="http://schemas.microsoft.com/office/drawing/2014/main" id="{AE6327F8-8931-4752-B5A3-190078B77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2066"/>
            <a:ext cx="12192000" cy="227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热力图">
            <a:extLst>
              <a:ext uri="{FF2B5EF4-FFF2-40B4-BE49-F238E27FC236}">
                <a16:creationId xmlns:a16="http://schemas.microsoft.com/office/drawing/2014/main" id="{F57E2FE3-7109-486C-A144-DF5F5614F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2552700"/>
            <a:ext cx="75438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堆积图">
            <a:extLst>
              <a:ext uri="{FF2B5EF4-FFF2-40B4-BE49-F238E27FC236}">
                <a16:creationId xmlns:a16="http://schemas.microsoft.com/office/drawing/2014/main" id="{3992BEE7-BEB9-45CF-A1B4-F926B9AFA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961" y="0"/>
            <a:ext cx="2198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折线图">
            <a:extLst>
              <a:ext uri="{FF2B5EF4-FFF2-40B4-BE49-F238E27FC236}">
                <a16:creationId xmlns:a16="http://schemas.microsoft.com/office/drawing/2014/main" id="{7616019F-FB34-4285-82D2-942E9A91C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357"/>
            <a:ext cx="12192000" cy="591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面积图">
            <a:extLst>
              <a:ext uri="{FF2B5EF4-FFF2-40B4-BE49-F238E27FC236}">
                <a16:creationId xmlns:a16="http://schemas.microsoft.com/office/drawing/2014/main" id="{36CB950C-15AF-4BEE-B095-FB6ABC521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049"/>
            <a:ext cx="12192000" cy="641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散点图">
            <a:extLst>
              <a:ext uri="{FF2B5EF4-FFF2-40B4-BE49-F238E27FC236}">
                <a16:creationId xmlns:a16="http://schemas.microsoft.com/office/drawing/2014/main" id="{85E955CA-F712-4813-8849-731E1D3B9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555" y="0"/>
            <a:ext cx="77408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聚类">
            <a:extLst>
              <a:ext uri="{FF2B5EF4-FFF2-40B4-BE49-F238E27FC236}">
                <a16:creationId xmlns:a16="http://schemas.microsoft.com/office/drawing/2014/main" id="{CE1E943A-7D5D-464E-B1F1-B991D0A40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87" y="38100"/>
            <a:ext cx="7515225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宽屏</PresentationFormat>
  <Paragraphs>1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数据可视化分析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数据分析练习</dc:title>
  <dc:creator/>
  <cp:lastModifiedBy>Wu Haowei</cp:lastModifiedBy>
  <cp:revision>6</cp:revision>
  <dcterms:created xsi:type="dcterms:W3CDTF">2023-03-25T11:33:43Z</dcterms:created>
  <dcterms:modified xsi:type="dcterms:W3CDTF">2023-03-25T12:28:15Z</dcterms:modified>
</cp:coreProperties>
</file>