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1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4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4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5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8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8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D29D-509C-4070-9B94-A68609B3AFB6}" type="datetimeFigureOut">
              <a:rPr lang="zh-TW" altLang="en-US" smtClean="0"/>
              <a:t>2017/2/20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1032-EB73-4D98-AC85-B3EDF90D44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Ch0 </a:t>
            </a:r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學</a:t>
            </a:r>
            <a:r>
              <a:rPr lang="zh-TW" altLang="en-US" dirty="0" smtClean="0"/>
              <a:t>號：</a:t>
            </a:r>
            <a:r>
              <a:rPr lang="en-US" altLang="zh-TW" dirty="0" smtClean="0"/>
              <a:t>[0517064]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7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截圖</a:t>
            </a:r>
            <a:r>
              <a:rPr lang="en-US" altLang="zh-TW" dirty="0" smtClean="0"/>
              <a:t>—python3</a:t>
            </a:r>
            <a:r>
              <a:rPr lang="zh-TW" altLang="en-US" dirty="0" smtClean="0"/>
              <a:t>安裝成功</a:t>
            </a:r>
            <a:r>
              <a:rPr lang="zh-TW" altLang="en-US" dirty="0"/>
              <a:t>證</a:t>
            </a:r>
            <a:r>
              <a:rPr lang="zh-TW" altLang="en-US" dirty="0" smtClean="0"/>
              <a:t>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繳件時請刪除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4749378" cy="2816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05600" y="2344615"/>
            <a:ext cx="4648200" cy="291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Your Picture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-1" r="46980" b="39216"/>
          <a:stretch/>
        </p:blipFill>
        <p:spPr>
          <a:xfrm>
            <a:off x="6705599" y="2330662"/>
            <a:ext cx="4707467" cy="29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命</a:t>
            </a:r>
            <a:r>
              <a:rPr lang="zh-TW" altLang="en-US" dirty="0"/>
              <a:t>令</a:t>
            </a:r>
            <a:r>
              <a:rPr lang="zh-TW" altLang="en-US" dirty="0" smtClean="0"/>
              <a:t>列填空遊戲</a:t>
            </a:r>
            <a:r>
              <a:rPr lang="en-US" altLang="zh-TW" dirty="0" smtClean="0"/>
              <a:t>-1</a:t>
            </a:r>
            <a:r>
              <a:rPr lang="zh-TW" altLang="en-US" dirty="0" smtClean="0"/>
              <a:t> 檢視與產生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1750647"/>
            <a:ext cx="48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舉例：檢視當前目錄下所有檔案與資料夾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13231" y="1772472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2493108"/>
            <a:ext cx="489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檢視當前目錄下所有檔案與資料夾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產生一個名為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的資料夾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產生一個名為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   </a:t>
            </a:r>
            <a:r>
              <a:rPr lang="zh-TW" altLang="en-US" dirty="0" smtClean="0"/>
              <a:t>確認當前所在目錄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13231" y="2493108"/>
            <a:ext cx="719015" cy="263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3231" y="3064524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7046" y="3064524"/>
            <a:ext cx="918413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testdir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3231" y="3551399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7046" y="3551399"/>
            <a:ext cx="918413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 flipV="1">
            <a:off x="4728308" y="2624880"/>
            <a:ext cx="1484923" cy="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1"/>
          </p:cNvCxnSpPr>
          <p:nvPr/>
        </p:nvCxnSpPr>
        <p:spPr>
          <a:xfrm>
            <a:off x="4173415" y="3176761"/>
            <a:ext cx="2039816" cy="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0" idx="1"/>
          </p:cNvCxnSpPr>
          <p:nvPr/>
        </p:nvCxnSpPr>
        <p:spPr>
          <a:xfrm>
            <a:off x="3954585" y="3606830"/>
            <a:ext cx="2258646" cy="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13231" y="3964666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endCxn id="21" idx="1"/>
          </p:cNvCxnSpPr>
          <p:nvPr/>
        </p:nvCxnSpPr>
        <p:spPr>
          <a:xfrm>
            <a:off x="3188677" y="4006254"/>
            <a:ext cx="3024554" cy="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13230" y="2462039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13230" y="3526844"/>
            <a:ext cx="719015" cy="350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touch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3229" y="3064524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mkdir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3230" y="3918482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pwd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9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命</a:t>
            </a:r>
            <a:r>
              <a:rPr lang="zh-TW" altLang="en-US" dirty="0"/>
              <a:t>令</a:t>
            </a:r>
            <a:r>
              <a:rPr lang="zh-TW" altLang="en-US" dirty="0" smtClean="0"/>
              <a:t>列填空遊戲</a:t>
            </a:r>
            <a:r>
              <a:rPr lang="en-US" altLang="zh-TW" dirty="0" smtClean="0"/>
              <a:t>-2 </a:t>
            </a:r>
            <a:r>
              <a:rPr lang="zh-TW" altLang="en-US" dirty="0" smtClean="0"/>
              <a:t>切換與改名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2493108"/>
            <a:ext cx="4898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移動到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資料夾目錄</a:t>
            </a:r>
            <a:r>
              <a:rPr lang="zh-TW" altLang="en-US" dirty="0"/>
              <a:t>下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回到上一層目錄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改變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檔案的檔名為</a:t>
            </a:r>
            <a:r>
              <a:rPr lang="en-US" altLang="zh-TW" dirty="0" smtClean="0"/>
              <a:t>test10.txt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改變</a:t>
            </a:r>
            <a:r>
              <a:rPr lang="en-US" altLang="zh-TW" dirty="0" err="1" smtClean="0"/>
              <a:t>testdir</a:t>
            </a:r>
            <a:r>
              <a:rPr lang="zh-TW" altLang="en-US" dirty="0" smtClean="0"/>
              <a:t>資料夾的檔名為</a:t>
            </a:r>
            <a:r>
              <a:rPr lang="en-US" altLang="zh-TW" dirty="0" smtClean="0"/>
              <a:t>testdir20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3231" y="2622147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7046" y="2622147"/>
            <a:ext cx="901938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testdir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3231" y="3040185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046" y="3040185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3231" y="3458223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7046" y="3458223"/>
            <a:ext cx="901938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3231" y="3876261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7046" y="3876261"/>
            <a:ext cx="819559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testdir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0861" y="3876261"/>
            <a:ext cx="1237366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testdir20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60861" y="3458222"/>
            <a:ext cx="1295400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est10.txt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endCxn id="4" idx="1"/>
          </p:cNvCxnSpPr>
          <p:nvPr/>
        </p:nvCxnSpPr>
        <p:spPr>
          <a:xfrm flipV="1">
            <a:off x="3946769" y="2751186"/>
            <a:ext cx="2266462" cy="3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6" idx="1"/>
          </p:cNvCxnSpPr>
          <p:nvPr/>
        </p:nvCxnSpPr>
        <p:spPr>
          <a:xfrm flipV="1">
            <a:off x="2915138" y="3169224"/>
            <a:ext cx="3298093" cy="1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8" idx="1"/>
          </p:cNvCxnSpPr>
          <p:nvPr/>
        </p:nvCxnSpPr>
        <p:spPr>
          <a:xfrm flipV="1">
            <a:off x="4657969" y="3587262"/>
            <a:ext cx="1555262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0" idx="1"/>
          </p:cNvCxnSpPr>
          <p:nvPr/>
        </p:nvCxnSpPr>
        <p:spPr>
          <a:xfrm>
            <a:off x="4806462" y="3983282"/>
            <a:ext cx="1406769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714892" y="561088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714892" y="1055210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touch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14892" y="1550651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mkdir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14892" y="2046092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pwd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3231" y="3015410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28596" y="3040185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..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3230" y="3436327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mv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1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命</a:t>
            </a:r>
            <a:r>
              <a:rPr lang="zh-TW" altLang="en-US" dirty="0"/>
              <a:t>令</a:t>
            </a:r>
            <a:r>
              <a:rPr lang="zh-TW" altLang="en-US" dirty="0" smtClean="0"/>
              <a:t>列填空遊戲</a:t>
            </a:r>
            <a:r>
              <a:rPr lang="en-US" altLang="zh-TW" dirty="0" smtClean="0"/>
              <a:t>-3</a:t>
            </a:r>
            <a:r>
              <a:rPr lang="zh-TW" altLang="en-US" dirty="0" smtClean="0"/>
              <a:t> 複製</a:t>
            </a:r>
            <a:r>
              <a:rPr lang="zh-TW" altLang="en-US" dirty="0"/>
              <a:t>與</a:t>
            </a:r>
            <a:r>
              <a:rPr lang="zh-TW" altLang="en-US" dirty="0" smtClean="0"/>
              <a:t>刪除</a:t>
            </a:r>
            <a:r>
              <a:rPr lang="en-US" altLang="zh-TW" sz="3600" dirty="0" smtClean="0"/>
              <a:t>&amp;python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2493108"/>
            <a:ext cx="48982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複製</a:t>
            </a:r>
            <a:r>
              <a:rPr lang="en-US" altLang="zh-TW" dirty="0" smtClean="0"/>
              <a:t>test10.txt</a:t>
            </a:r>
            <a:r>
              <a:rPr lang="zh-TW" altLang="en-US" dirty="0" smtClean="0"/>
              <a:t>檔案並取名為</a:t>
            </a:r>
            <a:r>
              <a:rPr lang="en-US" altLang="zh-TW" dirty="0" smtClean="0"/>
              <a:t>test11.txt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複製</a:t>
            </a:r>
            <a:r>
              <a:rPr lang="en-US" altLang="zh-TW" dirty="0" smtClean="0"/>
              <a:t>test20dir</a:t>
            </a:r>
            <a:r>
              <a:rPr lang="zh-TW" altLang="en-US" dirty="0" smtClean="0"/>
              <a:t>資料夾並取名為</a:t>
            </a:r>
            <a:r>
              <a:rPr lang="en-US" altLang="zh-TW" dirty="0" smtClean="0"/>
              <a:t>test21dir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test10.txt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test20dir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/>
              <a:t>進入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直譯器並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出</a:t>
            </a:r>
            <a:r>
              <a:rPr lang="en-US" altLang="zh-TW" dirty="0" smtClean="0"/>
              <a:t>Hello, World!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3231" y="2622147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7046" y="2622147"/>
            <a:ext cx="1091408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est10.txt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3231" y="3115400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046" y="3115400"/>
            <a:ext cx="10238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test20dir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 flipV="1">
            <a:off x="4908062" y="2751186"/>
            <a:ext cx="1305169" cy="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6" idx="1"/>
          </p:cNvCxnSpPr>
          <p:nvPr/>
        </p:nvCxnSpPr>
        <p:spPr>
          <a:xfrm>
            <a:off x="5040923" y="3204308"/>
            <a:ext cx="1172308" cy="4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714892" y="561088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4892" y="1055210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touch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14892" y="1550651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mkdir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14892" y="2046092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pwd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14892" y="2520296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14892" y="3033628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..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14892" y="3529069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3231" y="5052444"/>
            <a:ext cx="1000369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13231" y="5545697"/>
            <a:ext cx="2289909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print("Hello, World!")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64061" y="2622147"/>
            <a:ext cx="1240112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est11.txt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65661" y="3131872"/>
            <a:ext cx="1138512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test21dir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3231" y="2616798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3231" y="3098071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</a:t>
            </a:r>
            <a:r>
              <a:rPr lang="en-US" altLang="zh-TW" dirty="0" err="1" smtClean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 -r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13231" y="3529069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37046" y="3529069"/>
            <a:ext cx="1091408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r>
              <a:rPr lang="en-US" altLang="zh-TW" dirty="0" smtClean="0">
                <a:solidFill>
                  <a:schemeClr val="tx1"/>
                </a:solidFill>
              </a:rPr>
              <a:t>est10.txt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endCxn id="29" idx="1"/>
          </p:cNvCxnSpPr>
          <p:nvPr/>
        </p:nvCxnSpPr>
        <p:spPr>
          <a:xfrm>
            <a:off x="3133969" y="3617977"/>
            <a:ext cx="3079262" cy="4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237046" y="3918747"/>
            <a:ext cx="1266094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test20dir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endCxn id="32" idx="1"/>
          </p:cNvCxnSpPr>
          <p:nvPr/>
        </p:nvCxnSpPr>
        <p:spPr>
          <a:xfrm>
            <a:off x="3259015" y="4007655"/>
            <a:ext cx="2954216" cy="4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13231" y="3512660"/>
            <a:ext cx="719015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rm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3231" y="3918747"/>
            <a:ext cx="719015" cy="25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8523" y="3902608"/>
            <a:ext cx="773723" cy="325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r</a:t>
            </a:r>
            <a:r>
              <a:rPr lang="en-US" altLang="zh-TW" dirty="0" err="1" smtClean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 -r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3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202</Words>
  <Application>Microsoft Office PowerPoint</Application>
  <PresentationFormat>寬螢幕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Ch0 作業</vt:lpstr>
      <vt:lpstr>1. 截圖—python3安裝成功證明</vt:lpstr>
      <vt:lpstr>2. 命令列填空遊戲-1 檢視與產生</vt:lpstr>
      <vt:lpstr>2. 命令列填空遊戲-2 切換與改名</vt:lpstr>
      <vt:lpstr>2. 命令列填空遊戲-3 複製與刪除&amp;python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 作業</dc:title>
  <dc:creator>gary-Tu</dc:creator>
  <cp:lastModifiedBy>pc2</cp:lastModifiedBy>
  <cp:revision>10</cp:revision>
  <dcterms:created xsi:type="dcterms:W3CDTF">2017-02-19T13:33:35Z</dcterms:created>
  <dcterms:modified xsi:type="dcterms:W3CDTF">2017-02-20T11:02:09Z</dcterms:modified>
</cp:coreProperties>
</file>