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9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87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4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0290-5181-4310-94B0-788D01C5C109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08A7-BA34-4AE9-AE63-2F98735C16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5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5725" y="470517"/>
            <a:ext cx="188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要做的事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725" y="1864310"/>
            <a:ext cx="979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mRNA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5’UTR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mRNA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3’UTR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mRNA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CDS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轉譯出的</a:t>
            </a:r>
            <a:r>
              <a:rPr lang="zh-TW" altLang="en-US" sz="36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蛋白質序列</a:t>
            </a:r>
            <a:endParaRPr lang="en-US" altLang="zh-TW" sz="3600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61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untranslated region,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DNA sequence,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085" y="6093648"/>
            <a:ext cx="7004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由Daylite - 自己的作品，公有領域，https://commons.wikimedia.org/w/index.php?curid=3540033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2171436"/>
            <a:ext cx="12752547" cy="23916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02505" y="4163627"/>
            <a:ext cx="65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Protein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6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作業要求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算分標準</a:t>
            </a:r>
            <a:r>
              <a:rPr lang="en-US" altLang="zh-TW" sz="2800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382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使用助教提供的</a:t>
            </a:r>
            <a:r>
              <a:rPr lang="en-US" altLang="zh-TW" dirty="0" smtClean="0"/>
              <a:t>mRNA</a:t>
            </a:r>
            <a:r>
              <a:rPr lang="zh-TW" altLang="en-US" dirty="0" smtClean="0"/>
              <a:t>序列檔案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路徑用</a:t>
            </a:r>
            <a:r>
              <a:rPr lang="en-US" altLang="zh-TW" dirty="0" smtClean="0"/>
              <a:t>mRNA/</a:t>
            </a:r>
            <a:r>
              <a:rPr lang="en-US" altLang="zh-TW" dirty="0" err="1" smtClean="0"/>
              <a:t>XXX.fasta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只寫一支程式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可以由</a:t>
            </a:r>
            <a:r>
              <a:rPr lang="en-US" altLang="zh-TW" dirty="0" smtClean="0"/>
              <a:t>ProteinComposition_20170502.py</a:t>
            </a:r>
            <a:r>
              <a:rPr lang="zh-TW" altLang="en-US" dirty="0" smtClean="0"/>
              <a:t> </a:t>
            </a:r>
            <a:r>
              <a:rPr lang="zh-TW" altLang="en-US" dirty="0"/>
              <a:t>修改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寫入結果檔：</a:t>
            </a:r>
            <a:r>
              <a:rPr lang="en-US" altLang="zh-TW" dirty="0" smtClean="0"/>
              <a:t>output.txt)</a:t>
            </a:r>
            <a:endParaRPr lang="en-US" altLang="zh-TW" dirty="0" smtClean="0"/>
          </a:p>
          <a:p>
            <a:r>
              <a:rPr lang="zh-TW" altLang="en-US" dirty="0" smtClean="0"/>
              <a:t>執行程式後輸出格式如下：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“\t”</a:t>
            </a:r>
            <a:r>
              <a:rPr lang="zh-TW" altLang="en-US" dirty="0" smtClean="0"/>
              <a:t>隔開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38200" y="3870664"/>
            <a:ext cx="12073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name:	mRNA/Homo_sapiens_ADRA2A.fasta</a:t>
            </a:r>
          </a:p>
          <a:p>
            <a:r>
              <a:rPr lang="en-US" altLang="zh-TW" dirty="0" smtClean="0"/>
              <a:t>mRNA length:	3889</a:t>
            </a:r>
          </a:p>
          <a:p>
            <a:r>
              <a:rPr lang="en-US" altLang="zh-TW" dirty="0" smtClean="0"/>
              <a:t>5’UTR:	&lt;</a:t>
            </a:r>
            <a:r>
              <a:rPr lang="zh-TW" altLang="en-US" dirty="0" smtClean="0"/>
              <a:t>一串長長的</a:t>
            </a:r>
            <a:r>
              <a:rPr lang="en-US" altLang="zh-TW" dirty="0" smtClean="0"/>
              <a:t>ATCG</a:t>
            </a:r>
            <a:r>
              <a:rPr lang="zh-TW" altLang="en-US" dirty="0" smtClean="0"/>
              <a:t>序列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3’UTR:	&lt;</a:t>
            </a:r>
            <a:r>
              <a:rPr lang="zh-TW" altLang="en-US" dirty="0" smtClean="0"/>
              <a:t>另一串長長的</a:t>
            </a:r>
            <a:r>
              <a:rPr lang="en-US" altLang="zh-TW" dirty="0" smtClean="0"/>
              <a:t>ATCG</a:t>
            </a:r>
            <a:r>
              <a:rPr lang="zh-TW" altLang="en-US" dirty="0" smtClean="0"/>
              <a:t>序列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Protein:	MFRQEQPLAEGSFAPMGSLQPDAGNASWNGTEAPGGGARATP..&lt;</a:t>
            </a:r>
            <a:r>
              <a:rPr lang="zh-TW" altLang="en-US" dirty="0" smtClean="0"/>
              <a:t>長長的胺基酸序列</a:t>
            </a:r>
            <a:r>
              <a:rPr lang="en-US" altLang="zh-TW" dirty="0" smtClean="0"/>
              <a:t>&gt;…KRIV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5429203"/>
            <a:ext cx="4648200" cy="5681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有五條</a:t>
            </a:r>
            <a:r>
              <a:rPr lang="en-US" altLang="zh-TW" sz="4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mRNA</a:t>
            </a:r>
            <a:endParaRPr lang="zh-TW" altLang="en-US" sz="4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02" y="5347992"/>
            <a:ext cx="2105025" cy="1343025"/>
          </a:xfrm>
          <a:prstGeom prst="rect">
            <a:avLst/>
          </a:prstGeom>
          <a:ln>
            <a:solidFill>
              <a:srgbClr val="BC828D"/>
            </a:solidFill>
          </a:ln>
        </p:spPr>
      </p:pic>
    </p:spTree>
    <p:extLst>
      <p:ext uri="{BB962C8B-B14F-4D97-AF65-F5344CB8AC3E}">
        <p14:creationId xmlns:p14="http://schemas.microsoft.com/office/powerpoint/2010/main" val="195979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繳交此份壓縮檔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學號命名</a:t>
            </a:r>
            <a:r>
              <a:rPr lang="en-US" altLang="zh-TW" dirty="0" smtClean="0"/>
              <a:t>.zip&gt;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包含修改好的程式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6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CDS</a:t>
            </a:r>
            <a:r>
              <a:rPr lang="zh-TW" altLang="en-US" dirty="0" smtClean="0"/>
              <a:t>區域提供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請寫讀取</a:t>
            </a:r>
            <a:r>
              <a:rPr lang="en-US" altLang="zh-TW" dirty="0" smtClean="0"/>
              <a:t>CDS_note.txt</a:t>
            </a:r>
            <a:r>
              <a:rPr lang="zh-TW" altLang="en-US" dirty="0" smtClean="0"/>
              <a:t>的功能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731147"/>
            <a:ext cx="6059750" cy="173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100" dirty="0" err="1" smtClean="0"/>
              <a:t>mRNA_filename</a:t>
            </a:r>
            <a:r>
              <a:rPr lang="en-US" altLang="zh-TW" sz="1100" dirty="0" smtClean="0"/>
              <a:t>	CDS#base1	source</a:t>
            </a:r>
          </a:p>
          <a:p>
            <a:pPr marL="0" indent="0">
              <a:buNone/>
            </a:pPr>
            <a:r>
              <a:rPr lang="en-US" altLang="zh-TW" sz="1100" dirty="0" smtClean="0"/>
              <a:t>Homo_sapiens_ADRA2A.fasta	966..2363	https://www.ncbi.nlm.nih.gov/nuccore/NM_000681.3</a:t>
            </a:r>
          </a:p>
          <a:p>
            <a:pPr marL="0" indent="0">
              <a:buNone/>
            </a:pPr>
            <a:r>
              <a:rPr lang="en-US" altLang="zh-TW" sz="1100" dirty="0" err="1" smtClean="0"/>
              <a:t>Homo_sapiens_PRKN.fasta</a:t>
            </a:r>
            <a:r>
              <a:rPr lang="en-US" altLang="zh-TW" sz="1100" dirty="0" smtClean="0"/>
              <a:t>	135..1085	https://www.ncbi.nlm.nih.gov/nuccore/NM_013988.2</a:t>
            </a:r>
          </a:p>
          <a:p>
            <a:pPr marL="0" indent="0">
              <a:buNone/>
            </a:pPr>
            <a:r>
              <a:rPr lang="en-US" altLang="zh-TW" sz="1100" dirty="0" smtClean="0"/>
              <a:t>Homo_sapiens_HTR1B.fasta	620..1792	https://www.ncbi.nlm.nih.gov/nuccore/NM_000863.2</a:t>
            </a:r>
          </a:p>
          <a:p>
            <a:pPr marL="0" indent="0">
              <a:buNone/>
            </a:pPr>
            <a:r>
              <a:rPr lang="en-US" altLang="zh-TW" sz="1100" dirty="0" smtClean="0"/>
              <a:t>Homo_sapiens_BRCA2.fasta	229..10485	https://www.ncbi.nlm.nih.gov/nuccore/U43746.1</a:t>
            </a:r>
          </a:p>
          <a:p>
            <a:pPr marL="0" indent="0">
              <a:buNone/>
            </a:pPr>
            <a:r>
              <a:rPr lang="en-US" altLang="zh-TW" sz="1100" dirty="0" smtClean="0"/>
              <a:t>musculus_P53.fasta	101..1273	https://www.ncbi.nlm.nih.gov/nuccore/AB021961.1</a:t>
            </a:r>
            <a:endParaRPr lang="zh-TW" altLang="en-US" sz="11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3705" y="1790098"/>
            <a:ext cx="16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這裡的數字是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1</a:t>
            </a:r>
            <a:r>
              <a:rPr lang="zh-TW" altLang="en-US" dirty="0" smtClean="0"/>
              <a:t>開始算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2849732" y="2436429"/>
            <a:ext cx="17755" cy="58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2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參考答案區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4" y="1941035"/>
            <a:ext cx="3661941" cy="36962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9951" y="1456293"/>
            <a:ext cx="297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Homo_sapiens_ADRA2A.fasta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02189" y="1456293"/>
            <a:ext cx="281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Homo_sapiens_BRCA2.fasta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815105" y="1941035"/>
            <a:ext cx="4351075" cy="3279035"/>
            <a:chOff x="3909375" y="1941035"/>
            <a:chExt cx="4351075" cy="327903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9375" y="1941035"/>
              <a:ext cx="4351075" cy="160115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061" y="3789176"/>
              <a:ext cx="4221140" cy="1430894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81" y="2074000"/>
            <a:ext cx="3887719" cy="35633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40511" y="1388825"/>
            <a:ext cx="281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Homo_sapiens_HTR1B.fasta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6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78" y="1996447"/>
            <a:ext cx="5475324" cy="435133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參考答案區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00474" y="1690688"/>
            <a:ext cx="2704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Homo_sapiens_PRKN.fasta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14" y="1690688"/>
            <a:ext cx="5151619" cy="4878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153225" y="1204518"/>
            <a:ext cx="2034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musculus_P53.fasta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95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參考格式區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 smtClean="0"/>
              <a:t>：</a:t>
            </a:r>
            <a:r>
              <a:rPr lang="en-US" altLang="zh-TW" dirty="0" err="1"/>
              <a:t>output_TAFormat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6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199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untranslated region, UTR coding DNA sequence, CDS</vt:lpstr>
      <vt:lpstr>作業要求(算分標準)：</vt:lpstr>
      <vt:lpstr>繳交此份壓縮檔 &lt;學號命名.zip&gt;</vt:lpstr>
      <vt:lpstr>CDS區域提供 (請寫讀取CDS_note.txt的功能)</vt:lpstr>
      <vt:lpstr>參考答案區</vt:lpstr>
      <vt:lpstr>參考答案區</vt:lpstr>
      <vt:lpstr>參考格式區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gary-Tu</dc:creator>
  <cp:lastModifiedBy>gary-Tu</cp:lastModifiedBy>
  <cp:revision>27</cp:revision>
  <dcterms:created xsi:type="dcterms:W3CDTF">2017-05-02T03:35:36Z</dcterms:created>
  <dcterms:modified xsi:type="dcterms:W3CDTF">2017-05-02T05:06:50Z</dcterms:modified>
</cp:coreProperties>
</file>