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79b568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579b568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79b568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579b568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79b568e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79b568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79b568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579b568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79b56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579b56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6f6260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56f6260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56f62605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56f626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56f62605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56f6260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6f62605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6f6260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6f62605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56f6260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56f62605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56f6260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6f62605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56f6260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56f626055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56f6260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579b568ed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579b568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Nimmagadda Vineesh - P2123165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Hao Wei - P2123037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Duelling DQN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11700" y="1451875"/>
            <a:ext cx="4790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variant of DQN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Separates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value function into two streams: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stream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 stream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25" y="1708725"/>
            <a:ext cx="3721726" cy="17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Duelling DQN - Results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11700" y="1435725"/>
            <a:ext cx="43578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Model trains steadily without being very volatile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model trains relatively quick in comparison to the other two DQN variants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not take much memory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manage to consistently achieve a average reward of above 200 after 290 episodes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does have some dips throughout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0" y="1435288"/>
            <a:ext cx="4169700" cy="30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05225" y="2152350"/>
            <a:ext cx="84510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A2C (Advantage Actor Critic)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A2C - What is A2C?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11700" y="1451875"/>
            <a:ext cx="82194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A2C is built from A3C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A3C but without the asynchronous part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policy-based and value-based methods to solve a problem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neural networks: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Actor network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Critic network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A2C - Results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226" y="1598175"/>
            <a:ext cx="3881825" cy="2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596500" y="1609450"/>
            <a:ext cx="34215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Reward Slowly Increases throughout the run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was stopped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early as the reward remain the same for a few episodes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did not “Solve” Lunar Lander as the reward never achieve above the reward of 200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539600" y="1195950"/>
            <a:ext cx="66954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 summary, DQN manage to “solve” lunar lander, however the model takes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a lot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and time to run in comparison to Duelling DQN, which also manage to “solve” lunar lander but is much more efficient. Therefore,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Duelling DQN appears to be the best fit for this problem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Double DQN gives promising results as well but it uses much more memory and takes longer to train than Duelling DQN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1451575"/>
            <a:ext cx="79410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assignment we are tasked with solving the Lunar Lander-v2 environment by open ai, a classic rocket trajectory optimization problem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Four discrete actions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nothing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Fire left orientation engine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Fire right orientation engine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Fire main engine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episode ends if the lander crashes , moves out of screen or when it is not awake that is when it does not move and does not collide with any other body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project we will be experimenting with four models: DQN , Double DQN, Duelling DQN and A2C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5225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- Deep Q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- Deep Q Network</a:t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5"/>
            <a:ext cx="79410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of Q learning by </a:t>
            </a:r>
            <a:r>
              <a:rPr lang="en"/>
              <a:t>alleviating</a:t>
            </a:r>
            <a:r>
              <a:rPr lang="en"/>
              <a:t> memory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 uses look-up table to store state action pairs and their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 lot of </a:t>
            </a:r>
            <a:r>
              <a:rPr lang="en"/>
              <a:t>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 uses neural network instead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approximating the reward for a state action pair efficiently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- Results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75" y="2608625"/>
            <a:ext cx="3888849" cy="21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25" y="240883"/>
            <a:ext cx="3785825" cy="2053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251500" y="2171550"/>
            <a:ext cx="34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Training results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292900" y="4602825"/>
            <a:ext cx="35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Testing for 100 episodes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20125" y="1351675"/>
            <a:ext cx="4389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 trains steadily without being very volatile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episode takes very long due to the model often getting stuck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testing phase model is largely stable with reward &gt; 200 for most episodes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 still does not perform well in some episodes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Might benefit from more training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05225" y="2152350"/>
            <a:ext cx="84510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DQN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Deep Q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</a:t>
            </a:r>
            <a:r>
              <a:rPr lang="en"/>
              <a:t>DQN - Double Deep Q Network</a:t>
            </a:r>
            <a:endParaRPr/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432350" y="1451575"/>
            <a:ext cx="79410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DQN is an improvement of DQN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DQN manages to solve memory problem of Q </a:t>
            </a:r>
            <a:r>
              <a:rPr lang="en"/>
              <a:t>learning it still has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overestimates the rewards for a particular state action pair which leads it to always pick that action in that particular state even though it might not be beneficial all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this two neural networks are trained in Double DQN where one learns during experience relay like in DQN while another is copy of last episode’s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Prevents the model from overestimating by using the second model’s more conservative estimate of rewards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DQN - Results</a:t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170750" y="1451575"/>
            <a:ext cx="55521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model was not able to finish training due to lack of continued access to lab PCs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 some insights can still be gained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shown model was only able to train till episode 148 but was still able to achieve results comparable to DQN at ~400 episodes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each episode with Double DQN lasts longer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Shows that Double DQN improves the convergence speed by not overestimating rewards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average rewards of each episode we can see that model is not very volatile and is steadily learning</a:t>
            </a:r>
            <a:endParaRPr sz="16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750475"/>
            <a:ext cx="331825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05225" y="2152350"/>
            <a:ext cx="84510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Duelling DQN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Duelling Deep Q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