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58D"/>
    <a:srgbClr val="878D95"/>
    <a:srgbClr val="5D563B"/>
    <a:srgbClr val="4D4A4A"/>
    <a:srgbClr val="D8D4D1"/>
    <a:srgbClr val="DDD8D5"/>
    <a:srgbClr val="E5E0DD"/>
    <a:srgbClr val="FFFFFF"/>
    <a:srgbClr val="E4DFDC"/>
    <a:srgbClr val="546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84" d="100"/>
          <a:sy n="184" d="100"/>
        </p:scale>
        <p:origin x="-510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129D-FF27-4898-CC31-140CA720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8FEEF-5F0F-B7AD-A146-776FC7C4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1CD3-727E-8F65-E981-5B2CFFCA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6DA0-73EA-61C2-6B62-B9D9FA85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4A64-D119-2286-BE92-ADA80CE5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99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BB2F-B9E9-F4BC-1214-093C7813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B2B5-C782-7545-31C2-386211C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163E-B952-4E7D-C644-C800B93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49EE-A68B-776F-ED11-62A45C17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B63B-A295-9307-AAF3-3589D41A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9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2F976-B704-8793-2729-B8D7A0322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512E5-4BEA-1D1A-274F-CEDE2760C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C9A8-1660-3C6A-6321-DD406AD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EAA5-B770-5668-EC59-5EC7CEEC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7268-DDAD-CA0C-CFCA-AF934E2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57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1A86-5006-02D2-D182-0DD0D5FA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8ED1-954A-BEF6-3628-9876E9D1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E527-C23E-F5DE-10AD-B9978E1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9700-FDA8-BF87-15F3-91E193C8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8D5E-047E-4DC3-F437-562C4520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91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2D9-17C8-7A5D-8284-8FD58C62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9578-124A-0E0F-7741-A0A2272A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C454-0D55-2403-F5E1-AAA850AF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A228-CDB5-E34B-CED9-BB88DFF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9027-0708-DBC9-634C-C5B0BD08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7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B111-534B-596B-F14F-A58D164B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7BD0-8B88-7BFC-609F-F688D47CD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FBE3-9DA3-40D4-FD52-C812DCC3B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5C702-9523-AC26-9E4C-3AE284BF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57B86-5B5D-5E2B-7580-01C93FC6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16A5-B1DB-7757-8A70-5CBD9A23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6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F27F-543F-8A4A-EA04-F25F3AA2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96DD-DC26-A0E5-61D9-436CB4B0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99728-61BD-4674-5BE2-45477BF2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4D52A-C72B-FA22-AB06-600E070C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B62C9-6810-3FAE-2054-3EA9F639D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D7A25-F9B6-95B2-CF7D-2A18B0CE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B337C-4A57-968C-9CAE-046D8ED4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3F3BC-E294-3AF5-03F7-D0AF6E0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0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7263-C7D1-FCF4-F4D9-AF87A334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04FF-9463-19EC-DB46-D42BD64A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ACA99-2DCB-B347-3562-2D3875A7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71C3-1F20-1436-DEE9-55B9BF9A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90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70FF9-FE59-CEA3-3B95-704DBDD7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C0CFA-31D5-5306-FD88-9F6C624F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8DF22-7384-7AA3-43A5-AC9D66A8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8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9BD8-080D-37E2-0FDF-684D6441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05F4-93B5-4A9B-92D6-C836ACB3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C047-67F3-D06B-6F48-00F0E500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A1D7-B5BB-CD2B-6C75-A97785B5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39917-629E-DC73-EBC1-125AB200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D927-2648-9FE8-284F-364A0A15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9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7A5F-06BC-C856-855E-26F66F05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42A47-F6B4-0D3E-5C6A-7065D18B8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AEA42-01B9-7937-698F-B15D9C36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3A0A1-9795-EC2A-FA39-4B343AB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B9A0-7301-BB40-5A82-9057951B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3181F-D039-0A58-D133-B1A3754A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9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F15A5-0A73-E9B7-E3B5-1D470EE1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EB93-F99F-04AC-0159-D2486BC9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F345-8532-A773-BCEB-E0EF0A3D7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6F75-4FC9-4B72-B9CF-BED16511C580}" type="datetimeFigureOut">
              <a:rPr lang="en-CA" smtClean="0"/>
              <a:t>2022-07-19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7A8D-332B-A278-B9FA-781CFED3F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C5FB-966D-B80B-EEEC-19DD32403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D45D-591D-4954-A01D-348D999F50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95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90DD23D-32D9-E965-4BDC-DB4E67752895}"/>
              </a:ext>
            </a:extLst>
          </p:cNvPr>
          <p:cNvGrpSpPr/>
          <p:nvPr/>
        </p:nvGrpSpPr>
        <p:grpSpPr>
          <a:xfrm>
            <a:off x="1896422" y="1812930"/>
            <a:ext cx="5058660" cy="2961808"/>
            <a:chOff x="4820243" y="2004840"/>
            <a:chExt cx="5058660" cy="296180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E57481-2B23-D317-0C56-13452699197A}"/>
                </a:ext>
              </a:extLst>
            </p:cNvPr>
            <p:cNvGrpSpPr/>
            <p:nvPr/>
          </p:nvGrpSpPr>
          <p:grpSpPr>
            <a:xfrm>
              <a:off x="5308420" y="2300844"/>
              <a:ext cx="4570483" cy="2665804"/>
              <a:chOff x="5308420" y="2300844"/>
              <a:chExt cx="4570483" cy="266580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078894-801C-A885-E25B-BD4F8AB45809}"/>
                  </a:ext>
                </a:extLst>
              </p:cNvPr>
              <p:cNvSpPr/>
              <p:nvPr/>
            </p:nvSpPr>
            <p:spPr>
              <a:xfrm flipH="1">
                <a:off x="7347943" y="2300844"/>
                <a:ext cx="2075688" cy="2075688"/>
              </a:xfrm>
              <a:prstGeom prst="rect">
                <a:avLst/>
              </a:prstGeom>
              <a:solidFill>
                <a:srgbClr val="E4DFDC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76200" prstMaterial="matte">
                <a:bevelT w="0" h="0"/>
                <a:bevelB w="0" h="0"/>
                <a:extrusionClr>
                  <a:srgbClr val="DDD8D5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99EB85-1A21-203D-A2DF-5FDE737DC0F5}"/>
                  </a:ext>
                </a:extLst>
              </p:cNvPr>
              <p:cNvSpPr/>
              <p:nvPr/>
            </p:nvSpPr>
            <p:spPr>
              <a:xfrm flipH="1">
                <a:off x="7224299" y="3241548"/>
                <a:ext cx="1033272" cy="1033272"/>
              </a:xfrm>
              <a:prstGeom prst="rect">
                <a:avLst/>
              </a:prstGeom>
              <a:solidFill>
                <a:srgbClr val="4D4A4A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76200" prstMaterial="matte">
                <a:bevelT w="0" h="0"/>
                <a:bevelB w="0" h="0"/>
                <a:extrusionClr>
                  <a:srgbClr val="4D4A4A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CEDF9E-BC40-AE21-3F15-782E96596E25}"/>
                  </a:ext>
                </a:extLst>
              </p:cNvPr>
              <p:cNvSpPr/>
              <p:nvPr/>
            </p:nvSpPr>
            <p:spPr>
              <a:xfrm flipH="1">
                <a:off x="6701724" y="3353421"/>
                <a:ext cx="996696" cy="996696"/>
              </a:xfrm>
              <a:prstGeom prst="rect">
                <a:avLst/>
              </a:prstGeom>
              <a:solidFill>
                <a:srgbClr val="E4DFDC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203200" prstMaterial="matte">
                <a:bevelT w="0" h="0"/>
                <a:bevelB w="0" h="0"/>
                <a:extrusionClr>
                  <a:srgbClr val="DDD8D5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36BCF4-A9FC-8437-1677-3A2791738C55}"/>
                  </a:ext>
                </a:extLst>
              </p:cNvPr>
              <p:cNvSpPr/>
              <p:nvPr/>
            </p:nvSpPr>
            <p:spPr>
              <a:xfrm flipH="1">
                <a:off x="6517264" y="3803340"/>
                <a:ext cx="493776" cy="493776"/>
              </a:xfrm>
              <a:prstGeom prst="rect">
                <a:avLst/>
              </a:prstGeom>
              <a:solidFill>
                <a:srgbClr val="4D4A4A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203200" prstMaterial="matte">
                <a:bevelT w="0" h="0"/>
                <a:bevelB w="0" h="0"/>
                <a:extrusionClr>
                  <a:srgbClr val="4D4A4A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A7F844-050C-E167-C8CF-57B2906605BE}"/>
                  </a:ext>
                </a:extLst>
              </p:cNvPr>
              <p:cNvSpPr/>
              <p:nvPr/>
            </p:nvSpPr>
            <p:spPr>
              <a:xfrm flipH="1">
                <a:off x="6200101" y="4077660"/>
                <a:ext cx="219456" cy="219456"/>
              </a:xfrm>
              <a:prstGeom prst="rect">
                <a:avLst/>
              </a:prstGeom>
              <a:solidFill>
                <a:srgbClr val="878D95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406400" prstMaterial="matte">
                <a:bevelT w="0" h="0"/>
                <a:bevelB w="0" h="0"/>
                <a:extrusionClr>
                  <a:srgbClr val="7F858D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8519C0-4410-82C9-CBA7-C4C91A3EF492}"/>
                  </a:ext>
                </a:extLst>
              </p:cNvPr>
              <p:cNvSpPr/>
              <p:nvPr/>
            </p:nvSpPr>
            <p:spPr>
              <a:xfrm flipH="1">
                <a:off x="5768633" y="4161310"/>
                <a:ext cx="219456" cy="2194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406400" prstMaterial="matte">
                <a:bevelT w="0" h="0"/>
                <a:bevelB w="0" h="0"/>
                <a:extrusionClr>
                  <a:schemeClr val="bg1">
                    <a:lumMod val="75000"/>
                  </a:schemeClr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DA11C73-A664-B77D-300F-200694D08CC2}"/>
                  </a:ext>
                </a:extLst>
              </p:cNvPr>
              <p:cNvSpPr/>
              <p:nvPr/>
            </p:nvSpPr>
            <p:spPr>
              <a:xfrm flipH="1">
                <a:off x="5308420" y="4252694"/>
                <a:ext cx="219456" cy="2194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406400" prstMaterial="matte">
                <a:bevelT w="0" h="0"/>
                <a:bevelB w="0" h="0"/>
                <a:extrusionClr>
                  <a:schemeClr val="bg1">
                    <a:lumMod val="75000"/>
                  </a:schemeClr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95943B-34E2-8B9A-213A-6540370F4D22}"/>
                  </a:ext>
                </a:extLst>
              </p:cNvPr>
              <p:cNvSpPr txBox="1"/>
              <p:nvPr/>
            </p:nvSpPr>
            <p:spPr>
              <a:xfrm rot="1809709">
                <a:off x="8831821" y="4689649"/>
                <a:ext cx="1047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227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 227  6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8B624A-EA59-D9B2-E172-A170FF3FBF6A}"/>
                  </a:ext>
                </a:extLst>
              </p:cNvPr>
              <p:cNvSpPr txBox="1"/>
              <p:nvPr/>
            </p:nvSpPr>
            <p:spPr>
              <a:xfrm rot="1809709">
                <a:off x="7933644" y="4462439"/>
                <a:ext cx="103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113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 113  6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692AEF-8BA3-050D-3004-5B7A24B58B00}"/>
                  </a:ext>
                </a:extLst>
              </p:cNvPr>
              <p:cNvSpPr txBox="1"/>
              <p:nvPr/>
            </p:nvSpPr>
            <p:spPr>
              <a:xfrm rot="1809709">
                <a:off x="7487679" y="4600418"/>
                <a:ext cx="1124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109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 109  16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9B681B-4351-8F07-75A2-733EA33B842D}"/>
                  </a:ext>
                </a:extLst>
              </p:cNvPr>
              <p:cNvSpPr txBox="1"/>
              <p:nvPr/>
            </p:nvSpPr>
            <p:spPr>
              <a:xfrm rot="1809709">
                <a:off x="6876984" y="4445976"/>
                <a:ext cx="9701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 54  16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CCCC7C-919F-7851-67D7-DF685054B5CE}"/>
                  </a:ext>
                </a:extLst>
              </p:cNvPr>
              <p:cNvSpPr txBox="1"/>
              <p:nvPr/>
            </p:nvSpPr>
            <p:spPr>
              <a:xfrm rot="1809709">
                <a:off x="6286646" y="4445976"/>
                <a:ext cx="1047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 1  46656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AF595C-A92B-0364-1D81-83ACAC9FF75C}"/>
                  </a:ext>
                </a:extLst>
              </p:cNvPr>
              <p:cNvSpPr txBox="1"/>
              <p:nvPr/>
            </p:nvSpPr>
            <p:spPr>
              <a:xfrm rot="1809709">
                <a:off x="5886475" y="4468896"/>
                <a:ext cx="8931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 1  120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111981-AB4A-B1AE-2C85-6878A5B6D7AE}"/>
                  </a:ext>
                </a:extLst>
              </p:cNvPr>
              <p:cNvSpPr txBox="1"/>
              <p:nvPr/>
            </p:nvSpPr>
            <p:spPr>
              <a:xfrm rot="1809709">
                <a:off x="5495936" y="4536425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 1  84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702697-A709-D2D0-09BB-62F6ACC7DB94}"/>
                </a:ext>
              </a:extLst>
            </p:cNvPr>
            <p:cNvGrpSpPr/>
            <p:nvPr/>
          </p:nvGrpSpPr>
          <p:grpSpPr>
            <a:xfrm>
              <a:off x="4820243" y="2004840"/>
              <a:ext cx="1896779" cy="1628887"/>
              <a:chOff x="10043961" y="2558501"/>
              <a:chExt cx="1896779" cy="162888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7A7459-70B1-DCE7-3B0C-826B6434101C}"/>
                  </a:ext>
                </a:extLst>
              </p:cNvPr>
              <p:cNvSpPr/>
              <p:nvPr/>
            </p:nvSpPr>
            <p:spPr>
              <a:xfrm flipH="1">
                <a:off x="10043961" y="3022092"/>
                <a:ext cx="219456" cy="219456"/>
              </a:xfrm>
              <a:prstGeom prst="rect">
                <a:avLst/>
              </a:prstGeom>
              <a:solidFill>
                <a:srgbClr val="878D95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203200" prstMaterial="matte">
                <a:bevelT w="0" h="0"/>
                <a:bevelB w="0" h="0"/>
                <a:extrusionClr>
                  <a:srgbClr val="7F858D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C28A99-F995-7625-E26E-8BBA8FDC4F04}"/>
                  </a:ext>
                </a:extLst>
              </p:cNvPr>
              <p:cNvSpPr/>
              <p:nvPr/>
            </p:nvSpPr>
            <p:spPr>
              <a:xfrm flipH="1">
                <a:off x="10043961" y="3487309"/>
                <a:ext cx="219456" cy="2194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203200" prstMaterial="matte">
                <a:bevelT w="0" h="0"/>
                <a:bevelB w="0" h="0"/>
                <a:extrusionClr>
                  <a:schemeClr val="bg1">
                    <a:lumMod val="75000"/>
                  </a:schemeClr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ADDE3D-867B-ECF8-3432-B0EACA1F466E}"/>
                  </a:ext>
                </a:extLst>
              </p:cNvPr>
              <p:cNvSpPr/>
              <p:nvPr/>
            </p:nvSpPr>
            <p:spPr>
              <a:xfrm flipH="1">
                <a:off x="10043961" y="2587273"/>
                <a:ext cx="219456" cy="219456"/>
              </a:xfrm>
              <a:prstGeom prst="rect">
                <a:avLst/>
              </a:prstGeom>
              <a:solidFill>
                <a:srgbClr val="4D4A4A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203200" prstMaterial="matte">
                <a:bevelT w="0" h="0"/>
                <a:bevelB w="0" h="0"/>
                <a:extrusionClr>
                  <a:srgbClr val="4D4A4A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C281E9-16DD-6175-EC75-FF74BD9B3F2A}"/>
                  </a:ext>
                </a:extLst>
              </p:cNvPr>
              <p:cNvSpPr/>
              <p:nvPr/>
            </p:nvSpPr>
            <p:spPr>
              <a:xfrm flipH="1">
                <a:off x="10043961" y="3932373"/>
                <a:ext cx="219456" cy="219456"/>
              </a:xfrm>
              <a:prstGeom prst="rect">
                <a:avLst/>
              </a:prstGeom>
              <a:solidFill>
                <a:srgbClr val="E4DFDC"/>
              </a:solidFill>
              <a:ln>
                <a:noFill/>
              </a:ln>
              <a:effectLst>
                <a:glow>
                  <a:schemeClr val="bg1">
                    <a:lumMod val="95000"/>
                  </a:schemeClr>
                </a:glow>
              </a:effectLst>
              <a:scene3d>
                <a:camera prst="isometricLeftDown">
                  <a:rot lat="1200000" lon="3600000" rev="0"/>
                </a:camera>
                <a:lightRig rig="balanced" dir="t"/>
              </a:scene3d>
              <a:sp3d extrusionH="203200" prstMaterial="matte">
                <a:bevelT w="0" h="0"/>
                <a:bevelB w="0" h="0"/>
                <a:extrusionClr>
                  <a:srgbClr val="DDD8D5"/>
                </a:extrusionClr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C3514-B8D3-BDA5-D56D-FE94C9337A13}"/>
                  </a:ext>
                </a:extLst>
              </p:cNvPr>
              <p:cNvSpPr txBox="1"/>
              <p:nvPr/>
            </p:nvSpPr>
            <p:spPr>
              <a:xfrm>
                <a:off x="10366270" y="2558501"/>
                <a:ext cx="1213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Pooling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B7FE50-0982-4D25-6399-5B36570E107E}"/>
                  </a:ext>
                </a:extLst>
              </p:cNvPr>
              <p:cNvSpPr txBox="1"/>
              <p:nvPr/>
            </p:nvSpPr>
            <p:spPr>
              <a:xfrm>
                <a:off x="10366270" y="3009759"/>
                <a:ext cx="10134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 Layer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A72FCD-B4AA-7909-82FC-DB5DD2223617}"/>
                  </a:ext>
                </a:extLst>
              </p:cNvPr>
              <p:cNvSpPr txBox="1"/>
              <p:nvPr/>
            </p:nvSpPr>
            <p:spPr>
              <a:xfrm>
                <a:off x="10366270" y="3461017"/>
                <a:ext cx="15744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connected Layer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2A0FE7-F5F2-1AC7-67FC-8DF49986A01A}"/>
                  </a:ext>
                </a:extLst>
              </p:cNvPr>
              <p:cNvSpPr txBox="1"/>
              <p:nvPr/>
            </p:nvSpPr>
            <p:spPr>
              <a:xfrm>
                <a:off x="10366270" y="3910389"/>
                <a:ext cx="13548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Layer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41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68DC0-4240-A9F1-05FA-E227068172CC}"/>
              </a:ext>
            </a:extLst>
          </p:cNvPr>
          <p:cNvSpPr/>
          <p:nvPr/>
        </p:nvSpPr>
        <p:spPr>
          <a:xfrm flipH="1">
            <a:off x="7347943" y="2300844"/>
            <a:ext cx="2075688" cy="2075688"/>
          </a:xfrm>
          <a:prstGeom prst="rect">
            <a:avLst/>
          </a:prstGeom>
          <a:solidFill>
            <a:srgbClr val="E4DFDC"/>
          </a:solidFill>
          <a:ln>
            <a:noFill/>
          </a:ln>
          <a:effectLst>
            <a:glow>
              <a:schemeClr val="bg1">
                <a:lumMod val="95000"/>
              </a:schemeClr>
            </a:glow>
          </a:effectLst>
          <a:scene3d>
            <a:camera prst="isometricLeftDown">
              <a:rot lat="1200000" lon="3600000" rev="0"/>
            </a:camera>
            <a:lightRig rig="balanced" dir="t"/>
          </a:scene3d>
          <a:sp3d extrusionH="76200" prstMaterial="matte">
            <a:bevelT w="0" h="0"/>
            <a:bevelB w="0" h="0"/>
            <a:extrusionClr>
              <a:srgbClr val="DDD8D5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FD9C7-050E-6218-6064-55B45C865EF8}"/>
              </a:ext>
            </a:extLst>
          </p:cNvPr>
          <p:cNvSpPr/>
          <p:nvPr/>
        </p:nvSpPr>
        <p:spPr>
          <a:xfrm flipH="1">
            <a:off x="7224299" y="3241548"/>
            <a:ext cx="1033272" cy="1033272"/>
          </a:xfrm>
          <a:prstGeom prst="rect">
            <a:avLst/>
          </a:prstGeom>
          <a:solidFill>
            <a:srgbClr val="4D4A4A"/>
          </a:solidFill>
          <a:ln>
            <a:noFill/>
          </a:ln>
          <a:effectLst>
            <a:glow>
              <a:schemeClr val="bg1">
                <a:lumMod val="95000"/>
              </a:schemeClr>
            </a:glow>
          </a:effectLst>
          <a:scene3d>
            <a:camera prst="isometricLeftDown">
              <a:rot lat="1200000" lon="3600000" rev="0"/>
            </a:camera>
            <a:lightRig rig="balanced" dir="t"/>
          </a:scene3d>
          <a:sp3d extrusionH="76200" prstMaterial="matte">
            <a:bevelT w="0" h="0"/>
            <a:bevelB w="0" h="0"/>
            <a:extrusionClr>
              <a:srgbClr val="4D4A4A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B4F04-89CB-0D30-3B48-D1DBD10DCE23}"/>
              </a:ext>
            </a:extLst>
          </p:cNvPr>
          <p:cNvSpPr/>
          <p:nvPr/>
        </p:nvSpPr>
        <p:spPr>
          <a:xfrm flipH="1">
            <a:off x="6701724" y="3353421"/>
            <a:ext cx="996696" cy="996696"/>
          </a:xfrm>
          <a:prstGeom prst="rect">
            <a:avLst/>
          </a:prstGeom>
          <a:solidFill>
            <a:srgbClr val="E4DFDC"/>
          </a:solidFill>
          <a:ln>
            <a:noFill/>
          </a:ln>
          <a:effectLst>
            <a:glow>
              <a:schemeClr val="bg1">
                <a:lumMod val="95000"/>
              </a:schemeClr>
            </a:glow>
          </a:effectLst>
          <a:scene3d>
            <a:camera prst="isometricLeftDown">
              <a:rot lat="1200000" lon="3600000" rev="0"/>
            </a:camera>
            <a:lightRig rig="balanced" dir="t"/>
          </a:scene3d>
          <a:sp3d extrusionH="203200" prstMaterial="matte">
            <a:bevelT w="0" h="0"/>
            <a:bevelB w="0" h="0"/>
            <a:extrusionClr>
              <a:srgbClr val="DDD8D5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230C5-DF06-E26C-6196-407A7AFB2996}"/>
              </a:ext>
            </a:extLst>
          </p:cNvPr>
          <p:cNvSpPr/>
          <p:nvPr/>
        </p:nvSpPr>
        <p:spPr>
          <a:xfrm flipH="1">
            <a:off x="6517264" y="3803340"/>
            <a:ext cx="493776" cy="493776"/>
          </a:xfrm>
          <a:prstGeom prst="rect">
            <a:avLst/>
          </a:prstGeom>
          <a:solidFill>
            <a:srgbClr val="4D4A4A"/>
          </a:solidFill>
          <a:ln>
            <a:noFill/>
          </a:ln>
          <a:effectLst>
            <a:glow>
              <a:schemeClr val="bg1">
                <a:lumMod val="95000"/>
              </a:schemeClr>
            </a:glow>
          </a:effectLst>
          <a:scene3d>
            <a:camera prst="isometricLeftDown">
              <a:rot lat="1200000" lon="3600000" rev="0"/>
            </a:camera>
            <a:lightRig rig="balanced" dir="t"/>
          </a:scene3d>
          <a:sp3d extrusionH="203200" prstMaterial="matte">
            <a:bevelT w="0" h="0"/>
            <a:bevelB w="0" h="0"/>
            <a:extrusionClr>
              <a:srgbClr val="4D4A4A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07E56-1EC8-DF05-9BAE-A099DDF2D302}"/>
              </a:ext>
            </a:extLst>
          </p:cNvPr>
          <p:cNvSpPr/>
          <p:nvPr/>
        </p:nvSpPr>
        <p:spPr>
          <a:xfrm flipH="1">
            <a:off x="6200101" y="4077660"/>
            <a:ext cx="219456" cy="219456"/>
          </a:xfrm>
          <a:prstGeom prst="rect">
            <a:avLst/>
          </a:prstGeom>
          <a:solidFill>
            <a:srgbClr val="878D95"/>
          </a:solidFill>
          <a:ln>
            <a:noFill/>
          </a:ln>
          <a:effectLst>
            <a:glow>
              <a:schemeClr val="bg1">
                <a:lumMod val="95000"/>
              </a:schemeClr>
            </a:glow>
          </a:effectLst>
          <a:scene3d>
            <a:camera prst="isometricLeftDown">
              <a:rot lat="1200000" lon="3600000" rev="0"/>
            </a:camera>
            <a:lightRig rig="balanced" dir="t"/>
          </a:scene3d>
          <a:sp3d extrusionH="406400" prstMaterial="matte">
            <a:bevelT w="0" h="0"/>
            <a:bevelB w="0" h="0"/>
            <a:extrusionClr>
              <a:srgbClr val="7F858D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117F0-08EA-A060-4676-81E547F92AC6}"/>
              </a:ext>
            </a:extLst>
          </p:cNvPr>
          <p:cNvSpPr/>
          <p:nvPr/>
        </p:nvSpPr>
        <p:spPr>
          <a:xfrm flipH="1">
            <a:off x="5768633" y="4161310"/>
            <a:ext cx="219456" cy="219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>
              <a:schemeClr val="bg1">
                <a:lumMod val="95000"/>
              </a:schemeClr>
            </a:glow>
          </a:effectLst>
          <a:scene3d>
            <a:camera prst="isometricLeftDown">
              <a:rot lat="1200000" lon="3600000" rev="0"/>
            </a:camera>
            <a:lightRig rig="balanced" dir="t"/>
          </a:scene3d>
          <a:sp3d extrusionH="406400" prstMaterial="matte">
            <a:bevelT w="0" h="0"/>
            <a:bevelB w="0" h="0"/>
            <a:extrusionClr>
              <a:schemeClr val="bg1">
                <a:lumMod val="75000"/>
              </a:schemeClr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BAB479-F142-A62A-94FB-17EC4BC20997}"/>
              </a:ext>
            </a:extLst>
          </p:cNvPr>
          <p:cNvSpPr/>
          <p:nvPr/>
        </p:nvSpPr>
        <p:spPr>
          <a:xfrm flipH="1">
            <a:off x="5308420" y="4252694"/>
            <a:ext cx="219456" cy="219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>
              <a:schemeClr val="bg1">
                <a:lumMod val="95000"/>
              </a:schemeClr>
            </a:glow>
          </a:effectLst>
          <a:scene3d>
            <a:camera prst="isometricLeftDown">
              <a:rot lat="1200000" lon="3600000" rev="0"/>
            </a:camera>
            <a:lightRig rig="balanced" dir="t"/>
          </a:scene3d>
          <a:sp3d extrusionH="406400" prstMaterial="matte">
            <a:bevelT w="0" h="0"/>
            <a:bevelB w="0" h="0"/>
            <a:extrusionClr>
              <a:schemeClr val="bg1">
                <a:lumMod val="75000"/>
              </a:schemeClr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0BAE0-275E-83C9-D28B-10178FA13184}"/>
              </a:ext>
            </a:extLst>
          </p:cNvPr>
          <p:cNvSpPr txBox="1"/>
          <p:nvPr/>
        </p:nvSpPr>
        <p:spPr>
          <a:xfrm rot="1809709">
            <a:off x="8831821" y="468964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227  6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E77AE-FD17-FFE1-FAFB-057F8B65FD1E}"/>
              </a:ext>
            </a:extLst>
          </p:cNvPr>
          <p:cNvSpPr txBox="1"/>
          <p:nvPr/>
        </p:nvSpPr>
        <p:spPr>
          <a:xfrm rot="1809709">
            <a:off x="7933644" y="4462439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113  6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0DDA0-CC6D-B64C-490A-E661BDF082A8}"/>
              </a:ext>
            </a:extLst>
          </p:cNvPr>
          <p:cNvSpPr txBox="1"/>
          <p:nvPr/>
        </p:nvSpPr>
        <p:spPr>
          <a:xfrm rot="1809709">
            <a:off x="7487679" y="4600418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109  16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FE966-4AF0-D5C4-DEB8-BEC82B342B95}"/>
              </a:ext>
            </a:extLst>
          </p:cNvPr>
          <p:cNvSpPr txBox="1"/>
          <p:nvPr/>
        </p:nvSpPr>
        <p:spPr>
          <a:xfrm rot="1809709">
            <a:off x="6876984" y="444597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54  16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2FC0D-679A-0403-E35E-9CBBE521E3AC}"/>
              </a:ext>
            </a:extLst>
          </p:cNvPr>
          <p:cNvSpPr txBox="1"/>
          <p:nvPr/>
        </p:nvSpPr>
        <p:spPr>
          <a:xfrm rot="1809709">
            <a:off x="6286646" y="444597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  46656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54A12-6037-79C3-BA01-4B637A1C8B0F}"/>
              </a:ext>
            </a:extLst>
          </p:cNvPr>
          <p:cNvSpPr txBox="1"/>
          <p:nvPr/>
        </p:nvSpPr>
        <p:spPr>
          <a:xfrm rot="1809709">
            <a:off x="5886475" y="446889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  120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7D99FF-BBD9-F254-415E-B121CC8959FF}"/>
              </a:ext>
            </a:extLst>
          </p:cNvPr>
          <p:cNvSpPr txBox="1"/>
          <p:nvPr/>
        </p:nvSpPr>
        <p:spPr>
          <a:xfrm rot="1809709">
            <a:off x="5495936" y="453642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  84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3DAFB0-C5FD-1737-E1C7-61100B759621}"/>
              </a:ext>
            </a:extLst>
          </p:cNvPr>
          <p:cNvGrpSpPr/>
          <p:nvPr/>
        </p:nvGrpSpPr>
        <p:grpSpPr>
          <a:xfrm>
            <a:off x="4820243" y="2004840"/>
            <a:ext cx="1896779" cy="1628887"/>
            <a:chOff x="10043961" y="2558501"/>
            <a:chExt cx="1896779" cy="16288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B93FDE-E7A0-7E95-BB6E-3103F82E1FCF}"/>
                </a:ext>
              </a:extLst>
            </p:cNvPr>
            <p:cNvSpPr/>
            <p:nvPr/>
          </p:nvSpPr>
          <p:spPr>
            <a:xfrm flipH="1">
              <a:off x="10043961" y="3022092"/>
              <a:ext cx="219456" cy="219456"/>
            </a:xfrm>
            <a:prstGeom prst="rect">
              <a:avLst/>
            </a:prstGeom>
            <a:solidFill>
              <a:srgbClr val="878D95"/>
            </a:solidFill>
            <a:ln>
              <a:noFill/>
            </a:ln>
            <a:effectLst>
              <a:glow>
                <a:schemeClr val="bg1">
                  <a:lumMod val="95000"/>
                </a:schemeClr>
              </a:glow>
            </a:effectLst>
            <a:scene3d>
              <a:camera prst="isometricLeftDown">
                <a:rot lat="1200000" lon="3600000" rev="0"/>
              </a:camera>
              <a:lightRig rig="balanced" dir="t"/>
            </a:scene3d>
            <a:sp3d extrusionH="203200" prstMaterial="matte">
              <a:bevelT w="0" h="0"/>
              <a:bevelB w="0" h="0"/>
              <a:extrusionClr>
                <a:srgbClr val="7F858D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D2C5C6-AD0E-743E-1456-D64554E440C8}"/>
                </a:ext>
              </a:extLst>
            </p:cNvPr>
            <p:cNvSpPr/>
            <p:nvPr/>
          </p:nvSpPr>
          <p:spPr>
            <a:xfrm flipH="1">
              <a:off x="10043961" y="3487309"/>
              <a:ext cx="219456" cy="219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>
                <a:schemeClr val="bg1">
                  <a:lumMod val="95000"/>
                </a:schemeClr>
              </a:glow>
            </a:effectLst>
            <a:scene3d>
              <a:camera prst="isometricLeftDown">
                <a:rot lat="1200000" lon="3600000" rev="0"/>
              </a:camera>
              <a:lightRig rig="balanced" dir="t"/>
            </a:scene3d>
            <a:sp3d extrusionH="2032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2976A7-957F-A3E5-B734-0A216CC37A34}"/>
                </a:ext>
              </a:extLst>
            </p:cNvPr>
            <p:cNvSpPr/>
            <p:nvPr/>
          </p:nvSpPr>
          <p:spPr>
            <a:xfrm flipH="1">
              <a:off x="10043961" y="2587273"/>
              <a:ext cx="219456" cy="219456"/>
            </a:xfrm>
            <a:prstGeom prst="rect">
              <a:avLst/>
            </a:prstGeom>
            <a:solidFill>
              <a:srgbClr val="4D4A4A"/>
            </a:solidFill>
            <a:ln>
              <a:noFill/>
            </a:ln>
            <a:effectLst>
              <a:glow>
                <a:schemeClr val="bg1">
                  <a:lumMod val="95000"/>
                </a:schemeClr>
              </a:glow>
            </a:effectLst>
            <a:scene3d>
              <a:camera prst="isometricLeftDown">
                <a:rot lat="1200000" lon="3600000" rev="0"/>
              </a:camera>
              <a:lightRig rig="balanced" dir="t"/>
            </a:scene3d>
            <a:sp3d extrusionH="203200" prstMaterial="matte">
              <a:bevelT w="0" h="0"/>
              <a:bevelB w="0" h="0"/>
              <a:extrusionClr>
                <a:srgbClr val="4D4A4A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1A9EBA-54AF-8CF8-BAC1-63D09498B7B9}"/>
                </a:ext>
              </a:extLst>
            </p:cNvPr>
            <p:cNvSpPr/>
            <p:nvPr/>
          </p:nvSpPr>
          <p:spPr>
            <a:xfrm flipH="1">
              <a:off x="10043961" y="3932373"/>
              <a:ext cx="219456" cy="219456"/>
            </a:xfrm>
            <a:prstGeom prst="rect">
              <a:avLst/>
            </a:prstGeom>
            <a:solidFill>
              <a:srgbClr val="E4DFDC"/>
            </a:solidFill>
            <a:ln>
              <a:noFill/>
            </a:ln>
            <a:effectLst>
              <a:glow>
                <a:schemeClr val="bg1">
                  <a:lumMod val="95000"/>
                </a:schemeClr>
              </a:glow>
            </a:effectLst>
            <a:scene3d>
              <a:camera prst="isometricLeftDown">
                <a:rot lat="1200000" lon="3600000" rev="0"/>
              </a:camera>
              <a:lightRig rig="balanced" dir="t"/>
            </a:scene3d>
            <a:sp3d extrusionH="203200" prstMaterial="matte">
              <a:bevelT w="0" h="0"/>
              <a:bevelB w="0" h="0"/>
              <a:extrusionClr>
                <a:srgbClr val="DDD8D5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8FC6B0-5434-89A1-58B3-42ADAFCF66AE}"/>
                </a:ext>
              </a:extLst>
            </p:cNvPr>
            <p:cNvSpPr txBox="1"/>
            <p:nvPr/>
          </p:nvSpPr>
          <p:spPr>
            <a:xfrm>
              <a:off x="10366270" y="2558501"/>
              <a:ext cx="1213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</a:t>
              </a:r>
              <a:endParaRPr lang="en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82267-1D5B-DE84-1C3E-A8588C98716C}"/>
                </a:ext>
              </a:extLst>
            </p:cNvPr>
            <p:cNvSpPr txBox="1"/>
            <p:nvPr/>
          </p:nvSpPr>
          <p:spPr>
            <a:xfrm>
              <a:off x="10366270" y="300975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 Layer</a:t>
              </a:r>
              <a:endParaRPr lang="en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A4A5E5-C7C8-1CF7-5B86-EE353C2D878C}"/>
                </a:ext>
              </a:extLst>
            </p:cNvPr>
            <p:cNvSpPr txBox="1"/>
            <p:nvPr/>
          </p:nvSpPr>
          <p:spPr>
            <a:xfrm>
              <a:off x="10366270" y="3461017"/>
              <a:ext cx="15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</a:t>
              </a:r>
              <a:endParaRPr lang="en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508755-F748-DC18-0613-77BDD05A8B4C}"/>
                </a:ext>
              </a:extLst>
            </p:cNvPr>
            <p:cNvSpPr txBox="1"/>
            <p:nvPr/>
          </p:nvSpPr>
          <p:spPr>
            <a:xfrm>
              <a:off x="10366270" y="3910389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 Layer</a:t>
              </a:r>
              <a:endParaRPr lang="en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71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haoxiang</dc:creator>
  <cp:lastModifiedBy>xu haoxiang</cp:lastModifiedBy>
  <cp:revision>1</cp:revision>
  <dcterms:created xsi:type="dcterms:W3CDTF">2022-07-20T04:59:27Z</dcterms:created>
  <dcterms:modified xsi:type="dcterms:W3CDTF">2022-07-20T07:48:15Z</dcterms:modified>
</cp:coreProperties>
</file>