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57" r:id="rId4"/>
    <p:sldId id="270" r:id="rId5"/>
    <p:sldId id="268" r:id="rId6"/>
    <p:sldId id="272" r:id="rId7"/>
    <p:sldId id="269" r:id="rId8"/>
  </p:sldIdLst>
  <p:sldSz cx="12192000" cy="685800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F49DFF-C87D-4590-9593-D6FAB3E81A29}">
          <p14:sldIdLst>
            <p14:sldId id="256"/>
            <p14:sldId id="271"/>
            <p14:sldId id="257"/>
            <p14:sldId id="270"/>
            <p14:sldId id="268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fail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72C4"/>
    <a:srgbClr val="70AD47"/>
    <a:srgbClr val="D0D8E8"/>
    <a:srgbClr val="E9EDF4"/>
    <a:srgbClr val="FF0000"/>
    <a:srgbClr val="3939F9"/>
    <a:srgbClr val="003CFF"/>
    <a:srgbClr val="244061"/>
    <a:srgbClr val="0077FF"/>
    <a:srgbClr val="F6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2" autoAdjust="0"/>
    <p:restoredTop sz="96366" autoAdjust="0"/>
  </p:normalViewPr>
  <p:slideViewPr>
    <p:cSldViewPr snapToGrid="0">
      <p:cViewPr varScale="1">
        <p:scale>
          <a:sx n="128" d="100"/>
          <a:sy n="128" d="100"/>
        </p:scale>
        <p:origin x="1128" y="176"/>
      </p:cViewPr>
      <p:guideLst>
        <p:guide orient="horz" pos="2184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87C7-A516-4D3A-A6FF-9C8E968FF777}" type="datetime1">
              <a:rPr lang="en-US" smtClean="0"/>
              <a:t>9/1/21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432A2-5611-4D15-A365-4710D157A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610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13066F31-0FF5-43E9-A12A-837938A5EF09}" type="datetime1">
              <a:rPr lang="en-US" smtClean="0"/>
              <a:t>9/1/21</a:t>
            </a:fld>
            <a:endParaRPr lang="en-US"/>
          </a:p>
        </p:txBody>
      </p:sp>
      <p:sp>
        <p:nvSpPr>
          <p:cNvPr id="3072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25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Second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Third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Fourth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EFB0D0F-41B6-4B41-AC94-D93FCBB32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57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BDAB1F5-067F-4FAE-AFA0-BB801F29F1FD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0" y="0"/>
            <a:ext cx="11508046" cy="5640724"/>
          </a:xfrm>
          <a:prstGeom prst="rect">
            <a:avLst/>
          </a:prstGeom>
          <a:solidFill>
            <a:srgbClr val="24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914400" indent="-914400" algn="ctr"/>
            <a:endParaRPr lang="en-US" sz="4400">
              <a:latin typeface="Garamond" panose="02020404030301010803" pitchFamily="18" charset="0"/>
              <a:sym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8867"/>
            <a:ext cx="10363200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322"/>
            <a:ext cx="8534400" cy="160074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 bwMode="auto">
          <a:xfrm>
            <a:off x="7263568" y="5831606"/>
            <a:ext cx="4928432" cy="73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b="0" i="0">
                <a:solidFill>
                  <a:schemeClr val="tx1"/>
                </a:solidFill>
                <a:latin typeface="Garamond"/>
                <a:ea typeface="+mn-ea"/>
                <a:cs typeface="Garamond"/>
                <a:sym typeface="Calibri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0" i="0">
                <a:solidFill>
                  <a:schemeClr val="tx1"/>
                </a:solidFill>
                <a:latin typeface="Garamond"/>
                <a:ea typeface="+mn-ea"/>
                <a:cs typeface="Garamond"/>
                <a:sym typeface="Calibri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0" i="0">
                <a:solidFill>
                  <a:schemeClr val="tx1"/>
                </a:solidFill>
                <a:latin typeface="Garamond"/>
                <a:ea typeface="+mn-ea"/>
                <a:cs typeface="Garamond"/>
                <a:sym typeface="Calibri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0" i="0">
                <a:solidFill>
                  <a:schemeClr val="tx1"/>
                </a:solidFill>
                <a:latin typeface="Garamond"/>
                <a:ea typeface="+mn-ea"/>
                <a:cs typeface="Garamond"/>
                <a:sym typeface="Calibri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0" i="0">
                <a:solidFill>
                  <a:schemeClr val="tx1"/>
                </a:solidFill>
                <a:latin typeface="Garamond"/>
                <a:ea typeface="+mn-ea"/>
                <a:cs typeface="Garamond"/>
                <a:sym typeface="Calibri" pitchFamily="34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algn="l">
              <a:defRPr/>
            </a:pPr>
            <a:r>
              <a:rPr lang="en-US" sz="1400" b="1" dirty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Automotive and Mechatronics Engineering Department</a:t>
            </a:r>
          </a:p>
          <a:p>
            <a:pPr algn="l">
              <a:defRPr/>
            </a:pPr>
            <a:r>
              <a:rPr lang="en-US" sz="1400" b="1" dirty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Faculty of Engineering and Applied Science</a:t>
            </a:r>
          </a:p>
          <a:p>
            <a:pPr algn="l">
              <a:defRPr/>
            </a:pPr>
            <a:r>
              <a:rPr lang="en-US" sz="1400" b="1" dirty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2000 Simcoe Street North, Oshawa, ON L1G 0C5 Canada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94508" y="5902262"/>
            <a:ext cx="0" cy="66650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ADF2362-7F82-5C4A-A17B-C9EF4D143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12" y="5840984"/>
            <a:ext cx="4064156" cy="837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5BA188-E3C2-4C6E-A0A4-E4DBB841AE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771" y="5902262"/>
            <a:ext cx="2533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5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64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24" y="989768"/>
            <a:ext cx="11586352" cy="533582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 b="0" i="0"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>
              <a:defRPr sz="2400" b="0" i="0"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>
              <a:defRPr sz="2000" b="0" i="0"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>
              <a:defRPr sz="1800" b="0" i="0"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>
              <a:defRPr sz="1800" b="0" i="0"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Title 1"/>
          <p:cNvSpPr>
            <a:spLocks noGrp="1" noChangeArrowheads="1"/>
          </p:cNvSpPr>
          <p:nvPr userDrawn="1"/>
        </p:nvSpPr>
        <p:spPr bwMode="auto">
          <a:xfrm>
            <a:off x="0" y="0"/>
            <a:ext cx="9958117" cy="913542"/>
          </a:xfrm>
          <a:prstGeom prst="rect">
            <a:avLst/>
          </a:prstGeom>
          <a:solidFill>
            <a:srgbClr val="24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914400" indent="-914400" algn="ctr"/>
            <a:endParaRPr lang="en-US" sz="4400">
              <a:latin typeface="Garamond" panose="02020404030301010803" pitchFamily="18" charset="0"/>
              <a:sym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5" y="75056"/>
            <a:ext cx="9756928" cy="762260"/>
          </a:xfrm>
        </p:spPr>
        <p:txBody>
          <a:bodyPr/>
          <a:lstStyle>
            <a:lvl1pPr algn="l">
              <a:defRPr sz="36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745786" y="6532168"/>
            <a:ext cx="1143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8F9C94B-29E8-43D4-B5EB-9A2129AA051B}" type="slidenum">
              <a:rPr lang="en-CA" sz="1200" smtClean="0">
                <a:latin typeface="Garamond" panose="02020404030301010803" pitchFamily="18" charset="0"/>
              </a:rPr>
              <a:t>‹#›</a:t>
            </a:fld>
            <a:r>
              <a:rPr lang="en-CA" sz="1200" dirty="0">
                <a:latin typeface="Garamond" panose="02020404030301010803" pitchFamily="18" charset="0"/>
              </a:rPr>
              <a:t> of x</a:t>
            </a:r>
          </a:p>
        </p:txBody>
      </p:sp>
    </p:spTree>
    <p:extLst>
      <p:ext uri="{BB962C8B-B14F-4D97-AF65-F5344CB8AC3E}">
        <p14:creationId xmlns:p14="http://schemas.microsoft.com/office/powerpoint/2010/main" val="11295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24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632" y="2742966"/>
            <a:ext cx="4878464" cy="1372068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3600" b="1" i="0">
                <a:solidFill>
                  <a:schemeClr val="bg1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>
              <a:defRPr sz="2400" b="0" i="0">
                <a:latin typeface="Garamond"/>
                <a:cs typeface="Garamond"/>
              </a:defRPr>
            </a:lvl2pPr>
            <a:lvl3pPr>
              <a:defRPr sz="2000" b="0" i="0">
                <a:latin typeface="Garamond"/>
                <a:cs typeface="Garamond"/>
              </a:defRPr>
            </a:lvl3pPr>
            <a:lvl4pPr>
              <a:defRPr sz="1800" b="0" i="0">
                <a:latin typeface="Garamond"/>
                <a:cs typeface="Garamond"/>
              </a:defRPr>
            </a:lvl4pPr>
            <a:lvl5pPr>
              <a:defRPr sz="1800" b="0" i="0">
                <a:latin typeface="Garamond"/>
                <a:cs typeface="Garamond"/>
              </a:defRPr>
            </a:lvl5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59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 dirty="0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 dirty="0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 dirty="0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 dirty="0">
                <a:sym typeface="Calibri" pitchFamily="34" charset="0"/>
              </a:rPr>
              <a:t>Fifth level</a:t>
            </a: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56351"/>
            <a:ext cx="1219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B14730DF-F2FD-4E75-AC0C-8F18854EA0DE}" type="slidenum">
              <a:rPr lang="en-US" altLang="en-US" smtClean="0"/>
              <a:pPr>
                <a:defRPr/>
              </a:pPr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  <p:sldLayoutId id="2147483653" r:id="rId3"/>
    <p:sldLayoutId id="2147483658" r:id="rId4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chemeClr val="tx1"/>
          </a:solidFill>
          <a:latin typeface="Garamond" panose="02020404030301010803" pitchFamily="18" charset="0"/>
          <a:ea typeface="+mj-ea"/>
          <a:cs typeface="Garamond" panose="02020404030301010803" pitchFamily="18" charset="0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0" i="0">
          <a:solidFill>
            <a:schemeClr val="tx1"/>
          </a:solidFill>
          <a:latin typeface="Garamond" panose="02020404030301010803" pitchFamily="18" charset="0"/>
          <a:ea typeface="+mn-ea"/>
          <a:cs typeface="Garamond" panose="02020404030301010803" pitchFamily="18" charset="0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0" i="0">
          <a:solidFill>
            <a:schemeClr val="tx1"/>
          </a:solidFill>
          <a:latin typeface="Garamond" panose="02020404030301010803" pitchFamily="18" charset="0"/>
          <a:ea typeface="+mn-ea"/>
          <a:cs typeface="Garamond" panose="02020404030301010803" pitchFamily="18" charset="0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0" i="0">
          <a:solidFill>
            <a:schemeClr val="tx1"/>
          </a:solidFill>
          <a:latin typeface="Garamond" panose="02020404030301010803" pitchFamily="18" charset="0"/>
          <a:ea typeface="+mn-ea"/>
          <a:cs typeface="Garamond" panose="02020404030301010803" pitchFamily="18" charset="0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b="0" i="0">
          <a:solidFill>
            <a:schemeClr val="tx1"/>
          </a:solidFill>
          <a:latin typeface="Garamond" panose="02020404030301010803" pitchFamily="18" charset="0"/>
          <a:ea typeface="+mn-ea"/>
          <a:cs typeface="Garamond" panose="02020404030301010803" pitchFamily="18" charset="0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b="0" i="0">
          <a:solidFill>
            <a:schemeClr val="tx1"/>
          </a:solidFill>
          <a:latin typeface="Garamond" panose="02020404030301010803" pitchFamily="18" charset="0"/>
          <a:ea typeface="+mn-ea"/>
          <a:cs typeface="Garamond" panose="02020404030301010803" pitchFamily="18" charset="0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C39D-FB02-47D2-9A23-1869A7BE1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095"/>
            <a:ext cx="11499574" cy="1470025"/>
          </a:xfrm>
        </p:spPr>
        <p:txBody>
          <a:bodyPr/>
          <a:lstStyle/>
          <a:p>
            <a:r>
              <a:rPr lang="en-US" sz="3200" dirty="0"/>
              <a:t>Title of the Presentation</a:t>
            </a:r>
            <a:br>
              <a:rPr lang="en-CA" sz="2800" dirty="0"/>
            </a:br>
            <a:endParaRPr lang="en-CA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AAAD-5CBB-4257-8FBC-6628A1B2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02434"/>
            <a:ext cx="11499574" cy="3094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by</a:t>
            </a:r>
          </a:p>
          <a:p>
            <a:pPr>
              <a:lnSpc>
                <a:spcPct val="150000"/>
              </a:lnSpc>
            </a:pPr>
            <a:r>
              <a:rPr lang="en-CA" dirty="0"/>
              <a:t>Presenter</a:t>
            </a:r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/>
          </a:p>
          <a:p>
            <a:pPr>
              <a:lnSpc>
                <a:spcPct val="150000"/>
              </a:lnSpc>
            </a:pPr>
            <a:r>
              <a:rPr lang="en-CA" sz="2000" dirty="0"/>
              <a:t>Supervisor(s): Haoxiang Lang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DB32F-6B3B-9948-8C56-CDF34A262D7C}"/>
              </a:ext>
            </a:extLst>
          </p:cNvPr>
          <p:cNvSpPr/>
          <p:nvPr/>
        </p:nvSpPr>
        <p:spPr>
          <a:xfrm>
            <a:off x="0" y="29817"/>
            <a:ext cx="11499574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bg1"/>
                </a:solidFill>
                <a:latin typeface="Garamond" panose="02020404030301010803" pitchFamily="18" charset="0"/>
              </a:rPr>
              <a:t>Thesis Defence /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9483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186FE3-6974-C146-AD61-DFDFB2C5E036}"/>
              </a:ext>
            </a:extLst>
          </p:cNvPr>
          <p:cNvSpPr txBox="1"/>
          <p:nvPr/>
        </p:nvSpPr>
        <p:spPr>
          <a:xfrm>
            <a:off x="2590000" y="2355574"/>
            <a:ext cx="723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Hook Page: Videos/Photos about the project/presentation</a:t>
            </a:r>
          </a:p>
        </p:txBody>
      </p:sp>
    </p:spTree>
    <p:extLst>
      <p:ext uri="{BB962C8B-B14F-4D97-AF65-F5344CB8AC3E}">
        <p14:creationId xmlns:p14="http://schemas.microsoft.com/office/powerpoint/2010/main" val="54318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7331D1-883A-4594-A9FD-9B2AF0E2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Introduction and Background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Objective and Contributions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Literature Review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Proposed Methodology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Simulation and Experimentation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Discussion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Conclusion and Future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016D10-AF08-49B3-A239-054920A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3708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A08CB6-D1E8-F849-A43C-E5911E95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3DBA3-CC61-4F4A-8FAA-466D4462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0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0276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F28AC5-1EEF-1245-9D08-3AB232C6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Supporting Slides</a:t>
            </a:r>
          </a:p>
        </p:txBody>
      </p:sp>
    </p:spTree>
    <p:extLst>
      <p:ext uri="{BB962C8B-B14F-4D97-AF65-F5344CB8AC3E}">
        <p14:creationId xmlns:p14="http://schemas.microsoft.com/office/powerpoint/2010/main" val="308901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Supporting Slides to be added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3904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0.8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157273190</TotalTime>
  <Pages>0</Pages>
  <Words>58</Words>
  <Characters>0</Characters>
  <Application>Microsoft Macintosh PowerPoint</Application>
  <DocSecurity>0</DocSecurity>
  <PresentationFormat>Widescreen</PresentationFormat>
  <Lines>0</Lines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Office Theme</vt:lpstr>
      <vt:lpstr>Title of the Presentation 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Lang</dc:creator>
  <cp:lastModifiedBy>Haoxiang Lang</cp:lastModifiedBy>
  <cp:revision>2981</cp:revision>
  <cp:lastPrinted>1899-12-30T00:00:00Z</cp:lastPrinted>
  <dcterms:created xsi:type="dcterms:W3CDTF">2011-02-12T22:02:00Z</dcterms:created>
  <dcterms:modified xsi:type="dcterms:W3CDTF">2021-09-01T14:27:41Z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1033-8.1.0.3032</vt:lpwstr>
  </property>
</Properties>
</file>