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15"/>
  </p:normalViewPr>
  <p:slideViewPr>
    <p:cSldViewPr snapToGrid="0">
      <p:cViewPr varScale="1">
        <p:scale>
          <a:sx n="117" d="100"/>
          <a:sy n="117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1C44-1C89-0E0E-BAEB-F2ADAFCAB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7B922-9F45-3944-AE24-1A113242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79FEC-00F4-843D-58C3-089A2722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3188-5BB1-414F-BFAF-6DA50B237642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54C-437C-A92A-D036-6B8A0B78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9CC6A-9420-CBC9-7AC1-5B428847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2F8-FC5A-BE43-B233-00E9F68D23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513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83CA-0144-D0FB-2E3A-3A9072B9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0E970-1F78-2F30-3C85-47314E23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55C1-3E07-5BF1-509B-E663AB84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3188-5BB1-414F-BFAF-6DA50B237642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0D955-6AD1-4CA1-5268-687C7D7B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DB81-0B0E-EEA3-4CFC-9464F5AC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2F8-FC5A-BE43-B233-00E9F68D23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33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54BA0-2762-3CA4-964A-0D0322382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6DD71-D607-9DB7-60D8-5FA67F433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A73EE-DEAB-DDE9-A962-BDDD8D36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3188-5BB1-414F-BFAF-6DA50B237642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B002-C58F-1CFB-71B4-FF5B7474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31422-D3CC-A909-28EC-6B8D9CDE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2F8-FC5A-BE43-B233-00E9F68D23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259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F8A0-F90D-83BD-F825-B6A5402E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2AE7-A761-5238-88D8-57CA60CE8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44259-4A61-4A92-B3FE-857257C1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3188-5BB1-414F-BFAF-6DA50B237642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73D8-8D14-83BC-71E1-312D75F8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9B143-1729-87EB-16E9-E893E8CF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2F8-FC5A-BE43-B233-00E9F68D23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447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7237-3B5C-E66F-0091-244C642F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FA19F-6513-409B-DB16-61CCE85F8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CDF0A-881A-0349-34C3-4A5AD22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3188-5BB1-414F-BFAF-6DA50B237642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7F4AF-1E38-BA05-30B2-E33E89D7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EAEBB-745B-0CD4-F9E1-72C788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2F8-FC5A-BE43-B233-00E9F68D23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52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A17C-35DF-2A5D-5AED-F43C17CC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FA23-EAB5-A901-CFDF-0F3559B6E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5C75D-8757-17C7-D921-68846398C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9471A-B160-47C7-B0FF-55A2CCE8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3188-5BB1-414F-BFAF-6DA50B237642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37049-BE3E-C198-97A7-2E777567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E0ACB-FD36-A2C2-506D-B230B2AA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2F8-FC5A-BE43-B233-00E9F68D23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060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95B8-30C2-8D63-9FAC-46A7F1A2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51880-32BB-65AE-2B18-6FA490C4D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ADD38-0261-8199-A405-C88A9955E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57804-EA46-B916-0814-C714F48BC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CD24E-67E6-5E2A-1183-AAB24002D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E54FE-DF18-0653-8A01-03771126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3188-5BB1-414F-BFAF-6DA50B237642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2A1D1-05FD-0AE1-BC03-7BB53DCE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19602-5D3A-E14F-86A3-858DFC8E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2F8-FC5A-BE43-B233-00E9F68D23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750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AB93-01C5-3225-E430-F775AE26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46990-2DD8-29BB-88CC-21B87BEA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3188-5BB1-414F-BFAF-6DA50B237642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D636B-965F-41A1-8660-207EF02D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E270C-E8BC-1CB0-9427-EF18E294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2F8-FC5A-BE43-B233-00E9F68D23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838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F555C-7827-AE9D-AF09-5F1AA1EB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3188-5BB1-414F-BFAF-6DA50B237642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9AA0C-0086-D2C0-DA62-710259E6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5CF6-514A-E9F3-A916-232A0031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2F8-FC5A-BE43-B233-00E9F68D23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649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EC4A-96A5-AAE5-6965-FB21EF49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E2F-E481-64EA-2E5D-375253DA4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A29F1-66E9-91F5-78EC-8EFC6C54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37AC-7DE7-E8EA-997E-5EB74366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3188-5BB1-414F-BFAF-6DA50B237642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8A94-FB97-0223-5456-65D74741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D0E15-DA85-5D94-5559-D1E216FF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2F8-FC5A-BE43-B233-00E9F68D23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84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B6B7-AF76-B9BB-AA75-310306D3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1A155-E681-E274-CCBB-85E100604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3DFAB-1AAB-048E-CC2C-14F48B7A8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13D23-8EF6-C8FF-8362-538B4AB8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3188-5BB1-414F-BFAF-6DA50B237642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B7175-E4B7-2BFF-3D8A-D8D321D7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E6C49-1FDB-E466-192F-A3BFB2F0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2F8-FC5A-BE43-B233-00E9F68D23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828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F4A35-8E8A-67C1-EB23-6DACE4EE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7B6F6-1EF0-31C2-C6D9-222ACC313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11DA-5B92-AD03-B97E-DE90531BA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33188-5BB1-414F-BFAF-6DA50B237642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F092-38B8-5466-3759-CF505E02D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020A-F8E7-A23D-DC7E-1EEED2007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2CC2F8-FC5A-BE43-B233-00E9F68D23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45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9C9290-0170-1CBD-872B-E760528A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55" y="578846"/>
            <a:ext cx="3556000" cy="2667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57944D-A63C-11CD-2F65-596B850BA080}"/>
              </a:ext>
            </a:extLst>
          </p:cNvPr>
          <p:cNvCxnSpPr>
            <a:cxnSpLocks/>
          </p:cNvCxnSpPr>
          <p:nvPr/>
        </p:nvCxnSpPr>
        <p:spPr>
          <a:xfrm flipV="1">
            <a:off x="1031706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A7A733-F14C-A0D1-59B2-B11C18555AE7}"/>
              </a:ext>
            </a:extLst>
          </p:cNvPr>
          <p:cNvCxnSpPr>
            <a:cxnSpLocks/>
          </p:cNvCxnSpPr>
          <p:nvPr/>
        </p:nvCxnSpPr>
        <p:spPr>
          <a:xfrm flipV="1">
            <a:off x="1470403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3BED90-3955-9FCC-F4B2-7234CFCBA6BB}"/>
              </a:ext>
            </a:extLst>
          </p:cNvPr>
          <p:cNvCxnSpPr>
            <a:cxnSpLocks/>
          </p:cNvCxnSpPr>
          <p:nvPr/>
        </p:nvCxnSpPr>
        <p:spPr>
          <a:xfrm flipV="1">
            <a:off x="922032" y="781484"/>
            <a:ext cx="0" cy="218080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35642-4CC9-DA4E-9C15-9FC220F6232A}"/>
              </a:ext>
            </a:extLst>
          </p:cNvPr>
          <p:cNvCxnSpPr>
            <a:cxnSpLocks/>
          </p:cNvCxnSpPr>
          <p:nvPr/>
        </p:nvCxnSpPr>
        <p:spPr>
          <a:xfrm flipV="1">
            <a:off x="1360728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90565C-A1CB-3924-1626-7ED91C770E20}"/>
              </a:ext>
            </a:extLst>
          </p:cNvPr>
          <p:cNvCxnSpPr>
            <a:cxnSpLocks/>
          </p:cNvCxnSpPr>
          <p:nvPr/>
        </p:nvCxnSpPr>
        <p:spPr>
          <a:xfrm flipV="1">
            <a:off x="1251054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F8B87B-11C6-8344-AB47-96EDA1F9C928}"/>
              </a:ext>
            </a:extLst>
          </p:cNvPr>
          <p:cNvCxnSpPr>
            <a:cxnSpLocks/>
          </p:cNvCxnSpPr>
          <p:nvPr/>
        </p:nvCxnSpPr>
        <p:spPr>
          <a:xfrm flipV="1">
            <a:off x="1141380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8582F1-8E57-8ACD-1342-647064E8DB56}"/>
              </a:ext>
            </a:extLst>
          </p:cNvPr>
          <p:cNvCxnSpPr>
            <a:cxnSpLocks/>
          </p:cNvCxnSpPr>
          <p:nvPr/>
        </p:nvCxnSpPr>
        <p:spPr>
          <a:xfrm flipV="1">
            <a:off x="1576570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C3829F-E906-A789-BB47-9406337BC824}"/>
              </a:ext>
            </a:extLst>
          </p:cNvPr>
          <p:cNvCxnSpPr>
            <a:cxnSpLocks/>
          </p:cNvCxnSpPr>
          <p:nvPr/>
        </p:nvCxnSpPr>
        <p:spPr>
          <a:xfrm flipV="1">
            <a:off x="2015267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43F560-DA35-FF8A-FEE7-839B75AE9CE5}"/>
              </a:ext>
            </a:extLst>
          </p:cNvPr>
          <p:cNvCxnSpPr>
            <a:cxnSpLocks/>
          </p:cNvCxnSpPr>
          <p:nvPr/>
        </p:nvCxnSpPr>
        <p:spPr>
          <a:xfrm flipV="1">
            <a:off x="1905592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687EB1-77AE-B94D-5523-AB7550B6C9F6}"/>
              </a:ext>
            </a:extLst>
          </p:cNvPr>
          <p:cNvCxnSpPr>
            <a:cxnSpLocks/>
          </p:cNvCxnSpPr>
          <p:nvPr/>
        </p:nvCxnSpPr>
        <p:spPr>
          <a:xfrm flipV="1">
            <a:off x="1795918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A51D06-7E1A-F4D4-C016-B2B523956CB6}"/>
              </a:ext>
            </a:extLst>
          </p:cNvPr>
          <p:cNvCxnSpPr>
            <a:cxnSpLocks/>
          </p:cNvCxnSpPr>
          <p:nvPr/>
        </p:nvCxnSpPr>
        <p:spPr>
          <a:xfrm flipV="1">
            <a:off x="1686244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01CEC0-2A48-E210-066B-FC12707D6E1E}"/>
              </a:ext>
            </a:extLst>
          </p:cNvPr>
          <p:cNvCxnSpPr>
            <a:cxnSpLocks/>
          </p:cNvCxnSpPr>
          <p:nvPr/>
        </p:nvCxnSpPr>
        <p:spPr>
          <a:xfrm flipV="1">
            <a:off x="2134920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2C1CDF-1082-E520-5BF3-8225B3F7DE5E}"/>
              </a:ext>
            </a:extLst>
          </p:cNvPr>
          <p:cNvCxnSpPr>
            <a:cxnSpLocks/>
          </p:cNvCxnSpPr>
          <p:nvPr/>
        </p:nvCxnSpPr>
        <p:spPr>
          <a:xfrm flipV="1">
            <a:off x="2573617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109A2C-82CA-2211-59E4-E6BC59BDA55A}"/>
              </a:ext>
            </a:extLst>
          </p:cNvPr>
          <p:cNvCxnSpPr>
            <a:cxnSpLocks/>
          </p:cNvCxnSpPr>
          <p:nvPr/>
        </p:nvCxnSpPr>
        <p:spPr>
          <a:xfrm flipV="1">
            <a:off x="2463942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01D6F8-EE1E-36EB-78FE-B955236768F6}"/>
              </a:ext>
            </a:extLst>
          </p:cNvPr>
          <p:cNvCxnSpPr>
            <a:cxnSpLocks/>
          </p:cNvCxnSpPr>
          <p:nvPr/>
        </p:nvCxnSpPr>
        <p:spPr>
          <a:xfrm flipV="1">
            <a:off x="2354268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1FD5E1-5714-1846-DEB2-AF8A31CD4E19}"/>
              </a:ext>
            </a:extLst>
          </p:cNvPr>
          <p:cNvCxnSpPr>
            <a:cxnSpLocks/>
          </p:cNvCxnSpPr>
          <p:nvPr/>
        </p:nvCxnSpPr>
        <p:spPr>
          <a:xfrm flipV="1">
            <a:off x="2244594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26AAD8-87D3-2660-4BF0-E5A9FDC50D4A}"/>
              </a:ext>
            </a:extLst>
          </p:cNvPr>
          <p:cNvCxnSpPr>
            <a:cxnSpLocks/>
          </p:cNvCxnSpPr>
          <p:nvPr/>
        </p:nvCxnSpPr>
        <p:spPr>
          <a:xfrm flipV="1">
            <a:off x="2681133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42E778-2ACB-F5C0-E38E-B059B78E5C46}"/>
              </a:ext>
            </a:extLst>
          </p:cNvPr>
          <p:cNvCxnSpPr>
            <a:cxnSpLocks/>
          </p:cNvCxnSpPr>
          <p:nvPr/>
        </p:nvCxnSpPr>
        <p:spPr>
          <a:xfrm flipV="1">
            <a:off x="3119830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7A218E-1C77-C325-2380-2A45968BFE54}"/>
              </a:ext>
            </a:extLst>
          </p:cNvPr>
          <p:cNvCxnSpPr>
            <a:cxnSpLocks/>
          </p:cNvCxnSpPr>
          <p:nvPr/>
        </p:nvCxnSpPr>
        <p:spPr>
          <a:xfrm flipV="1">
            <a:off x="3010155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A0FB701-2F3E-8029-B69B-430F2E824EE9}"/>
              </a:ext>
            </a:extLst>
          </p:cNvPr>
          <p:cNvCxnSpPr>
            <a:cxnSpLocks/>
          </p:cNvCxnSpPr>
          <p:nvPr/>
        </p:nvCxnSpPr>
        <p:spPr>
          <a:xfrm flipV="1">
            <a:off x="2900481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728AA5-59DC-6E9E-D043-AA5C24DE082E}"/>
              </a:ext>
            </a:extLst>
          </p:cNvPr>
          <p:cNvCxnSpPr>
            <a:cxnSpLocks/>
          </p:cNvCxnSpPr>
          <p:nvPr/>
        </p:nvCxnSpPr>
        <p:spPr>
          <a:xfrm flipV="1">
            <a:off x="2790807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988EEB-229D-C486-D5AB-A4757CE5B424}"/>
              </a:ext>
            </a:extLst>
          </p:cNvPr>
          <p:cNvCxnSpPr>
            <a:cxnSpLocks/>
          </p:cNvCxnSpPr>
          <p:nvPr/>
        </p:nvCxnSpPr>
        <p:spPr>
          <a:xfrm flipV="1">
            <a:off x="3239483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9BC58E-C138-40BD-0B85-074963E4B154}"/>
              </a:ext>
            </a:extLst>
          </p:cNvPr>
          <p:cNvCxnSpPr>
            <a:cxnSpLocks/>
          </p:cNvCxnSpPr>
          <p:nvPr/>
        </p:nvCxnSpPr>
        <p:spPr>
          <a:xfrm flipV="1">
            <a:off x="3678180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CDC844-A2C3-7058-32CC-F83DEC612398}"/>
              </a:ext>
            </a:extLst>
          </p:cNvPr>
          <p:cNvCxnSpPr>
            <a:cxnSpLocks/>
          </p:cNvCxnSpPr>
          <p:nvPr/>
        </p:nvCxnSpPr>
        <p:spPr>
          <a:xfrm flipV="1">
            <a:off x="3568505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200193-54B8-9338-C689-EF66B8524A8E}"/>
              </a:ext>
            </a:extLst>
          </p:cNvPr>
          <p:cNvCxnSpPr>
            <a:cxnSpLocks/>
          </p:cNvCxnSpPr>
          <p:nvPr/>
        </p:nvCxnSpPr>
        <p:spPr>
          <a:xfrm flipV="1">
            <a:off x="3458831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4AB0DE-4E04-048A-AA22-6816B5C0BBA6}"/>
              </a:ext>
            </a:extLst>
          </p:cNvPr>
          <p:cNvCxnSpPr>
            <a:cxnSpLocks/>
          </p:cNvCxnSpPr>
          <p:nvPr/>
        </p:nvCxnSpPr>
        <p:spPr>
          <a:xfrm flipV="1">
            <a:off x="3349157" y="78148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162247-FF90-6CE7-20AC-5D6E9D14A622}"/>
              </a:ext>
            </a:extLst>
          </p:cNvPr>
          <p:cNvCxnSpPr>
            <a:cxnSpLocks/>
          </p:cNvCxnSpPr>
          <p:nvPr/>
        </p:nvCxnSpPr>
        <p:spPr>
          <a:xfrm>
            <a:off x="869972" y="259492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257709-460A-8B3C-6AB1-AEC2EBFF9AB4}"/>
              </a:ext>
            </a:extLst>
          </p:cNvPr>
          <p:cNvCxnSpPr>
            <a:cxnSpLocks/>
          </p:cNvCxnSpPr>
          <p:nvPr/>
        </p:nvCxnSpPr>
        <p:spPr>
          <a:xfrm>
            <a:off x="867195" y="2631067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DCD3D8-0BAD-B39A-4443-B63814E4A028}"/>
              </a:ext>
            </a:extLst>
          </p:cNvPr>
          <p:cNvCxnSpPr>
            <a:cxnSpLocks/>
          </p:cNvCxnSpPr>
          <p:nvPr/>
        </p:nvCxnSpPr>
        <p:spPr>
          <a:xfrm>
            <a:off x="867195" y="2667211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183AE3-65BF-760A-6BF7-83E136124A65}"/>
              </a:ext>
            </a:extLst>
          </p:cNvPr>
          <p:cNvCxnSpPr>
            <a:cxnSpLocks/>
          </p:cNvCxnSpPr>
          <p:nvPr/>
        </p:nvCxnSpPr>
        <p:spPr>
          <a:xfrm>
            <a:off x="867195" y="2703355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819DD7-C52E-0911-A1ED-3FA460CE5D28}"/>
              </a:ext>
            </a:extLst>
          </p:cNvPr>
          <p:cNvCxnSpPr>
            <a:cxnSpLocks/>
          </p:cNvCxnSpPr>
          <p:nvPr/>
        </p:nvCxnSpPr>
        <p:spPr>
          <a:xfrm>
            <a:off x="864418" y="2739499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C38CF0-929E-B96E-2672-5D11388F270C}"/>
              </a:ext>
            </a:extLst>
          </p:cNvPr>
          <p:cNvCxnSpPr>
            <a:cxnSpLocks/>
          </p:cNvCxnSpPr>
          <p:nvPr/>
        </p:nvCxnSpPr>
        <p:spPr>
          <a:xfrm>
            <a:off x="864418" y="2811787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5D9E7B-69EB-6CF7-549A-6E6B49552B6E}"/>
              </a:ext>
            </a:extLst>
          </p:cNvPr>
          <p:cNvCxnSpPr>
            <a:cxnSpLocks/>
          </p:cNvCxnSpPr>
          <p:nvPr/>
        </p:nvCxnSpPr>
        <p:spPr>
          <a:xfrm>
            <a:off x="867195" y="277564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1F766B-A965-E66C-237D-4BA2C09CFF0C}"/>
              </a:ext>
            </a:extLst>
          </p:cNvPr>
          <p:cNvCxnSpPr>
            <a:cxnSpLocks/>
          </p:cNvCxnSpPr>
          <p:nvPr/>
        </p:nvCxnSpPr>
        <p:spPr>
          <a:xfrm>
            <a:off x="864418" y="2847931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CE5306-92FE-A763-4919-9453FECB1789}"/>
              </a:ext>
            </a:extLst>
          </p:cNvPr>
          <p:cNvCxnSpPr>
            <a:cxnSpLocks/>
          </p:cNvCxnSpPr>
          <p:nvPr/>
        </p:nvCxnSpPr>
        <p:spPr>
          <a:xfrm>
            <a:off x="864418" y="2920219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2AFED1-C66F-8A07-7608-1F9591DAB01F}"/>
              </a:ext>
            </a:extLst>
          </p:cNvPr>
          <p:cNvCxnSpPr>
            <a:cxnSpLocks/>
          </p:cNvCxnSpPr>
          <p:nvPr/>
        </p:nvCxnSpPr>
        <p:spPr>
          <a:xfrm>
            <a:off x="864418" y="2956367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03EF94C-B7F6-CC0E-D570-21425EA8C848}"/>
              </a:ext>
            </a:extLst>
          </p:cNvPr>
          <p:cNvSpPr txBox="1"/>
          <p:nvPr/>
        </p:nvSpPr>
        <p:spPr>
          <a:xfrm>
            <a:off x="4187003" y="761349"/>
            <a:ext cx="80983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0:</a:t>
            </a:r>
            <a:r>
              <a:rPr lang="zh-CN" altLang="en-US" sz="1000" dirty="0"/>
              <a:t> </a:t>
            </a:r>
            <a:r>
              <a:rPr lang="en-US" altLang="zh-CN" sz="1000" dirty="0"/>
              <a:t>19</a:t>
            </a:r>
          </a:p>
          <a:p>
            <a:r>
              <a:rPr lang="en-US" altLang="zh-CN" sz="1000" dirty="0"/>
              <a:t>1-6:</a:t>
            </a:r>
            <a:r>
              <a:rPr lang="zh-CN" altLang="en-US" sz="1000" dirty="0"/>
              <a:t> </a:t>
            </a:r>
            <a:r>
              <a:rPr lang="en-US" altLang="zh-CN" sz="1000" dirty="0"/>
              <a:t>7.1</a:t>
            </a:r>
          </a:p>
          <a:p>
            <a:r>
              <a:rPr lang="en-US" altLang="zh-CN" sz="1000" dirty="0"/>
              <a:t>7-8:</a:t>
            </a:r>
            <a:r>
              <a:rPr lang="zh-CN" altLang="en-US" sz="1000" dirty="0"/>
              <a:t> </a:t>
            </a:r>
            <a:r>
              <a:rPr lang="en-US" altLang="zh-CN" sz="1000" dirty="0"/>
              <a:t>5</a:t>
            </a:r>
          </a:p>
          <a:p>
            <a:r>
              <a:rPr lang="en-US" altLang="zh-CN" sz="1000" dirty="0"/>
              <a:t>9:</a:t>
            </a:r>
            <a:r>
              <a:rPr lang="zh-CN" altLang="en-US" sz="1000" dirty="0"/>
              <a:t> </a:t>
            </a:r>
            <a:r>
              <a:rPr lang="en-US" altLang="zh-CN" sz="1000" dirty="0"/>
              <a:t>9</a:t>
            </a:r>
          </a:p>
          <a:p>
            <a:r>
              <a:rPr lang="en-US" altLang="zh-CN" sz="1000" dirty="0"/>
              <a:t>10:</a:t>
            </a:r>
            <a:r>
              <a:rPr lang="zh-CN" altLang="en-US" sz="1000" dirty="0"/>
              <a:t> </a:t>
            </a:r>
            <a:r>
              <a:rPr lang="en-US" altLang="zh-CN" sz="1000" dirty="0"/>
              <a:t>13.5</a:t>
            </a:r>
          </a:p>
          <a:p>
            <a:r>
              <a:rPr lang="en-US" altLang="zh-CN" sz="1000" dirty="0"/>
              <a:t>11:</a:t>
            </a:r>
            <a:r>
              <a:rPr lang="zh-CN" altLang="en-US" sz="1000" dirty="0"/>
              <a:t> </a:t>
            </a:r>
            <a:r>
              <a:rPr lang="en-US" altLang="zh-CN" sz="1000" dirty="0"/>
              <a:t>23.4</a:t>
            </a:r>
          </a:p>
          <a:p>
            <a:r>
              <a:rPr lang="en-US" altLang="zh-CN" sz="1000" dirty="0"/>
              <a:t>12:</a:t>
            </a:r>
            <a:r>
              <a:rPr lang="zh-CN" altLang="en-US" sz="1000" dirty="0"/>
              <a:t> </a:t>
            </a:r>
            <a:r>
              <a:rPr lang="en-US" altLang="zh-CN" sz="1000" dirty="0"/>
              <a:t>21.1</a:t>
            </a:r>
          </a:p>
          <a:p>
            <a:r>
              <a:rPr lang="en-US" altLang="zh-CN" sz="1000" dirty="0"/>
              <a:t>13-14:</a:t>
            </a:r>
            <a:r>
              <a:rPr lang="zh-CN" altLang="en-US" sz="1000" dirty="0"/>
              <a:t> </a:t>
            </a:r>
            <a:r>
              <a:rPr lang="en-US" altLang="zh-CN" sz="1000" dirty="0"/>
              <a:t>23.4</a:t>
            </a:r>
          </a:p>
          <a:p>
            <a:r>
              <a:rPr lang="en-US" altLang="zh-CN" sz="1000" dirty="0"/>
              <a:t>15:</a:t>
            </a:r>
            <a:r>
              <a:rPr lang="zh-CN" altLang="en-US" sz="1000" dirty="0"/>
              <a:t> </a:t>
            </a:r>
            <a:r>
              <a:rPr lang="en-US" altLang="zh-CN" sz="1000" dirty="0"/>
              <a:t>25.7</a:t>
            </a:r>
          </a:p>
          <a:p>
            <a:r>
              <a:rPr lang="en-US" altLang="zh-CN" sz="1000" dirty="0"/>
              <a:t>16:</a:t>
            </a:r>
            <a:r>
              <a:rPr lang="zh-CN" altLang="en-US" sz="1000" dirty="0"/>
              <a:t> </a:t>
            </a:r>
            <a:r>
              <a:rPr lang="en-US" altLang="zh-CN" sz="1000" dirty="0"/>
              <a:t>31.8</a:t>
            </a:r>
          </a:p>
          <a:p>
            <a:r>
              <a:rPr lang="en-US" altLang="zh-CN" sz="1000" dirty="0"/>
              <a:t>17-19:</a:t>
            </a:r>
            <a:r>
              <a:rPr lang="zh-CN" altLang="en-US" sz="1000" dirty="0"/>
              <a:t> </a:t>
            </a:r>
            <a:r>
              <a:rPr lang="en-US" altLang="zh-CN" sz="1000" dirty="0"/>
              <a:t>33.2</a:t>
            </a:r>
          </a:p>
          <a:p>
            <a:r>
              <a:rPr lang="en-US" altLang="zh-CN" sz="1000" dirty="0"/>
              <a:t>20:</a:t>
            </a:r>
            <a:r>
              <a:rPr lang="zh-CN" altLang="en-US" sz="1000" dirty="0"/>
              <a:t> </a:t>
            </a:r>
            <a:r>
              <a:rPr lang="en-US" altLang="zh-CN" sz="1000" dirty="0"/>
              <a:t>35.2</a:t>
            </a:r>
          </a:p>
          <a:p>
            <a:r>
              <a:rPr lang="en-US" altLang="zh-CN" sz="1000" dirty="0"/>
              <a:t>21:</a:t>
            </a:r>
            <a:r>
              <a:rPr lang="zh-CN" altLang="en-US" sz="1000" dirty="0"/>
              <a:t> </a:t>
            </a:r>
            <a:r>
              <a:rPr lang="en-US" altLang="zh-CN" sz="1000" dirty="0"/>
              <a:t>37.5</a:t>
            </a:r>
          </a:p>
          <a:p>
            <a:r>
              <a:rPr lang="en-US" altLang="zh-CN" sz="1000" dirty="0"/>
              <a:t>22:</a:t>
            </a:r>
            <a:r>
              <a:rPr lang="zh-CN" altLang="en-US" sz="1000" dirty="0"/>
              <a:t> </a:t>
            </a:r>
            <a:r>
              <a:rPr lang="en-US" altLang="zh-CN" sz="1000" dirty="0"/>
              <a:t>29.5</a:t>
            </a:r>
          </a:p>
          <a:p>
            <a:r>
              <a:rPr lang="en-US" altLang="zh-CN" sz="1000" dirty="0"/>
              <a:t>23:</a:t>
            </a:r>
            <a:r>
              <a:rPr lang="zh-CN" altLang="en-US" sz="1000" dirty="0"/>
              <a:t> </a:t>
            </a:r>
            <a:r>
              <a:rPr lang="en-US" altLang="zh-CN" sz="1000" dirty="0"/>
              <a:t>23.6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B35B67-CE76-516E-8355-F8A64DD6CA4A}"/>
              </a:ext>
            </a:extLst>
          </p:cNvPr>
          <p:cNvCxnSpPr>
            <a:cxnSpLocks/>
          </p:cNvCxnSpPr>
          <p:nvPr/>
        </p:nvCxnSpPr>
        <p:spPr>
          <a:xfrm>
            <a:off x="690940" y="2263030"/>
            <a:ext cx="419973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36F0845-B444-3F5D-BE24-250FF5392789}"/>
              </a:ext>
            </a:extLst>
          </p:cNvPr>
          <p:cNvCxnSpPr>
            <a:cxnSpLocks/>
          </p:cNvCxnSpPr>
          <p:nvPr/>
        </p:nvCxnSpPr>
        <p:spPr>
          <a:xfrm>
            <a:off x="864418" y="2884075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4BBB2AE-68C1-AAFE-5B79-ADE24085CFB6}"/>
              </a:ext>
            </a:extLst>
          </p:cNvPr>
          <p:cNvCxnSpPr>
            <a:cxnSpLocks/>
          </p:cNvCxnSpPr>
          <p:nvPr/>
        </p:nvCxnSpPr>
        <p:spPr>
          <a:xfrm>
            <a:off x="867195" y="2233989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34AC80E-AFF7-53DC-93CA-8042180DEE6F}"/>
              </a:ext>
            </a:extLst>
          </p:cNvPr>
          <p:cNvCxnSpPr>
            <a:cxnSpLocks/>
          </p:cNvCxnSpPr>
          <p:nvPr/>
        </p:nvCxnSpPr>
        <p:spPr>
          <a:xfrm>
            <a:off x="867195" y="227013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49098CF-BE3B-F533-EE40-968FA3F6D807}"/>
              </a:ext>
            </a:extLst>
          </p:cNvPr>
          <p:cNvCxnSpPr>
            <a:cxnSpLocks/>
          </p:cNvCxnSpPr>
          <p:nvPr/>
        </p:nvCxnSpPr>
        <p:spPr>
          <a:xfrm>
            <a:off x="867195" y="2306277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38A64F3-41B2-46C4-A2E0-5453C6D85036}"/>
              </a:ext>
            </a:extLst>
          </p:cNvPr>
          <p:cNvCxnSpPr>
            <a:cxnSpLocks/>
          </p:cNvCxnSpPr>
          <p:nvPr/>
        </p:nvCxnSpPr>
        <p:spPr>
          <a:xfrm>
            <a:off x="864418" y="2342421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F2ACA0B-869A-BAD3-8EB7-B7F9612CA7D7}"/>
              </a:ext>
            </a:extLst>
          </p:cNvPr>
          <p:cNvCxnSpPr>
            <a:cxnSpLocks/>
          </p:cNvCxnSpPr>
          <p:nvPr/>
        </p:nvCxnSpPr>
        <p:spPr>
          <a:xfrm>
            <a:off x="864418" y="2414709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8AA276-FE4E-52DD-98C1-C72BD790D6AB}"/>
              </a:ext>
            </a:extLst>
          </p:cNvPr>
          <p:cNvCxnSpPr>
            <a:cxnSpLocks/>
          </p:cNvCxnSpPr>
          <p:nvPr/>
        </p:nvCxnSpPr>
        <p:spPr>
          <a:xfrm>
            <a:off x="867195" y="2378565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80D4B38-8E9E-E905-47E5-3346B4F09CD5}"/>
              </a:ext>
            </a:extLst>
          </p:cNvPr>
          <p:cNvCxnSpPr>
            <a:cxnSpLocks/>
          </p:cNvCxnSpPr>
          <p:nvPr/>
        </p:nvCxnSpPr>
        <p:spPr>
          <a:xfrm>
            <a:off x="864418" y="245085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C7DFE4-AF98-ECCC-5E90-7E7F9BE0AC5C}"/>
              </a:ext>
            </a:extLst>
          </p:cNvPr>
          <p:cNvCxnSpPr>
            <a:cxnSpLocks/>
          </p:cNvCxnSpPr>
          <p:nvPr/>
        </p:nvCxnSpPr>
        <p:spPr>
          <a:xfrm>
            <a:off x="864418" y="2523141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F1E4A0E-E247-D6EF-6575-03A56945FC13}"/>
              </a:ext>
            </a:extLst>
          </p:cNvPr>
          <p:cNvCxnSpPr>
            <a:cxnSpLocks/>
          </p:cNvCxnSpPr>
          <p:nvPr/>
        </p:nvCxnSpPr>
        <p:spPr>
          <a:xfrm>
            <a:off x="864418" y="2559289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088438A-3090-CDB7-F9B9-A7CB8BD2CA7E}"/>
              </a:ext>
            </a:extLst>
          </p:cNvPr>
          <p:cNvCxnSpPr>
            <a:cxnSpLocks/>
          </p:cNvCxnSpPr>
          <p:nvPr/>
        </p:nvCxnSpPr>
        <p:spPr>
          <a:xfrm>
            <a:off x="864418" y="2486997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0379D03-3D51-7591-F2EF-47CC7798B83F}"/>
              </a:ext>
            </a:extLst>
          </p:cNvPr>
          <p:cNvCxnSpPr>
            <a:cxnSpLocks/>
          </p:cNvCxnSpPr>
          <p:nvPr/>
        </p:nvCxnSpPr>
        <p:spPr>
          <a:xfrm>
            <a:off x="869972" y="183292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15EDC03-B386-55E6-8B5D-A56C1390F70E}"/>
              </a:ext>
            </a:extLst>
          </p:cNvPr>
          <p:cNvCxnSpPr>
            <a:cxnSpLocks/>
          </p:cNvCxnSpPr>
          <p:nvPr/>
        </p:nvCxnSpPr>
        <p:spPr>
          <a:xfrm>
            <a:off x="867195" y="1869067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97D2AC2-AF59-6DBF-C495-1C489E2D467D}"/>
              </a:ext>
            </a:extLst>
          </p:cNvPr>
          <p:cNvCxnSpPr>
            <a:cxnSpLocks/>
          </p:cNvCxnSpPr>
          <p:nvPr/>
        </p:nvCxnSpPr>
        <p:spPr>
          <a:xfrm>
            <a:off x="867195" y="1905211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25757AB-CD73-7B73-4922-55230FF0FDF9}"/>
              </a:ext>
            </a:extLst>
          </p:cNvPr>
          <p:cNvCxnSpPr>
            <a:cxnSpLocks/>
          </p:cNvCxnSpPr>
          <p:nvPr/>
        </p:nvCxnSpPr>
        <p:spPr>
          <a:xfrm>
            <a:off x="867195" y="1941355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E573F12-24BF-0EA7-4C2F-0B3FD0062750}"/>
              </a:ext>
            </a:extLst>
          </p:cNvPr>
          <p:cNvCxnSpPr>
            <a:cxnSpLocks/>
          </p:cNvCxnSpPr>
          <p:nvPr/>
        </p:nvCxnSpPr>
        <p:spPr>
          <a:xfrm>
            <a:off x="864418" y="1977499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D7C65AE-9080-C9CC-9D04-9A5B8FEC57D6}"/>
              </a:ext>
            </a:extLst>
          </p:cNvPr>
          <p:cNvCxnSpPr>
            <a:cxnSpLocks/>
          </p:cNvCxnSpPr>
          <p:nvPr/>
        </p:nvCxnSpPr>
        <p:spPr>
          <a:xfrm>
            <a:off x="864418" y="2049787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951C20A-A142-DD4F-13F7-D967A1ED3A00}"/>
              </a:ext>
            </a:extLst>
          </p:cNvPr>
          <p:cNvCxnSpPr>
            <a:cxnSpLocks/>
          </p:cNvCxnSpPr>
          <p:nvPr/>
        </p:nvCxnSpPr>
        <p:spPr>
          <a:xfrm>
            <a:off x="867195" y="201364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8F384FA-8967-B8D5-7DDA-3F979AE885DE}"/>
              </a:ext>
            </a:extLst>
          </p:cNvPr>
          <p:cNvCxnSpPr>
            <a:cxnSpLocks/>
          </p:cNvCxnSpPr>
          <p:nvPr/>
        </p:nvCxnSpPr>
        <p:spPr>
          <a:xfrm>
            <a:off x="864418" y="2085931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E0FD9BE-A5E3-9278-EDAA-FBE652537846}"/>
              </a:ext>
            </a:extLst>
          </p:cNvPr>
          <p:cNvCxnSpPr>
            <a:cxnSpLocks/>
          </p:cNvCxnSpPr>
          <p:nvPr/>
        </p:nvCxnSpPr>
        <p:spPr>
          <a:xfrm>
            <a:off x="864418" y="2158219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098EBB2-5177-C122-1145-81C3EB1568DF}"/>
              </a:ext>
            </a:extLst>
          </p:cNvPr>
          <p:cNvCxnSpPr>
            <a:cxnSpLocks/>
          </p:cNvCxnSpPr>
          <p:nvPr/>
        </p:nvCxnSpPr>
        <p:spPr>
          <a:xfrm>
            <a:off x="864418" y="2194367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22182DF-8058-DA87-A5B6-36AFD79409CE}"/>
              </a:ext>
            </a:extLst>
          </p:cNvPr>
          <p:cNvCxnSpPr>
            <a:cxnSpLocks/>
          </p:cNvCxnSpPr>
          <p:nvPr/>
        </p:nvCxnSpPr>
        <p:spPr>
          <a:xfrm>
            <a:off x="864418" y="2122075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AA6A631-977D-8A71-86B4-78EF042DDEAE}"/>
              </a:ext>
            </a:extLst>
          </p:cNvPr>
          <p:cNvCxnSpPr>
            <a:cxnSpLocks/>
          </p:cNvCxnSpPr>
          <p:nvPr/>
        </p:nvCxnSpPr>
        <p:spPr>
          <a:xfrm>
            <a:off x="867195" y="150813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D42873A-D9E9-0A76-0435-2B83760AF201}"/>
              </a:ext>
            </a:extLst>
          </p:cNvPr>
          <p:cNvCxnSpPr>
            <a:cxnSpLocks/>
          </p:cNvCxnSpPr>
          <p:nvPr/>
        </p:nvCxnSpPr>
        <p:spPr>
          <a:xfrm>
            <a:off x="867195" y="1544277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09EAAED-5D41-0F12-E18A-8FEE43FFAAE1}"/>
              </a:ext>
            </a:extLst>
          </p:cNvPr>
          <p:cNvCxnSpPr>
            <a:cxnSpLocks/>
          </p:cNvCxnSpPr>
          <p:nvPr/>
        </p:nvCxnSpPr>
        <p:spPr>
          <a:xfrm>
            <a:off x="864418" y="1580421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D1BE194-932A-4466-986C-5626DBE82AD9}"/>
              </a:ext>
            </a:extLst>
          </p:cNvPr>
          <p:cNvCxnSpPr>
            <a:cxnSpLocks/>
          </p:cNvCxnSpPr>
          <p:nvPr/>
        </p:nvCxnSpPr>
        <p:spPr>
          <a:xfrm>
            <a:off x="864418" y="1652709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450FC5C-D223-B87F-84EB-DAB552A91EC6}"/>
              </a:ext>
            </a:extLst>
          </p:cNvPr>
          <p:cNvCxnSpPr>
            <a:cxnSpLocks/>
          </p:cNvCxnSpPr>
          <p:nvPr/>
        </p:nvCxnSpPr>
        <p:spPr>
          <a:xfrm>
            <a:off x="867195" y="1616565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FE79925-AC3C-8C25-7ECD-8E65D64024F4}"/>
              </a:ext>
            </a:extLst>
          </p:cNvPr>
          <p:cNvCxnSpPr>
            <a:cxnSpLocks/>
          </p:cNvCxnSpPr>
          <p:nvPr/>
        </p:nvCxnSpPr>
        <p:spPr>
          <a:xfrm>
            <a:off x="864418" y="168885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462C183-22E7-400C-3618-BA4CA452E52D}"/>
              </a:ext>
            </a:extLst>
          </p:cNvPr>
          <p:cNvCxnSpPr>
            <a:cxnSpLocks/>
          </p:cNvCxnSpPr>
          <p:nvPr/>
        </p:nvCxnSpPr>
        <p:spPr>
          <a:xfrm>
            <a:off x="864418" y="1761141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D161E79-91FB-F906-CE1D-803772DF6F97}"/>
              </a:ext>
            </a:extLst>
          </p:cNvPr>
          <p:cNvCxnSpPr>
            <a:cxnSpLocks/>
          </p:cNvCxnSpPr>
          <p:nvPr/>
        </p:nvCxnSpPr>
        <p:spPr>
          <a:xfrm>
            <a:off x="864418" y="1797289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1C1540-88EC-300C-4D5C-E40B5B286664}"/>
              </a:ext>
            </a:extLst>
          </p:cNvPr>
          <p:cNvCxnSpPr>
            <a:cxnSpLocks/>
          </p:cNvCxnSpPr>
          <p:nvPr/>
        </p:nvCxnSpPr>
        <p:spPr>
          <a:xfrm>
            <a:off x="864418" y="1724997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EDCAD0C-ABC1-FC18-EBBB-3CADEF6A3B15}"/>
              </a:ext>
            </a:extLst>
          </p:cNvPr>
          <p:cNvCxnSpPr>
            <a:cxnSpLocks/>
          </p:cNvCxnSpPr>
          <p:nvPr/>
        </p:nvCxnSpPr>
        <p:spPr>
          <a:xfrm>
            <a:off x="868253" y="1107242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3CC02B2-92BE-1B73-FD03-AA048FAB937F}"/>
              </a:ext>
            </a:extLst>
          </p:cNvPr>
          <p:cNvCxnSpPr>
            <a:cxnSpLocks/>
          </p:cNvCxnSpPr>
          <p:nvPr/>
        </p:nvCxnSpPr>
        <p:spPr>
          <a:xfrm>
            <a:off x="865476" y="1143386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985ECCF-82A0-D161-88C1-EB693BFCD7DB}"/>
              </a:ext>
            </a:extLst>
          </p:cNvPr>
          <p:cNvCxnSpPr>
            <a:cxnSpLocks/>
          </p:cNvCxnSpPr>
          <p:nvPr/>
        </p:nvCxnSpPr>
        <p:spPr>
          <a:xfrm>
            <a:off x="865476" y="1179530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659CAAA-7782-41EA-62FF-B398E8A3D6F2}"/>
              </a:ext>
            </a:extLst>
          </p:cNvPr>
          <p:cNvCxnSpPr>
            <a:cxnSpLocks/>
          </p:cNvCxnSpPr>
          <p:nvPr/>
        </p:nvCxnSpPr>
        <p:spPr>
          <a:xfrm>
            <a:off x="865476" y="1215674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F916814-07FE-C95C-4254-EB56C92E7460}"/>
              </a:ext>
            </a:extLst>
          </p:cNvPr>
          <p:cNvCxnSpPr>
            <a:cxnSpLocks/>
          </p:cNvCxnSpPr>
          <p:nvPr/>
        </p:nvCxnSpPr>
        <p:spPr>
          <a:xfrm>
            <a:off x="862699" y="125181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86DB2D3-A275-33EB-4FA9-B74DC8DD2CA7}"/>
              </a:ext>
            </a:extLst>
          </p:cNvPr>
          <p:cNvCxnSpPr>
            <a:cxnSpLocks/>
          </p:cNvCxnSpPr>
          <p:nvPr/>
        </p:nvCxnSpPr>
        <p:spPr>
          <a:xfrm>
            <a:off x="862699" y="1324106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A3FAD9-BC1A-032A-178A-9775A77848D0}"/>
              </a:ext>
            </a:extLst>
          </p:cNvPr>
          <p:cNvCxnSpPr>
            <a:cxnSpLocks/>
          </p:cNvCxnSpPr>
          <p:nvPr/>
        </p:nvCxnSpPr>
        <p:spPr>
          <a:xfrm>
            <a:off x="865476" y="1287962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D60CEE6-F808-B5D4-62CE-929B6736F77E}"/>
              </a:ext>
            </a:extLst>
          </p:cNvPr>
          <p:cNvCxnSpPr>
            <a:cxnSpLocks/>
          </p:cNvCxnSpPr>
          <p:nvPr/>
        </p:nvCxnSpPr>
        <p:spPr>
          <a:xfrm>
            <a:off x="862699" y="1360250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7EFAE1D-4436-8DDD-6374-8E459AFD75A1}"/>
              </a:ext>
            </a:extLst>
          </p:cNvPr>
          <p:cNvCxnSpPr>
            <a:cxnSpLocks/>
          </p:cNvCxnSpPr>
          <p:nvPr/>
        </p:nvCxnSpPr>
        <p:spPr>
          <a:xfrm>
            <a:off x="862699" y="143253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DB49399-FD39-87BA-3ED9-8DD79D867431}"/>
              </a:ext>
            </a:extLst>
          </p:cNvPr>
          <p:cNvCxnSpPr>
            <a:cxnSpLocks/>
          </p:cNvCxnSpPr>
          <p:nvPr/>
        </p:nvCxnSpPr>
        <p:spPr>
          <a:xfrm>
            <a:off x="862699" y="1468686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1D7965A-D399-8254-7051-F822759C1FF6}"/>
              </a:ext>
            </a:extLst>
          </p:cNvPr>
          <p:cNvCxnSpPr>
            <a:cxnSpLocks/>
          </p:cNvCxnSpPr>
          <p:nvPr/>
        </p:nvCxnSpPr>
        <p:spPr>
          <a:xfrm>
            <a:off x="862699" y="1396394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63DB5BA-AF37-3FBD-52AC-13FC2E36F741}"/>
              </a:ext>
            </a:extLst>
          </p:cNvPr>
          <p:cNvCxnSpPr>
            <a:cxnSpLocks/>
          </p:cNvCxnSpPr>
          <p:nvPr/>
        </p:nvCxnSpPr>
        <p:spPr>
          <a:xfrm>
            <a:off x="865476" y="782452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A528F89-66B7-3D49-5695-A240A661351F}"/>
              </a:ext>
            </a:extLst>
          </p:cNvPr>
          <p:cNvCxnSpPr>
            <a:cxnSpLocks/>
          </p:cNvCxnSpPr>
          <p:nvPr/>
        </p:nvCxnSpPr>
        <p:spPr>
          <a:xfrm>
            <a:off x="865476" y="818596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F2A26CB-9235-52C0-F962-1CC5B5ADA479}"/>
              </a:ext>
            </a:extLst>
          </p:cNvPr>
          <p:cNvCxnSpPr>
            <a:cxnSpLocks/>
          </p:cNvCxnSpPr>
          <p:nvPr/>
        </p:nvCxnSpPr>
        <p:spPr>
          <a:xfrm>
            <a:off x="862699" y="854740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D24DD8B-B7D5-772A-5BFB-17A8C8321322}"/>
              </a:ext>
            </a:extLst>
          </p:cNvPr>
          <p:cNvCxnSpPr>
            <a:cxnSpLocks/>
          </p:cNvCxnSpPr>
          <p:nvPr/>
        </p:nvCxnSpPr>
        <p:spPr>
          <a:xfrm>
            <a:off x="862699" y="92702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4102C35-137F-E4A7-B75B-A910B2098BD6}"/>
              </a:ext>
            </a:extLst>
          </p:cNvPr>
          <p:cNvCxnSpPr>
            <a:cxnSpLocks/>
          </p:cNvCxnSpPr>
          <p:nvPr/>
        </p:nvCxnSpPr>
        <p:spPr>
          <a:xfrm>
            <a:off x="865476" y="890884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2D01E34-DF14-8B35-7D95-F2A99484181E}"/>
              </a:ext>
            </a:extLst>
          </p:cNvPr>
          <p:cNvCxnSpPr>
            <a:cxnSpLocks/>
          </p:cNvCxnSpPr>
          <p:nvPr/>
        </p:nvCxnSpPr>
        <p:spPr>
          <a:xfrm>
            <a:off x="862699" y="963172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19318F1-AE0C-B9D8-053C-DB2B43F09E0C}"/>
              </a:ext>
            </a:extLst>
          </p:cNvPr>
          <p:cNvCxnSpPr>
            <a:cxnSpLocks/>
          </p:cNvCxnSpPr>
          <p:nvPr/>
        </p:nvCxnSpPr>
        <p:spPr>
          <a:xfrm>
            <a:off x="862699" y="1035460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0F39047-7007-7A96-B379-29BC175EF279}"/>
              </a:ext>
            </a:extLst>
          </p:cNvPr>
          <p:cNvCxnSpPr>
            <a:cxnSpLocks/>
          </p:cNvCxnSpPr>
          <p:nvPr/>
        </p:nvCxnSpPr>
        <p:spPr>
          <a:xfrm>
            <a:off x="862699" y="107160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B9F3C9C-0253-94CA-5432-E0873B18437D}"/>
              </a:ext>
            </a:extLst>
          </p:cNvPr>
          <p:cNvCxnSpPr>
            <a:cxnSpLocks/>
          </p:cNvCxnSpPr>
          <p:nvPr/>
        </p:nvCxnSpPr>
        <p:spPr>
          <a:xfrm>
            <a:off x="862699" y="999316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3CDFE93-098C-D2D0-564E-00C9EFEC9D52}"/>
              </a:ext>
            </a:extLst>
          </p:cNvPr>
          <p:cNvSpPr txBox="1"/>
          <p:nvPr/>
        </p:nvSpPr>
        <p:spPr>
          <a:xfrm>
            <a:off x="825170" y="283101"/>
            <a:ext cx="19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Commercial</a:t>
            </a:r>
            <a:r>
              <a:rPr lang="zh-CN" altLang="en-US" dirty="0"/>
              <a:t> </a:t>
            </a:r>
            <a:r>
              <a:rPr lang="en-US" altLang="zh-CN" dirty="0"/>
              <a:t>Sites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392784B8-6F3E-0972-A5C3-AF765FFA1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55" y="3801556"/>
            <a:ext cx="3556000" cy="2667000"/>
          </a:xfrm>
          <a:prstGeom prst="rect">
            <a:avLst/>
          </a:prstGeom>
        </p:spPr>
      </p:pic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62D13F0-D37F-B11A-806C-5D7C4BE7895F}"/>
              </a:ext>
            </a:extLst>
          </p:cNvPr>
          <p:cNvCxnSpPr>
            <a:cxnSpLocks/>
          </p:cNvCxnSpPr>
          <p:nvPr/>
        </p:nvCxnSpPr>
        <p:spPr>
          <a:xfrm flipV="1">
            <a:off x="1031706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8CB4142-AF68-3A03-2B8D-DCCF267987F7}"/>
              </a:ext>
            </a:extLst>
          </p:cNvPr>
          <p:cNvCxnSpPr>
            <a:cxnSpLocks/>
          </p:cNvCxnSpPr>
          <p:nvPr/>
        </p:nvCxnSpPr>
        <p:spPr>
          <a:xfrm flipV="1">
            <a:off x="1470403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8E9CC97-861E-1968-573B-C990FD9BAFEA}"/>
              </a:ext>
            </a:extLst>
          </p:cNvPr>
          <p:cNvCxnSpPr>
            <a:cxnSpLocks/>
          </p:cNvCxnSpPr>
          <p:nvPr/>
        </p:nvCxnSpPr>
        <p:spPr>
          <a:xfrm flipV="1">
            <a:off x="922032" y="3996734"/>
            <a:ext cx="0" cy="218080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2BB4430-AD05-0FE7-2CD6-18C86344A723}"/>
              </a:ext>
            </a:extLst>
          </p:cNvPr>
          <p:cNvCxnSpPr>
            <a:cxnSpLocks/>
          </p:cNvCxnSpPr>
          <p:nvPr/>
        </p:nvCxnSpPr>
        <p:spPr>
          <a:xfrm flipV="1">
            <a:off x="1360728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F90A4ED-6B96-F578-D8EF-F344FA215310}"/>
              </a:ext>
            </a:extLst>
          </p:cNvPr>
          <p:cNvCxnSpPr>
            <a:cxnSpLocks/>
          </p:cNvCxnSpPr>
          <p:nvPr/>
        </p:nvCxnSpPr>
        <p:spPr>
          <a:xfrm flipV="1">
            <a:off x="1251054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E04758D-8CCC-9DB4-89A7-68C7907C3E61}"/>
              </a:ext>
            </a:extLst>
          </p:cNvPr>
          <p:cNvCxnSpPr>
            <a:cxnSpLocks/>
          </p:cNvCxnSpPr>
          <p:nvPr/>
        </p:nvCxnSpPr>
        <p:spPr>
          <a:xfrm flipV="1">
            <a:off x="1141380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53F4CF3-0117-6FD9-66F4-409A7273168D}"/>
              </a:ext>
            </a:extLst>
          </p:cNvPr>
          <p:cNvCxnSpPr>
            <a:cxnSpLocks/>
          </p:cNvCxnSpPr>
          <p:nvPr/>
        </p:nvCxnSpPr>
        <p:spPr>
          <a:xfrm flipV="1">
            <a:off x="1576570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B09B3BF-01C1-CCC3-9D91-16A38146838B}"/>
              </a:ext>
            </a:extLst>
          </p:cNvPr>
          <p:cNvCxnSpPr>
            <a:cxnSpLocks/>
          </p:cNvCxnSpPr>
          <p:nvPr/>
        </p:nvCxnSpPr>
        <p:spPr>
          <a:xfrm flipV="1">
            <a:off x="2015267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E62509B-BBE0-AE97-0A3E-3820228998CB}"/>
              </a:ext>
            </a:extLst>
          </p:cNvPr>
          <p:cNvCxnSpPr>
            <a:cxnSpLocks/>
          </p:cNvCxnSpPr>
          <p:nvPr/>
        </p:nvCxnSpPr>
        <p:spPr>
          <a:xfrm flipV="1">
            <a:off x="1905592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6F5F54F-DB36-4493-706C-627DEB9F3741}"/>
              </a:ext>
            </a:extLst>
          </p:cNvPr>
          <p:cNvCxnSpPr>
            <a:cxnSpLocks/>
          </p:cNvCxnSpPr>
          <p:nvPr/>
        </p:nvCxnSpPr>
        <p:spPr>
          <a:xfrm flipV="1">
            <a:off x="1795918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83E0C16-A9D6-4740-3F32-B34318B56161}"/>
              </a:ext>
            </a:extLst>
          </p:cNvPr>
          <p:cNvCxnSpPr>
            <a:cxnSpLocks/>
          </p:cNvCxnSpPr>
          <p:nvPr/>
        </p:nvCxnSpPr>
        <p:spPr>
          <a:xfrm flipV="1">
            <a:off x="1686244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9E4A4FC-55B8-339B-D53F-CD8BBC5FEDEA}"/>
              </a:ext>
            </a:extLst>
          </p:cNvPr>
          <p:cNvCxnSpPr>
            <a:cxnSpLocks/>
          </p:cNvCxnSpPr>
          <p:nvPr/>
        </p:nvCxnSpPr>
        <p:spPr>
          <a:xfrm flipV="1">
            <a:off x="2134920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93C9ADA-B2C6-36CE-D993-B0E7686D6232}"/>
              </a:ext>
            </a:extLst>
          </p:cNvPr>
          <p:cNvCxnSpPr>
            <a:cxnSpLocks/>
          </p:cNvCxnSpPr>
          <p:nvPr/>
        </p:nvCxnSpPr>
        <p:spPr>
          <a:xfrm flipV="1">
            <a:off x="2573617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907D477-5539-3967-4472-D17BC36AF75E}"/>
              </a:ext>
            </a:extLst>
          </p:cNvPr>
          <p:cNvCxnSpPr>
            <a:cxnSpLocks/>
          </p:cNvCxnSpPr>
          <p:nvPr/>
        </p:nvCxnSpPr>
        <p:spPr>
          <a:xfrm flipV="1">
            <a:off x="2463942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6F4FA3D-D742-4189-1A62-84549DC16337}"/>
              </a:ext>
            </a:extLst>
          </p:cNvPr>
          <p:cNvCxnSpPr>
            <a:cxnSpLocks/>
          </p:cNvCxnSpPr>
          <p:nvPr/>
        </p:nvCxnSpPr>
        <p:spPr>
          <a:xfrm flipV="1">
            <a:off x="2354268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FD24583-89CC-877E-B63A-155C49E7389D}"/>
              </a:ext>
            </a:extLst>
          </p:cNvPr>
          <p:cNvCxnSpPr>
            <a:cxnSpLocks/>
          </p:cNvCxnSpPr>
          <p:nvPr/>
        </p:nvCxnSpPr>
        <p:spPr>
          <a:xfrm flipV="1">
            <a:off x="2244594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5665D03-7945-E099-657F-AE9D7CC5D358}"/>
              </a:ext>
            </a:extLst>
          </p:cNvPr>
          <p:cNvCxnSpPr>
            <a:cxnSpLocks/>
          </p:cNvCxnSpPr>
          <p:nvPr/>
        </p:nvCxnSpPr>
        <p:spPr>
          <a:xfrm flipV="1">
            <a:off x="2681133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B14EA8F-B7AA-73CD-F6B1-F6FFC4B42E4D}"/>
              </a:ext>
            </a:extLst>
          </p:cNvPr>
          <p:cNvCxnSpPr>
            <a:cxnSpLocks/>
          </p:cNvCxnSpPr>
          <p:nvPr/>
        </p:nvCxnSpPr>
        <p:spPr>
          <a:xfrm flipV="1">
            <a:off x="3119830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C7AD7EC-959A-C164-0FD3-C3DA2A3BB1C5}"/>
              </a:ext>
            </a:extLst>
          </p:cNvPr>
          <p:cNvCxnSpPr>
            <a:cxnSpLocks/>
          </p:cNvCxnSpPr>
          <p:nvPr/>
        </p:nvCxnSpPr>
        <p:spPr>
          <a:xfrm flipV="1">
            <a:off x="3010155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11B07A0-3784-095E-93FA-18CA68C95B0F}"/>
              </a:ext>
            </a:extLst>
          </p:cNvPr>
          <p:cNvCxnSpPr>
            <a:cxnSpLocks/>
          </p:cNvCxnSpPr>
          <p:nvPr/>
        </p:nvCxnSpPr>
        <p:spPr>
          <a:xfrm flipV="1">
            <a:off x="2900481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56D7044-4518-A5E2-E156-6DCA9DB0DD6F}"/>
              </a:ext>
            </a:extLst>
          </p:cNvPr>
          <p:cNvCxnSpPr>
            <a:cxnSpLocks/>
          </p:cNvCxnSpPr>
          <p:nvPr/>
        </p:nvCxnSpPr>
        <p:spPr>
          <a:xfrm flipV="1">
            <a:off x="2790807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8381CD1-3E13-D162-D31F-42C6836FE2C7}"/>
              </a:ext>
            </a:extLst>
          </p:cNvPr>
          <p:cNvCxnSpPr>
            <a:cxnSpLocks/>
          </p:cNvCxnSpPr>
          <p:nvPr/>
        </p:nvCxnSpPr>
        <p:spPr>
          <a:xfrm flipV="1">
            <a:off x="3239483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215055B-4120-B57F-7D50-3FAB7EB47DFA}"/>
              </a:ext>
            </a:extLst>
          </p:cNvPr>
          <p:cNvCxnSpPr>
            <a:cxnSpLocks/>
          </p:cNvCxnSpPr>
          <p:nvPr/>
        </p:nvCxnSpPr>
        <p:spPr>
          <a:xfrm flipV="1">
            <a:off x="3678180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75BA753-34D5-1D38-C229-731791AE5CA5}"/>
              </a:ext>
            </a:extLst>
          </p:cNvPr>
          <p:cNvCxnSpPr>
            <a:cxnSpLocks/>
          </p:cNvCxnSpPr>
          <p:nvPr/>
        </p:nvCxnSpPr>
        <p:spPr>
          <a:xfrm flipV="1">
            <a:off x="3568505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67DD97C-F114-FF3F-1A46-BE5626ADCB43}"/>
              </a:ext>
            </a:extLst>
          </p:cNvPr>
          <p:cNvCxnSpPr>
            <a:cxnSpLocks/>
          </p:cNvCxnSpPr>
          <p:nvPr/>
        </p:nvCxnSpPr>
        <p:spPr>
          <a:xfrm flipV="1">
            <a:off x="3458831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0AA435C-55C9-FDE8-7F1C-C856BBCDF9EE}"/>
              </a:ext>
            </a:extLst>
          </p:cNvPr>
          <p:cNvCxnSpPr>
            <a:cxnSpLocks/>
          </p:cNvCxnSpPr>
          <p:nvPr/>
        </p:nvCxnSpPr>
        <p:spPr>
          <a:xfrm flipV="1">
            <a:off x="3349157" y="3996734"/>
            <a:ext cx="0" cy="2180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647385B-0B91-480B-E4E5-C8EAFB90D5DA}"/>
              </a:ext>
            </a:extLst>
          </p:cNvPr>
          <p:cNvCxnSpPr>
            <a:cxnSpLocks/>
          </p:cNvCxnSpPr>
          <p:nvPr/>
        </p:nvCxnSpPr>
        <p:spPr>
          <a:xfrm>
            <a:off x="847669" y="600550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B3679BE-E525-59A3-D2D4-4F85A55A9D9F}"/>
              </a:ext>
            </a:extLst>
          </p:cNvPr>
          <p:cNvCxnSpPr>
            <a:cxnSpLocks/>
          </p:cNvCxnSpPr>
          <p:nvPr/>
        </p:nvCxnSpPr>
        <p:spPr>
          <a:xfrm>
            <a:off x="847669" y="596214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EDD4F2B-5D0B-7E63-DF8D-5477409EA890}"/>
              </a:ext>
            </a:extLst>
          </p:cNvPr>
          <p:cNvCxnSpPr>
            <a:cxnSpLocks/>
          </p:cNvCxnSpPr>
          <p:nvPr/>
        </p:nvCxnSpPr>
        <p:spPr>
          <a:xfrm>
            <a:off x="847669" y="604887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B12AA3B-A897-0171-693B-246A2AE0607D}"/>
              </a:ext>
            </a:extLst>
          </p:cNvPr>
          <p:cNvCxnSpPr>
            <a:cxnSpLocks/>
          </p:cNvCxnSpPr>
          <p:nvPr/>
        </p:nvCxnSpPr>
        <p:spPr>
          <a:xfrm>
            <a:off x="847669" y="613560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8E89D96-E6C3-D069-7316-DB6F55AE9823}"/>
              </a:ext>
            </a:extLst>
          </p:cNvPr>
          <p:cNvCxnSpPr>
            <a:cxnSpLocks/>
          </p:cNvCxnSpPr>
          <p:nvPr/>
        </p:nvCxnSpPr>
        <p:spPr>
          <a:xfrm>
            <a:off x="847669" y="6178992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9DAB466-45DB-A035-3067-8774EB6107BA}"/>
              </a:ext>
            </a:extLst>
          </p:cNvPr>
          <p:cNvCxnSpPr>
            <a:cxnSpLocks/>
          </p:cNvCxnSpPr>
          <p:nvPr/>
        </p:nvCxnSpPr>
        <p:spPr>
          <a:xfrm>
            <a:off x="847669" y="609223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BC59347-1506-C070-156C-F49109014A97}"/>
              </a:ext>
            </a:extLst>
          </p:cNvPr>
          <p:cNvCxnSpPr>
            <a:cxnSpLocks/>
          </p:cNvCxnSpPr>
          <p:nvPr/>
        </p:nvCxnSpPr>
        <p:spPr>
          <a:xfrm>
            <a:off x="847669" y="578868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C7C32BA-455D-5914-682F-A456270221D3}"/>
              </a:ext>
            </a:extLst>
          </p:cNvPr>
          <p:cNvCxnSpPr>
            <a:cxnSpLocks/>
          </p:cNvCxnSpPr>
          <p:nvPr/>
        </p:nvCxnSpPr>
        <p:spPr>
          <a:xfrm>
            <a:off x="847669" y="574531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98EECBF-F2F1-424F-3423-919488909666}"/>
              </a:ext>
            </a:extLst>
          </p:cNvPr>
          <p:cNvCxnSpPr>
            <a:cxnSpLocks/>
          </p:cNvCxnSpPr>
          <p:nvPr/>
        </p:nvCxnSpPr>
        <p:spPr>
          <a:xfrm>
            <a:off x="847669" y="583204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1D7ED19-F77A-D0AD-52B2-ABD50CE19F32}"/>
              </a:ext>
            </a:extLst>
          </p:cNvPr>
          <p:cNvCxnSpPr>
            <a:cxnSpLocks/>
          </p:cNvCxnSpPr>
          <p:nvPr/>
        </p:nvCxnSpPr>
        <p:spPr>
          <a:xfrm>
            <a:off x="847669" y="591877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B93A376-AD60-F7DC-3E42-C47E7F08DA74}"/>
              </a:ext>
            </a:extLst>
          </p:cNvPr>
          <p:cNvCxnSpPr>
            <a:cxnSpLocks/>
          </p:cNvCxnSpPr>
          <p:nvPr/>
        </p:nvCxnSpPr>
        <p:spPr>
          <a:xfrm>
            <a:off x="847669" y="587541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797447B-EC41-EED3-2D98-87B9BD493397}"/>
              </a:ext>
            </a:extLst>
          </p:cNvPr>
          <p:cNvCxnSpPr>
            <a:cxnSpLocks/>
          </p:cNvCxnSpPr>
          <p:nvPr/>
        </p:nvCxnSpPr>
        <p:spPr>
          <a:xfrm>
            <a:off x="847669" y="557185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543D4B7-DFD4-DACF-A56B-2E465FD10344}"/>
              </a:ext>
            </a:extLst>
          </p:cNvPr>
          <p:cNvCxnSpPr>
            <a:cxnSpLocks/>
          </p:cNvCxnSpPr>
          <p:nvPr/>
        </p:nvCxnSpPr>
        <p:spPr>
          <a:xfrm>
            <a:off x="847669" y="552849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8333E60-20E0-9518-5E0D-54655463DBF5}"/>
              </a:ext>
            </a:extLst>
          </p:cNvPr>
          <p:cNvCxnSpPr>
            <a:cxnSpLocks/>
          </p:cNvCxnSpPr>
          <p:nvPr/>
        </p:nvCxnSpPr>
        <p:spPr>
          <a:xfrm>
            <a:off x="847669" y="561522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F0CC01-84D5-5714-1821-AC1F98A1C01E}"/>
              </a:ext>
            </a:extLst>
          </p:cNvPr>
          <p:cNvCxnSpPr>
            <a:cxnSpLocks/>
          </p:cNvCxnSpPr>
          <p:nvPr/>
        </p:nvCxnSpPr>
        <p:spPr>
          <a:xfrm>
            <a:off x="847669" y="570195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6C1763E-0BBF-085D-97FD-72B4FE32B39B}"/>
              </a:ext>
            </a:extLst>
          </p:cNvPr>
          <p:cNvCxnSpPr>
            <a:cxnSpLocks/>
          </p:cNvCxnSpPr>
          <p:nvPr/>
        </p:nvCxnSpPr>
        <p:spPr>
          <a:xfrm>
            <a:off x="847669" y="565858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8A68F56-393D-684C-8B11-B8F1308FA05B}"/>
              </a:ext>
            </a:extLst>
          </p:cNvPr>
          <p:cNvCxnSpPr>
            <a:cxnSpLocks/>
          </p:cNvCxnSpPr>
          <p:nvPr/>
        </p:nvCxnSpPr>
        <p:spPr>
          <a:xfrm>
            <a:off x="847669" y="535503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83F51FC-1DF4-FAE6-54CB-F1DCB7E2C4F5}"/>
              </a:ext>
            </a:extLst>
          </p:cNvPr>
          <p:cNvCxnSpPr>
            <a:cxnSpLocks/>
          </p:cNvCxnSpPr>
          <p:nvPr/>
        </p:nvCxnSpPr>
        <p:spPr>
          <a:xfrm>
            <a:off x="847669" y="531166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FCDFBFB-1E7C-C33D-AF78-4627A7528CE9}"/>
              </a:ext>
            </a:extLst>
          </p:cNvPr>
          <p:cNvCxnSpPr>
            <a:cxnSpLocks/>
          </p:cNvCxnSpPr>
          <p:nvPr/>
        </p:nvCxnSpPr>
        <p:spPr>
          <a:xfrm>
            <a:off x="847669" y="539839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EFDEC11-311C-1F22-F02C-A4F1D1DD5518}"/>
              </a:ext>
            </a:extLst>
          </p:cNvPr>
          <p:cNvCxnSpPr>
            <a:cxnSpLocks/>
          </p:cNvCxnSpPr>
          <p:nvPr/>
        </p:nvCxnSpPr>
        <p:spPr>
          <a:xfrm>
            <a:off x="847669" y="548512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BEB1162-DA1E-D419-0CF8-DF5FF565B7FA}"/>
              </a:ext>
            </a:extLst>
          </p:cNvPr>
          <p:cNvCxnSpPr>
            <a:cxnSpLocks/>
          </p:cNvCxnSpPr>
          <p:nvPr/>
        </p:nvCxnSpPr>
        <p:spPr>
          <a:xfrm>
            <a:off x="847669" y="544176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AE90D728-B192-A750-976E-5BC6B0437584}"/>
              </a:ext>
            </a:extLst>
          </p:cNvPr>
          <p:cNvCxnSpPr>
            <a:cxnSpLocks/>
          </p:cNvCxnSpPr>
          <p:nvPr/>
        </p:nvCxnSpPr>
        <p:spPr>
          <a:xfrm>
            <a:off x="847669" y="513820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E297505-15E2-C1F2-6CA9-36F911E05708}"/>
              </a:ext>
            </a:extLst>
          </p:cNvPr>
          <p:cNvCxnSpPr>
            <a:cxnSpLocks/>
          </p:cNvCxnSpPr>
          <p:nvPr/>
        </p:nvCxnSpPr>
        <p:spPr>
          <a:xfrm>
            <a:off x="847669" y="509484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40C81F1-EDAD-C2E0-70C6-2B60C24C1AFD}"/>
              </a:ext>
            </a:extLst>
          </p:cNvPr>
          <p:cNvCxnSpPr>
            <a:cxnSpLocks/>
          </p:cNvCxnSpPr>
          <p:nvPr/>
        </p:nvCxnSpPr>
        <p:spPr>
          <a:xfrm>
            <a:off x="847669" y="518157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20FA90C-A6C4-4DA7-9B5D-3218D6D6326F}"/>
              </a:ext>
            </a:extLst>
          </p:cNvPr>
          <p:cNvCxnSpPr>
            <a:cxnSpLocks/>
          </p:cNvCxnSpPr>
          <p:nvPr/>
        </p:nvCxnSpPr>
        <p:spPr>
          <a:xfrm>
            <a:off x="847669" y="526830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44F0311-9024-A0FB-92C2-367CC1222FC2}"/>
              </a:ext>
            </a:extLst>
          </p:cNvPr>
          <p:cNvCxnSpPr>
            <a:cxnSpLocks/>
          </p:cNvCxnSpPr>
          <p:nvPr/>
        </p:nvCxnSpPr>
        <p:spPr>
          <a:xfrm>
            <a:off x="847669" y="522493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8AB4C51-D76D-F8AA-6530-00E285127B00}"/>
              </a:ext>
            </a:extLst>
          </p:cNvPr>
          <p:cNvCxnSpPr>
            <a:cxnSpLocks/>
          </p:cNvCxnSpPr>
          <p:nvPr/>
        </p:nvCxnSpPr>
        <p:spPr>
          <a:xfrm>
            <a:off x="847669" y="492138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FF2A4BE-09B2-1B35-ACF5-77ED292B9A69}"/>
              </a:ext>
            </a:extLst>
          </p:cNvPr>
          <p:cNvCxnSpPr>
            <a:cxnSpLocks/>
          </p:cNvCxnSpPr>
          <p:nvPr/>
        </p:nvCxnSpPr>
        <p:spPr>
          <a:xfrm>
            <a:off x="847669" y="487801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7881308-C965-6DBF-E5B0-4FB9E2185B1D}"/>
              </a:ext>
            </a:extLst>
          </p:cNvPr>
          <p:cNvCxnSpPr>
            <a:cxnSpLocks/>
          </p:cNvCxnSpPr>
          <p:nvPr/>
        </p:nvCxnSpPr>
        <p:spPr>
          <a:xfrm>
            <a:off x="847669" y="496474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790088E-C583-7D22-E97A-DDC63BECD30E}"/>
              </a:ext>
            </a:extLst>
          </p:cNvPr>
          <p:cNvCxnSpPr>
            <a:cxnSpLocks/>
          </p:cNvCxnSpPr>
          <p:nvPr/>
        </p:nvCxnSpPr>
        <p:spPr>
          <a:xfrm>
            <a:off x="847669" y="505147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B35B2F6-A2DB-369C-9780-3E08905ECA68}"/>
              </a:ext>
            </a:extLst>
          </p:cNvPr>
          <p:cNvCxnSpPr>
            <a:cxnSpLocks/>
          </p:cNvCxnSpPr>
          <p:nvPr/>
        </p:nvCxnSpPr>
        <p:spPr>
          <a:xfrm>
            <a:off x="847669" y="500811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F2997AD8-5315-1FEA-B19F-37D28A62BA96}"/>
              </a:ext>
            </a:extLst>
          </p:cNvPr>
          <p:cNvCxnSpPr>
            <a:cxnSpLocks/>
          </p:cNvCxnSpPr>
          <p:nvPr/>
        </p:nvCxnSpPr>
        <p:spPr>
          <a:xfrm>
            <a:off x="847669" y="470455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C7B6BBD-37EA-E657-6DB3-47A37A6D356E}"/>
              </a:ext>
            </a:extLst>
          </p:cNvPr>
          <p:cNvCxnSpPr>
            <a:cxnSpLocks/>
          </p:cNvCxnSpPr>
          <p:nvPr/>
        </p:nvCxnSpPr>
        <p:spPr>
          <a:xfrm>
            <a:off x="847669" y="466119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BEBAC2BF-FDD8-0EBB-E210-385474689E74}"/>
              </a:ext>
            </a:extLst>
          </p:cNvPr>
          <p:cNvCxnSpPr>
            <a:cxnSpLocks/>
          </p:cNvCxnSpPr>
          <p:nvPr/>
        </p:nvCxnSpPr>
        <p:spPr>
          <a:xfrm>
            <a:off x="847669" y="474792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69345428-ABDF-5E50-7DEB-8596E8694895}"/>
              </a:ext>
            </a:extLst>
          </p:cNvPr>
          <p:cNvCxnSpPr>
            <a:cxnSpLocks/>
          </p:cNvCxnSpPr>
          <p:nvPr/>
        </p:nvCxnSpPr>
        <p:spPr>
          <a:xfrm>
            <a:off x="847669" y="483465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6CE5710-E99A-541C-F93B-7BB1624E967E}"/>
              </a:ext>
            </a:extLst>
          </p:cNvPr>
          <p:cNvCxnSpPr>
            <a:cxnSpLocks/>
          </p:cNvCxnSpPr>
          <p:nvPr/>
        </p:nvCxnSpPr>
        <p:spPr>
          <a:xfrm>
            <a:off x="847669" y="479128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888A0B00-C651-B04B-A9A6-B73BCBD7D948}"/>
              </a:ext>
            </a:extLst>
          </p:cNvPr>
          <p:cNvCxnSpPr>
            <a:cxnSpLocks/>
          </p:cNvCxnSpPr>
          <p:nvPr/>
        </p:nvCxnSpPr>
        <p:spPr>
          <a:xfrm>
            <a:off x="847669" y="448773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52D31D0D-D620-30F4-2F4B-264710054991}"/>
              </a:ext>
            </a:extLst>
          </p:cNvPr>
          <p:cNvCxnSpPr>
            <a:cxnSpLocks/>
          </p:cNvCxnSpPr>
          <p:nvPr/>
        </p:nvCxnSpPr>
        <p:spPr>
          <a:xfrm>
            <a:off x="847669" y="444436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6108F543-C7BE-3C7D-D0F4-97D9C33FF944}"/>
              </a:ext>
            </a:extLst>
          </p:cNvPr>
          <p:cNvCxnSpPr>
            <a:cxnSpLocks/>
          </p:cNvCxnSpPr>
          <p:nvPr/>
        </p:nvCxnSpPr>
        <p:spPr>
          <a:xfrm>
            <a:off x="847669" y="453109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701810D2-F7D9-F2AF-17EF-ED3216B80829}"/>
              </a:ext>
            </a:extLst>
          </p:cNvPr>
          <p:cNvCxnSpPr>
            <a:cxnSpLocks/>
          </p:cNvCxnSpPr>
          <p:nvPr/>
        </p:nvCxnSpPr>
        <p:spPr>
          <a:xfrm>
            <a:off x="847669" y="461782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433B2619-034F-B541-35AB-D7FF6E4D9586}"/>
              </a:ext>
            </a:extLst>
          </p:cNvPr>
          <p:cNvCxnSpPr>
            <a:cxnSpLocks/>
          </p:cNvCxnSpPr>
          <p:nvPr/>
        </p:nvCxnSpPr>
        <p:spPr>
          <a:xfrm>
            <a:off x="847669" y="457446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25572BD0-ABC6-87B3-8BCF-AF79592C477C}"/>
              </a:ext>
            </a:extLst>
          </p:cNvPr>
          <p:cNvCxnSpPr>
            <a:cxnSpLocks/>
          </p:cNvCxnSpPr>
          <p:nvPr/>
        </p:nvCxnSpPr>
        <p:spPr>
          <a:xfrm>
            <a:off x="847669" y="427090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E9EA141-9127-1B86-E7AA-9558713FB47E}"/>
              </a:ext>
            </a:extLst>
          </p:cNvPr>
          <p:cNvCxnSpPr>
            <a:cxnSpLocks/>
          </p:cNvCxnSpPr>
          <p:nvPr/>
        </p:nvCxnSpPr>
        <p:spPr>
          <a:xfrm>
            <a:off x="847669" y="422754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6C80A7F-D711-8905-F225-AB2962455A61}"/>
              </a:ext>
            </a:extLst>
          </p:cNvPr>
          <p:cNvCxnSpPr>
            <a:cxnSpLocks/>
          </p:cNvCxnSpPr>
          <p:nvPr/>
        </p:nvCxnSpPr>
        <p:spPr>
          <a:xfrm>
            <a:off x="847669" y="431427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FBC3F0CC-664F-68CD-321B-BE4584DE4C9B}"/>
              </a:ext>
            </a:extLst>
          </p:cNvPr>
          <p:cNvCxnSpPr>
            <a:cxnSpLocks/>
          </p:cNvCxnSpPr>
          <p:nvPr/>
        </p:nvCxnSpPr>
        <p:spPr>
          <a:xfrm>
            <a:off x="847669" y="440100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5969215-9E1A-67FB-DC18-FC877FEE2AF7}"/>
              </a:ext>
            </a:extLst>
          </p:cNvPr>
          <p:cNvCxnSpPr>
            <a:cxnSpLocks/>
          </p:cNvCxnSpPr>
          <p:nvPr/>
        </p:nvCxnSpPr>
        <p:spPr>
          <a:xfrm>
            <a:off x="847669" y="435763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44ABDE-6A5E-1586-D5B9-5B619703D490}"/>
              </a:ext>
            </a:extLst>
          </p:cNvPr>
          <p:cNvCxnSpPr>
            <a:cxnSpLocks/>
          </p:cNvCxnSpPr>
          <p:nvPr/>
        </p:nvCxnSpPr>
        <p:spPr>
          <a:xfrm>
            <a:off x="847669" y="405408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47B1E29-9CB9-4092-ABE8-B895D53A4B82}"/>
              </a:ext>
            </a:extLst>
          </p:cNvPr>
          <p:cNvCxnSpPr>
            <a:cxnSpLocks/>
          </p:cNvCxnSpPr>
          <p:nvPr/>
        </p:nvCxnSpPr>
        <p:spPr>
          <a:xfrm>
            <a:off x="847669" y="401071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C069B407-1CC2-6F6E-A5BD-A5E4AEE7833F}"/>
              </a:ext>
            </a:extLst>
          </p:cNvPr>
          <p:cNvCxnSpPr>
            <a:cxnSpLocks/>
          </p:cNvCxnSpPr>
          <p:nvPr/>
        </p:nvCxnSpPr>
        <p:spPr>
          <a:xfrm>
            <a:off x="847669" y="409744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2DBDEF3-6BC8-54DB-6D57-34B0873B510A}"/>
              </a:ext>
            </a:extLst>
          </p:cNvPr>
          <p:cNvCxnSpPr>
            <a:cxnSpLocks/>
          </p:cNvCxnSpPr>
          <p:nvPr/>
        </p:nvCxnSpPr>
        <p:spPr>
          <a:xfrm>
            <a:off x="847669" y="4184178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1BF282EB-BFC5-D49B-45A3-67674011CE25}"/>
              </a:ext>
            </a:extLst>
          </p:cNvPr>
          <p:cNvCxnSpPr>
            <a:cxnSpLocks/>
          </p:cNvCxnSpPr>
          <p:nvPr/>
        </p:nvCxnSpPr>
        <p:spPr>
          <a:xfrm>
            <a:off x="847669" y="4140813"/>
            <a:ext cx="10967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BC4EAF8-763E-A65B-A053-8824EFA8F194}"/>
              </a:ext>
            </a:extLst>
          </p:cNvPr>
          <p:cNvCxnSpPr>
            <a:cxnSpLocks/>
          </p:cNvCxnSpPr>
          <p:nvPr/>
        </p:nvCxnSpPr>
        <p:spPr>
          <a:xfrm>
            <a:off x="614740" y="4951459"/>
            <a:ext cx="419973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FC90E860-67AF-167D-B32B-E8A291B1162B}"/>
              </a:ext>
            </a:extLst>
          </p:cNvPr>
          <p:cNvSpPr txBox="1"/>
          <p:nvPr/>
        </p:nvSpPr>
        <p:spPr>
          <a:xfrm>
            <a:off x="4187001" y="3916902"/>
            <a:ext cx="2170255" cy="20928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000" dirty="0"/>
              <a:t>0:</a:t>
            </a:r>
            <a:r>
              <a:rPr lang="zh-CN" altLang="en-US" sz="1000" dirty="0"/>
              <a:t> </a:t>
            </a:r>
            <a:r>
              <a:rPr lang="en-US" altLang="zh-CN" sz="1000" dirty="0"/>
              <a:t>56.5</a:t>
            </a:r>
          </a:p>
          <a:p>
            <a:r>
              <a:rPr lang="en-US" altLang="zh-CN" sz="1000" dirty="0"/>
              <a:t>1:</a:t>
            </a:r>
            <a:r>
              <a:rPr lang="zh-CN" altLang="en-US" sz="1000" dirty="0"/>
              <a:t> </a:t>
            </a:r>
            <a:r>
              <a:rPr lang="en-US" altLang="zh-CN" sz="1000" dirty="0"/>
              <a:t>39.2</a:t>
            </a:r>
          </a:p>
          <a:p>
            <a:r>
              <a:rPr lang="en-US" altLang="zh-CN" sz="1000" dirty="0"/>
              <a:t>2:</a:t>
            </a:r>
            <a:r>
              <a:rPr lang="zh-CN" altLang="en-US" sz="1000" dirty="0"/>
              <a:t> </a:t>
            </a:r>
            <a:r>
              <a:rPr lang="en-US" altLang="zh-CN" sz="1000" dirty="0"/>
              <a:t>31</a:t>
            </a:r>
          </a:p>
          <a:p>
            <a:r>
              <a:rPr lang="en-US" altLang="zh-CN" sz="1000" dirty="0"/>
              <a:t>3:</a:t>
            </a:r>
            <a:r>
              <a:rPr lang="zh-CN" altLang="en-US" sz="1000" dirty="0"/>
              <a:t> </a:t>
            </a:r>
            <a:r>
              <a:rPr lang="en-US" altLang="zh-CN" sz="1000" dirty="0"/>
              <a:t>24</a:t>
            </a:r>
          </a:p>
          <a:p>
            <a:r>
              <a:rPr lang="en-US" altLang="zh-CN" sz="1000" dirty="0"/>
              <a:t>4:</a:t>
            </a:r>
            <a:r>
              <a:rPr lang="zh-CN" altLang="en-US" sz="1000" dirty="0"/>
              <a:t> </a:t>
            </a:r>
            <a:r>
              <a:rPr lang="en-US" altLang="zh-CN" sz="1000" dirty="0"/>
              <a:t>18.6</a:t>
            </a:r>
          </a:p>
          <a:p>
            <a:r>
              <a:rPr lang="en-US" altLang="zh-CN" sz="1000" dirty="0"/>
              <a:t>5:</a:t>
            </a:r>
            <a:r>
              <a:rPr lang="zh-CN" altLang="en-US" sz="1000" dirty="0"/>
              <a:t> </a:t>
            </a:r>
            <a:r>
              <a:rPr lang="en-US" altLang="zh-CN" sz="1000" dirty="0"/>
              <a:t>14.3</a:t>
            </a:r>
          </a:p>
          <a:p>
            <a:r>
              <a:rPr lang="en-US" altLang="zh-CN" sz="1000" dirty="0"/>
              <a:t>6:</a:t>
            </a:r>
            <a:r>
              <a:rPr lang="zh-CN" altLang="en-US" sz="1000" dirty="0"/>
              <a:t> </a:t>
            </a:r>
            <a:r>
              <a:rPr lang="en-US" altLang="zh-CN" sz="1000" dirty="0"/>
              <a:t>11.1</a:t>
            </a:r>
          </a:p>
          <a:p>
            <a:r>
              <a:rPr lang="en-US" altLang="zh-CN" sz="1000" dirty="0"/>
              <a:t>7:</a:t>
            </a:r>
            <a:r>
              <a:rPr lang="zh-CN" altLang="en-US" sz="1000" dirty="0"/>
              <a:t> </a:t>
            </a:r>
            <a:r>
              <a:rPr lang="en-US" altLang="zh-CN" sz="1000" dirty="0"/>
              <a:t>8.6</a:t>
            </a:r>
          </a:p>
          <a:p>
            <a:r>
              <a:rPr lang="en-US" altLang="zh-CN" sz="1000" dirty="0"/>
              <a:t>8:</a:t>
            </a:r>
            <a:r>
              <a:rPr lang="zh-CN" altLang="en-US" sz="1000" dirty="0"/>
              <a:t> </a:t>
            </a:r>
            <a:r>
              <a:rPr lang="en-US" altLang="zh-CN" sz="1000" dirty="0"/>
              <a:t>7</a:t>
            </a:r>
          </a:p>
          <a:p>
            <a:r>
              <a:rPr lang="en-US" altLang="zh-CN" sz="1000" dirty="0"/>
              <a:t>9:</a:t>
            </a:r>
            <a:r>
              <a:rPr lang="zh-CN" altLang="en-US" sz="1000" dirty="0"/>
              <a:t> </a:t>
            </a:r>
            <a:r>
              <a:rPr lang="en-US" altLang="zh-CN" sz="1000" dirty="0"/>
              <a:t>6</a:t>
            </a:r>
          </a:p>
          <a:p>
            <a:r>
              <a:rPr lang="en-US" altLang="zh-CN" sz="1000" dirty="0"/>
              <a:t>10:</a:t>
            </a:r>
            <a:r>
              <a:rPr lang="zh-CN" altLang="en-US" sz="1000" dirty="0"/>
              <a:t> </a:t>
            </a:r>
            <a:r>
              <a:rPr lang="en-US" altLang="zh-CN" sz="1000" dirty="0"/>
              <a:t>7</a:t>
            </a:r>
          </a:p>
          <a:p>
            <a:r>
              <a:rPr lang="en-US" altLang="zh-CN" sz="1000" dirty="0"/>
              <a:t>11:</a:t>
            </a:r>
            <a:r>
              <a:rPr lang="zh-CN" altLang="en-US" sz="1000" dirty="0"/>
              <a:t> </a:t>
            </a:r>
            <a:r>
              <a:rPr lang="en-US" altLang="zh-CN" sz="1000" dirty="0"/>
              <a:t>8.8</a:t>
            </a:r>
          </a:p>
          <a:p>
            <a:endParaRPr lang="en-US" altLang="zh-CN" sz="1000" dirty="0"/>
          </a:p>
          <a:p>
            <a:r>
              <a:rPr lang="en-US" altLang="zh-CN" sz="1000" dirty="0"/>
              <a:t>12:</a:t>
            </a:r>
            <a:r>
              <a:rPr lang="zh-CN" altLang="en-US" sz="1000" dirty="0"/>
              <a:t> </a:t>
            </a:r>
            <a:r>
              <a:rPr lang="en-US" altLang="zh-CN" sz="1000" dirty="0"/>
              <a:t>11.1</a:t>
            </a:r>
          </a:p>
          <a:p>
            <a:r>
              <a:rPr lang="en-US" altLang="zh-CN" sz="1000" dirty="0"/>
              <a:t>13:</a:t>
            </a:r>
            <a:r>
              <a:rPr lang="zh-CN" altLang="en-US" sz="1000" dirty="0"/>
              <a:t> </a:t>
            </a:r>
            <a:r>
              <a:rPr lang="en-US" altLang="zh-CN" sz="1000" dirty="0"/>
              <a:t>16</a:t>
            </a:r>
          </a:p>
          <a:p>
            <a:r>
              <a:rPr lang="en-US" altLang="zh-CN" sz="1000" dirty="0"/>
              <a:t>14:</a:t>
            </a:r>
            <a:r>
              <a:rPr lang="zh-CN" altLang="en-US" sz="1000" dirty="0"/>
              <a:t> </a:t>
            </a:r>
            <a:r>
              <a:rPr lang="en-US" altLang="zh-CN" sz="1000" dirty="0"/>
              <a:t>22</a:t>
            </a:r>
          </a:p>
          <a:p>
            <a:r>
              <a:rPr lang="en-US" altLang="zh-CN" sz="1000" dirty="0"/>
              <a:t>15:</a:t>
            </a:r>
            <a:r>
              <a:rPr lang="zh-CN" altLang="en-US" sz="1000" dirty="0"/>
              <a:t> </a:t>
            </a:r>
            <a:r>
              <a:rPr lang="en-US" altLang="zh-CN" sz="1000" dirty="0"/>
              <a:t>28.4</a:t>
            </a:r>
          </a:p>
          <a:p>
            <a:r>
              <a:rPr lang="en-US" altLang="zh-CN" sz="1000" dirty="0"/>
              <a:t>16:</a:t>
            </a:r>
            <a:r>
              <a:rPr lang="zh-CN" altLang="en-US" sz="1000" dirty="0"/>
              <a:t> </a:t>
            </a:r>
            <a:r>
              <a:rPr lang="en-US" altLang="zh-CN" sz="1000" dirty="0"/>
              <a:t>35.2</a:t>
            </a:r>
          </a:p>
          <a:p>
            <a:r>
              <a:rPr lang="en-US" altLang="zh-CN" sz="1000" dirty="0"/>
              <a:t>17:</a:t>
            </a:r>
            <a:r>
              <a:rPr lang="zh-CN" altLang="en-US" sz="1000" dirty="0"/>
              <a:t> </a:t>
            </a:r>
            <a:r>
              <a:rPr lang="en-US" altLang="zh-CN" sz="1000" dirty="0"/>
              <a:t>45.1</a:t>
            </a:r>
          </a:p>
          <a:p>
            <a:r>
              <a:rPr lang="en-US" altLang="zh-CN" sz="1000" dirty="0"/>
              <a:t>18:</a:t>
            </a:r>
            <a:r>
              <a:rPr lang="zh-CN" altLang="en-US" sz="1000" dirty="0"/>
              <a:t> </a:t>
            </a:r>
            <a:r>
              <a:rPr lang="en-US" altLang="zh-CN" sz="1000" dirty="0"/>
              <a:t>55.7</a:t>
            </a:r>
          </a:p>
          <a:p>
            <a:r>
              <a:rPr lang="en-US" altLang="zh-CN" sz="1000" dirty="0"/>
              <a:t>19:</a:t>
            </a:r>
            <a:r>
              <a:rPr lang="zh-CN" altLang="en-US" sz="1000" dirty="0"/>
              <a:t> </a:t>
            </a:r>
            <a:r>
              <a:rPr lang="en-US" altLang="zh-CN" sz="1000" dirty="0"/>
              <a:t>65</a:t>
            </a:r>
          </a:p>
          <a:p>
            <a:r>
              <a:rPr lang="en-US" altLang="zh-CN" sz="1000" dirty="0"/>
              <a:t>20:</a:t>
            </a:r>
            <a:r>
              <a:rPr lang="zh-CN" altLang="en-US" sz="1000" dirty="0"/>
              <a:t> </a:t>
            </a:r>
            <a:r>
              <a:rPr lang="en-US" altLang="zh-CN" sz="1000" dirty="0"/>
              <a:t>68.6</a:t>
            </a:r>
          </a:p>
          <a:p>
            <a:r>
              <a:rPr lang="en-US" altLang="zh-CN" sz="1000" dirty="0"/>
              <a:t>21:</a:t>
            </a:r>
            <a:r>
              <a:rPr lang="zh-CN" altLang="en-US" sz="1000" dirty="0"/>
              <a:t> </a:t>
            </a:r>
            <a:r>
              <a:rPr lang="en-US" altLang="zh-CN" sz="1000" dirty="0"/>
              <a:t>72</a:t>
            </a:r>
          </a:p>
          <a:p>
            <a:r>
              <a:rPr lang="en-US" altLang="zh-CN" sz="1000" dirty="0"/>
              <a:t>22:</a:t>
            </a:r>
            <a:r>
              <a:rPr lang="zh-CN" altLang="en-US" sz="1000" dirty="0"/>
              <a:t> </a:t>
            </a:r>
            <a:r>
              <a:rPr lang="en-US" altLang="zh-CN" sz="1000" dirty="0"/>
              <a:t>70</a:t>
            </a:r>
          </a:p>
          <a:p>
            <a:r>
              <a:rPr lang="en-US" altLang="zh-CN" sz="1000" dirty="0"/>
              <a:t>23:</a:t>
            </a:r>
            <a:r>
              <a:rPr lang="zh-CN" altLang="en-US" sz="1000" dirty="0"/>
              <a:t> </a:t>
            </a:r>
            <a:r>
              <a:rPr lang="en-US" altLang="zh-CN" sz="1000" dirty="0"/>
              <a:t>64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32EB106B-8554-C0A5-E576-F4918C957451}"/>
              </a:ext>
            </a:extLst>
          </p:cNvPr>
          <p:cNvSpPr txBox="1"/>
          <p:nvPr/>
        </p:nvSpPr>
        <p:spPr>
          <a:xfrm>
            <a:off x="764934" y="3511383"/>
            <a:ext cx="184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Residential</a:t>
            </a:r>
            <a:r>
              <a:rPr lang="zh-CN" altLang="en-US" dirty="0"/>
              <a:t> </a:t>
            </a:r>
            <a:r>
              <a:rPr lang="en-US" altLang="zh-CN" dirty="0"/>
              <a:t>Sites</a:t>
            </a:r>
          </a:p>
        </p:txBody>
      </p:sp>
    </p:spTree>
    <p:extLst>
      <p:ext uri="{BB962C8B-B14F-4D97-AF65-F5344CB8AC3E}">
        <p14:creationId xmlns:p14="http://schemas.microsoft.com/office/powerpoint/2010/main" val="412850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121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Prof. Yang Haoxiang (SDS)</dc:creator>
  <cp:lastModifiedBy>Prof. Yang Haoxiang (SDS)</cp:lastModifiedBy>
  <cp:revision>4</cp:revision>
  <dcterms:created xsi:type="dcterms:W3CDTF">2025-09-04T03:24:29Z</dcterms:created>
  <dcterms:modified xsi:type="dcterms:W3CDTF">2025-09-08T06:14:14Z</dcterms:modified>
</cp:coreProperties>
</file>