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2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2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F947-CDF8-4949-8153-97489086098B}" type="datetimeFigureOut">
              <a:rPr lang="en-US" smtClean="0"/>
              <a:t>1/14/17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069B5-C291-3E4C-9CF8-05E07F90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810" y="3097635"/>
            <a:ext cx="1896998" cy="862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Weather,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Military Control, etc.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33281" y="3097635"/>
            <a:ext cx="1525111" cy="862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Analytic Tool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2100808" y="3528833"/>
            <a:ext cx="73247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81845" y="3128995"/>
            <a:ext cx="62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ata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>
            <a:stCxn id="6" idx="3"/>
            <a:endCxn id="15" idx="1"/>
          </p:cNvCxnSpPr>
          <p:nvPr/>
        </p:nvCxnSpPr>
        <p:spPr>
          <a:xfrm>
            <a:off x="4358392" y="3528833"/>
            <a:ext cx="188260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8269" y="2851995"/>
            <a:ext cx="129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Capacity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Distribution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0993" y="3097635"/>
            <a:ext cx="1525111" cy="862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Optimization Tool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19" name="Straight Arrow Connector 18"/>
          <p:cNvCxnSpPr>
            <a:stCxn id="6" idx="0"/>
          </p:cNvCxnSpPr>
          <p:nvPr/>
        </p:nvCxnSpPr>
        <p:spPr>
          <a:xfrm flipV="1">
            <a:off x="3595837" y="1530331"/>
            <a:ext cx="0" cy="1567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00966" y="1923697"/>
            <a:ext cx="129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Capacity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Distribution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868841" y="1530331"/>
            <a:ext cx="726" cy="15673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35145" y="1936172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Implemented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Schedule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87381" y="192369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Implementable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Schedule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85681" y="667936"/>
            <a:ext cx="4602310" cy="862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Air Traffic Manager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05796" y="3118824"/>
            <a:ext cx="172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Flight Schedules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48" name="Elbow Connector 47"/>
          <p:cNvCxnSpPr>
            <a:stCxn id="52" idx="2"/>
            <a:endCxn id="15" idx="3"/>
          </p:cNvCxnSpPr>
          <p:nvPr/>
        </p:nvCxnSpPr>
        <p:spPr>
          <a:xfrm rot="5400000">
            <a:off x="8441994" y="2435096"/>
            <a:ext cx="417848" cy="1769627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773175" y="2248590"/>
            <a:ext cx="1525111" cy="86239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/>
                <a:cs typeface="Times New Roman"/>
              </a:rPr>
              <a:t>Airlines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cxnSp>
        <p:nvCxnSpPr>
          <p:cNvPr id="59" name="Elbow Connector 58"/>
          <p:cNvCxnSpPr>
            <a:endCxn id="52" idx="1"/>
          </p:cNvCxnSpPr>
          <p:nvPr/>
        </p:nvCxnSpPr>
        <p:spPr>
          <a:xfrm>
            <a:off x="7109723" y="1530331"/>
            <a:ext cx="1663452" cy="1149457"/>
          </a:xfrm>
          <a:prstGeom prst="bentConnector3">
            <a:avLst>
              <a:gd name="adj1" fmla="val 49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2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8584</TotalTime>
  <Words>26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Haoxiang Yang</dc:creator>
  <cp:lastModifiedBy>Haoxiang Yang</cp:lastModifiedBy>
  <cp:revision>4</cp:revision>
  <dcterms:created xsi:type="dcterms:W3CDTF">2017-01-14T19:46:01Z</dcterms:created>
  <dcterms:modified xsi:type="dcterms:W3CDTF">2017-01-20T18:50:43Z</dcterms:modified>
</cp:coreProperties>
</file>