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1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A8CB-6222-6644-996A-CD073B5006A6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ysClr val="windowText" lastClr="000000"/>
                </a:solidFill>
              </a:rPr>
              <a:t>1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2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2392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ysClr val="windowText" lastClr="000000"/>
                </a:solidFill>
              </a:rPr>
              <a:t>T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6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7317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Haoxiang Yang</dc:creator>
  <cp:lastModifiedBy>Haoxiang Yang</cp:lastModifiedBy>
  <cp:revision>5</cp:revision>
  <dcterms:created xsi:type="dcterms:W3CDTF">2017-12-23T00:13:06Z</dcterms:created>
  <dcterms:modified xsi:type="dcterms:W3CDTF">2017-12-28T17:39:21Z</dcterms:modified>
</cp:coreProperties>
</file>