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  <p:sldId id="256" r:id="rId6"/>
    <p:sldId id="264" r:id="rId7"/>
    <p:sldId id="265" r:id="rId8"/>
    <p:sldId id="257" r:id="rId9"/>
    <p:sldId id="258" r:id="rId10"/>
    <p:sldId id="259" r:id="rId11"/>
    <p:sldId id="261" r:id="rId12"/>
    <p:sldId id="260" r:id="rId13"/>
    <p:sldId id="262" r:id="rId14"/>
    <p:sldId id="263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A8CB-6222-6644-996A-CD073B5006A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1BEBF7-F06C-3848-BEFE-C6877D951F83}"/>
              </a:ext>
            </a:extLst>
          </p:cNvPr>
          <p:cNvGrpSpPr/>
          <p:nvPr/>
        </p:nvGrpSpPr>
        <p:grpSpPr>
          <a:xfrm>
            <a:off x="1175660" y="575168"/>
            <a:ext cx="7326278" cy="5031284"/>
            <a:chOff x="1175660" y="575168"/>
            <a:chExt cx="7326278" cy="503128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27BB03-A067-C44E-8D16-2AAC41C4719F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2015839" y="1447802"/>
              <a:ext cx="1103413" cy="1067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DFF407-03D8-B14C-B35B-3114DAB0376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2015839" y="2515400"/>
              <a:ext cx="1103413" cy="1020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7E8B54-5A9E-EC4E-B735-DBFDD8DA3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379" y="2621479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8C2868-2ED4-AA45-9896-809B1B79E566}"/>
                </a:ext>
              </a:extLst>
            </p:cNvPr>
            <p:cNvCxnSpPr>
              <a:cxnSpLocks/>
            </p:cNvCxnSpPr>
            <p:nvPr/>
          </p:nvCxnSpPr>
          <p:spPr>
            <a:xfrm>
              <a:off x="3973379" y="3535878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4C2216F-462F-7947-8B5C-EB6C4CDEA633}"/>
                    </a:ext>
                  </a:extLst>
                </p:cNvPr>
                <p:cNvSpPr txBox="1"/>
                <p:nvPr/>
              </p:nvSpPr>
              <p:spPr>
                <a:xfrm>
                  <a:off x="4396562" y="3352249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4C2216F-462F-7947-8B5C-EB6C4CDEA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562" y="3352249"/>
                  <a:ext cx="3097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034F48-9A60-BF40-993B-B51B6E1C07E1}"/>
                    </a:ext>
                  </a:extLst>
                </p:cNvPr>
                <p:cNvSpPr txBox="1"/>
                <p:nvPr/>
              </p:nvSpPr>
              <p:spPr>
                <a:xfrm>
                  <a:off x="5320292" y="894532"/>
                  <a:ext cx="3181645" cy="1200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One arc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two arcs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dirty="0">
                    <a:latin typeface="cmr1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034F48-9A60-BF40-993B-B51B6E1C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292" y="894532"/>
                  <a:ext cx="3181645" cy="1200778"/>
                </a:xfrm>
                <a:prstGeom prst="rect">
                  <a:avLst/>
                </a:prstGeom>
                <a:blipFill>
                  <a:blip r:embed="rId3"/>
                  <a:stretch>
                    <a:fillRect l="-1594" r="-1594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680F8A-A84B-6A4D-AA1D-B10A56760E00}"/>
                    </a:ext>
                  </a:extLst>
                </p:cNvPr>
                <p:cNvSpPr txBox="1"/>
                <p:nvPr/>
              </p:nvSpPr>
              <p:spPr>
                <a:xfrm>
                  <a:off x="5320293" y="2912141"/>
                  <a:ext cx="3181645" cy="1200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One arc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two arcs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dirty="0">
                    <a:latin typeface="cmr1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680F8A-A84B-6A4D-AA1D-B10A56760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293" y="2912141"/>
                  <a:ext cx="3181645" cy="1200778"/>
                </a:xfrm>
                <a:prstGeom prst="rect">
                  <a:avLst/>
                </a:prstGeom>
                <a:blipFill>
                  <a:blip r:embed="rId4"/>
                  <a:stretch>
                    <a:fillRect l="-1594" r="-1594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0A111F-B99F-174F-BE08-B50A133F5769}"/>
                </a:ext>
              </a:extLst>
            </p:cNvPr>
            <p:cNvCxnSpPr>
              <a:cxnSpLocks/>
              <a:stCxn id="77" idx="5"/>
              <a:endCxn id="45" idx="2"/>
            </p:cNvCxnSpPr>
            <p:nvPr/>
          </p:nvCxnSpPr>
          <p:spPr>
            <a:xfrm>
              <a:off x="3826588" y="3832926"/>
              <a:ext cx="1099296" cy="1353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9F13E2F1-6782-444C-AF21-3D19B3CE1915}"/>
                </a:ext>
              </a:extLst>
            </p:cNvPr>
            <p:cNvSpPr/>
            <p:nvPr/>
          </p:nvSpPr>
          <p:spPr>
            <a:xfrm>
              <a:off x="4890799" y="2642475"/>
              <a:ext cx="335034" cy="179830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7E64D9-9D72-8840-ADA0-CC2FAC1F254B}"/>
                </a:ext>
              </a:extLst>
            </p:cNvPr>
            <p:cNvGrpSpPr/>
            <p:nvPr/>
          </p:nvGrpSpPr>
          <p:grpSpPr>
            <a:xfrm>
              <a:off x="1175660" y="2095310"/>
              <a:ext cx="840179" cy="840179"/>
              <a:chOff x="1175660" y="1781300"/>
              <a:chExt cx="840179" cy="84017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C0D22FA-8481-914A-9E90-D65A765396C3}"/>
                  </a:ext>
                </a:extLst>
              </p:cNvPr>
              <p:cNvSpPr/>
              <p:nvPr/>
            </p:nvSpPr>
            <p:spPr>
              <a:xfrm>
                <a:off x="1175660" y="1781300"/>
                <a:ext cx="840179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6F232D9-E6A8-DE4D-8E2D-AC9D30B8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0543" y="2016723"/>
                    <a:ext cx="535981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6F232D9-E6A8-DE4D-8E2D-AC9D30B8F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543" y="2016723"/>
                    <a:ext cx="535981" cy="3916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3667279-4FB4-DC47-9ED5-F9BCEEBF5EBD}"/>
                </a:ext>
              </a:extLst>
            </p:cNvPr>
            <p:cNvGrpSpPr/>
            <p:nvPr/>
          </p:nvGrpSpPr>
          <p:grpSpPr>
            <a:xfrm>
              <a:off x="4925884" y="4766273"/>
              <a:ext cx="840179" cy="840179"/>
              <a:chOff x="1175660" y="1781300"/>
              <a:chExt cx="840179" cy="84017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DF8744F-267C-694A-BAF9-9A44B9363123}"/>
                  </a:ext>
                </a:extLst>
              </p:cNvPr>
              <p:cNvSpPr/>
              <p:nvPr/>
            </p:nvSpPr>
            <p:spPr>
              <a:xfrm>
                <a:off x="1175660" y="1781300"/>
                <a:ext cx="840179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AB780CE-77A5-794C-99B4-0A32A2F482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946" y="2016723"/>
                    <a:ext cx="3804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AB780CE-77A5-794C-99B4-0A32A2F482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946" y="2016723"/>
                    <a:ext cx="38048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4C4F7B-8FBE-5248-B755-89AC981EED1E}"/>
                </a:ext>
              </a:extLst>
            </p:cNvPr>
            <p:cNvSpPr/>
            <p:nvPr/>
          </p:nvSpPr>
          <p:spPr>
            <a:xfrm>
              <a:off x="3109450" y="3115788"/>
              <a:ext cx="840179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022560-A8D7-3C49-AE53-76B6C71872BE}"/>
                    </a:ext>
                  </a:extLst>
                </p:cNvPr>
                <p:cNvSpPr txBox="1"/>
                <p:nvPr/>
              </p:nvSpPr>
              <p:spPr>
                <a:xfrm>
                  <a:off x="3244333" y="3324795"/>
                  <a:ext cx="5359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022560-A8D7-3C49-AE53-76B6C7187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333" y="3324795"/>
                  <a:ext cx="535981" cy="391646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25C4C47-ABC6-C34C-9041-A931F3F6461D}"/>
                </a:ext>
              </a:extLst>
            </p:cNvPr>
            <p:cNvSpPr/>
            <p:nvPr/>
          </p:nvSpPr>
          <p:spPr>
            <a:xfrm>
              <a:off x="3122681" y="1089863"/>
              <a:ext cx="840179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4F8D05-2CBE-ED45-BEED-30AF767DE1E7}"/>
                    </a:ext>
                  </a:extLst>
                </p:cNvPr>
                <p:cNvSpPr txBox="1"/>
                <p:nvPr/>
              </p:nvSpPr>
              <p:spPr>
                <a:xfrm>
                  <a:off x="3257564" y="1298870"/>
                  <a:ext cx="5359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4F8D05-2CBE-ED45-BEED-30AF767DE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564" y="1298870"/>
                  <a:ext cx="535981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F67E93-E961-B943-B0B5-10EDA4BBA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379" y="575168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D1601A-6B44-E945-A8FD-B136E4B1DEDF}"/>
                </a:ext>
              </a:extLst>
            </p:cNvPr>
            <p:cNvCxnSpPr>
              <a:cxnSpLocks/>
            </p:cNvCxnSpPr>
            <p:nvPr/>
          </p:nvCxnSpPr>
          <p:spPr>
            <a:xfrm>
              <a:off x="3973379" y="1489567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FFC7261-6FFC-8E49-B105-39B93DE952B9}"/>
                    </a:ext>
                  </a:extLst>
                </p:cNvPr>
                <p:cNvSpPr txBox="1"/>
                <p:nvPr/>
              </p:nvSpPr>
              <p:spPr>
                <a:xfrm>
                  <a:off x="4396562" y="130593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FFC7261-6FFC-8E49-B105-39B93DE95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562" y="1305938"/>
                  <a:ext cx="3097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D81A0061-AF46-5D4C-BA99-DF92FA167068}"/>
                </a:ext>
              </a:extLst>
            </p:cNvPr>
            <p:cNvSpPr/>
            <p:nvPr/>
          </p:nvSpPr>
          <p:spPr>
            <a:xfrm>
              <a:off x="4890799" y="596164"/>
              <a:ext cx="335034" cy="179830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8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4ABE054-F755-7D45-883B-067CF31066AC}"/>
              </a:ext>
            </a:extLst>
          </p:cNvPr>
          <p:cNvGrpSpPr/>
          <p:nvPr/>
        </p:nvGrpSpPr>
        <p:grpSpPr>
          <a:xfrm>
            <a:off x="776288" y="309563"/>
            <a:ext cx="3144837" cy="1897062"/>
            <a:chOff x="776288" y="309563"/>
            <a:chExt cx="3144837" cy="1897062"/>
          </a:xfrm>
        </p:grpSpPr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7B94F9D3-4716-B84F-BD15-1B8F8183F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613" y="420688"/>
              <a:ext cx="1768475" cy="511175"/>
              <a:chOff x="912" y="240"/>
              <a:chExt cx="768" cy="222"/>
            </a:xfrm>
          </p:grpSpPr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DA73D61C-3A14-E345-B318-F2BEC25EC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C47CB19C-DB6D-0244-B679-567939903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C19CFA5-D826-6242-A9AA-0462CA59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725" y="309563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EF8B687D-8DE2-5F4F-84EE-572EDD07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38" y="839788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60BED2F8-86AF-A64B-9FEE-84AA61420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438" y="990600"/>
              <a:ext cx="611187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871BCA80-246F-9B4B-A88E-8D3C86E0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613" y="973138"/>
              <a:ext cx="441325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EA3A62A-237F-F94A-AF94-EB49B80E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8" y="86201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B3A6CEA-2812-734F-846E-C96771EBE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013" y="9731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70F3F276-D9A1-B844-86E2-0016F807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088" y="9731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B42F2A1B-E6AD-3942-AFE2-822C875A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86201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A1F3CCF-C75B-4B4B-A4A2-9C3E5717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B5FD0983-42DC-C94F-B832-926A2FEA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14176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326FC38F-EAE1-9741-B353-7928C96BF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Text Box 79">
              <a:extLst>
                <a:ext uri="{FF2B5EF4-FFF2-40B4-BE49-F238E27FC236}">
                  <a16:creationId xmlns:a16="http://schemas.microsoft.com/office/drawing/2014/main" id="{68861031-9D0D-3F47-AC14-5EE7AF04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1392238"/>
              <a:ext cx="4429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46C21981-6662-6A4C-81E3-95490F496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563" y="13970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FD16A285-41B3-A946-8500-BF4E030EE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25" y="530225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F810C031-2A2A-C547-8708-13F3A7AC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85566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8364C41-A13D-344E-B7C2-974056449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9063" y="10842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5B5CB769-F631-9745-9278-07CB1C3C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7F5DC4B-3CE2-9F49-BED1-4FC021A61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713" y="1084263"/>
              <a:ext cx="1651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9EC6F05-30EE-7740-B36F-4EABCFD3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17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Text Box 80">
              <a:extLst>
                <a:ext uri="{FF2B5EF4-FFF2-40B4-BE49-F238E27FC236}">
                  <a16:creationId xmlns:a16="http://schemas.microsoft.com/office/drawing/2014/main" id="{B3074208-CFE1-2942-8553-6DBCC7D2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863" y="1389063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3493941C-4429-D54E-A1FA-65669F2DC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9213" y="15192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AF849C36-E606-EC45-81D5-EF70FE33E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288" y="15192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BEA5B406-296A-894E-83B6-53C92B3F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19637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B22E78DD-42AF-B54F-BC5C-2C468009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9605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" name="Text Box 80">
              <a:extLst>
                <a:ext uri="{FF2B5EF4-FFF2-40B4-BE49-F238E27FC236}">
                  <a16:creationId xmlns:a16="http://schemas.microsoft.com/office/drawing/2014/main" id="{52625726-3EBB-F742-BF22-579D3610C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63" y="19431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751DCD4A-454C-514D-A3FE-53297736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913" y="16303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7A76BDCA-2B18-3B45-A42D-94C9B6C7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19605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A94EC275-0F8E-9647-9D05-A8CCB1F0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80">
              <a:extLst>
                <a:ext uri="{FF2B5EF4-FFF2-40B4-BE49-F238E27FC236}">
                  <a16:creationId xmlns:a16="http://schemas.microsoft.com/office/drawing/2014/main" id="{ABDA4989-9671-954A-9364-D1EB3CDFD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3" y="196215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sp>
        <p:nvSpPr>
          <p:cNvPr id="39" name="Text Box 80">
            <a:extLst>
              <a:ext uri="{FF2B5EF4-FFF2-40B4-BE49-F238E27FC236}">
                <a16:creationId xmlns:a16="http://schemas.microsoft.com/office/drawing/2014/main" id="{25D0004D-7B4F-8846-A32F-316BF8D5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938338"/>
            <a:ext cx="442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…</a:t>
            </a:r>
            <a:endParaRPr lang="en-US" altLang="en-US" sz="2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CC9DC6-0961-A54F-9513-B582BEB0FA43}"/>
              </a:ext>
            </a:extLst>
          </p:cNvPr>
          <p:cNvGrpSpPr/>
          <p:nvPr/>
        </p:nvGrpSpPr>
        <p:grpSpPr>
          <a:xfrm>
            <a:off x="381000" y="93663"/>
            <a:ext cx="284163" cy="2106612"/>
            <a:chOff x="381000" y="93663"/>
            <a:chExt cx="284163" cy="2106612"/>
          </a:xfrm>
        </p:grpSpPr>
        <p:sp>
          <p:nvSpPr>
            <p:cNvPr id="20" name="Text Box 89">
              <a:extLst>
                <a:ext uri="{FF2B5EF4-FFF2-40B4-BE49-F238E27FC236}">
                  <a16:creationId xmlns:a16="http://schemas.microsoft.com/office/drawing/2014/main" id="{5BB94836-46A5-554A-BA7C-8F9C28BE0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935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3</a:t>
              </a:r>
              <a:endParaRPr lang="en-US" altLang="en-US" sz="2400"/>
            </a:p>
          </p:txBody>
        </p:sp>
        <p:sp>
          <p:nvSpPr>
            <p:cNvPr id="21" name="Text Box 90">
              <a:extLst>
                <a:ext uri="{FF2B5EF4-FFF2-40B4-BE49-F238E27FC236}">
                  <a16:creationId xmlns:a16="http://schemas.microsoft.com/office/drawing/2014/main" id="{0B1B93A2-5EC4-844C-980B-55B86F720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4</a:t>
              </a:r>
              <a:endParaRPr lang="en-US" altLang="en-US" sz="2400"/>
            </a:p>
          </p:txBody>
        </p:sp>
        <p:sp>
          <p:nvSpPr>
            <p:cNvPr id="22" name="Text Box 89">
              <a:extLst>
                <a:ext uri="{FF2B5EF4-FFF2-40B4-BE49-F238E27FC236}">
                  <a16:creationId xmlns:a16="http://schemas.microsoft.com/office/drawing/2014/main" id="{8B2CFC1E-CD2E-7344-A4AF-7E1BDE54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620713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2</a:t>
              </a:r>
              <a:endParaRPr lang="en-US" altLang="en-US" sz="2400"/>
            </a:p>
          </p:txBody>
        </p:sp>
        <p:sp>
          <p:nvSpPr>
            <p:cNvPr id="80" name="Text Box 89">
              <a:extLst>
                <a:ext uri="{FF2B5EF4-FFF2-40B4-BE49-F238E27FC236}">
                  <a16:creationId xmlns:a16="http://schemas.microsoft.com/office/drawing/2014/main" id="{F37D3A44-4152-A64D-B435-24854CE7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93663"/>
              <a:ext cx="2746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 dirty="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i="1" dirty="0">
                  <a:latin typeface="Times" pitchFamily="2" charset="0"/>
                </a:rPr>
                <a:t>1</a:t>
              </a:r>
              <a:endParaRPr lang="en-US" altLang="en-US" sz="24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854C27-4DF2-8144-88AD-65C70D4B113C}"/>
              </a:ext>
            </a:extLst>
          </p:cNvPr>
          <p:cNvGrpSpPr/>
          <p:nvPr/>
        </p:nvGrpSpPr>
        <p:grpSpPr>
          <a:xfrm>
            <a:off x="4464844" y="303213"/>
            <a:ext cx="2014014" cy="1904135"/>
            <a:chOff x="5420321" y="304656"/>
            <a:chExt cx="2014014" cy="190413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3E69DCA-00CC-6047-9ED0-00DC2CF8521E}"/>
                </a:ext>
              </a:extLst>
            </p:cNvPr>
            <p:cNvGrpSpPr/>
            <p:nvPr/>
          </p:nvGrpSpPr>
          <p:grpSpPr>
            <a:xfrm>
              <a:off x="7207487" y="1034761"/>
              <a:ext cx="220662" cy="1160609"/>
              <a:chOff x="7207487" y="1025525"/>
              <a:chExt cx="220662" cy="1160609"/>
            </a:xfrm>
          </p:grpSpPr>
          <p:sp>
            <p:nvSpPr>
              <p:cNvPr id="141" name="Line 7">
                <a:extLst>
                  <a:ext uri="{FF2B5EF4-FFF2-40B4-BE49-F238E27FC236}">
                    <a16:creationId xmlns:a16="http://schemas.microsoft.com/office/drawing/2014/main" id="{BEA21053-6DA5-1843-A102-510C484DA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025525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Oval 10">
                <a:extLst>
                  <a:ext uri="{FF2B5EF4-FFF2-40B4-BE49-F238E27FC236}">
                    <a16:creationId xmlns:a16="http://schemas.microsoft.com/office/drawing/2014/main" id="{FC30C260-6E32-1443-B8F5-97370BF8B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414463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13EE8ABF-7553-F64B-A346-F952A3702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630363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10">
                <a:extLst>
                  <a:ext uri="{FF2B5EF4-FFF2-40B4-BE49-F238E27FC236}">
                    <a16:creationId xmlns:a16="http://schemas.microsoft.com/office/drawing/2014/main" id="{85A19055-1B53-714D-BC85-1D14B9C4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96388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31" name="Line 7">
              <a:extLst>
                <a:ext uri="{FF2B5EF4-FFF2-40B4-BE49-F238E27FC236}">
                  <a16:creationId xmlns:a16="http://schemas.microsoft.com/office/drawing/2014/main" id="{5403B3E8-AB85-B94C-9182-2B2D5ED3B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046594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0">
              <a:extLst>
                <a:ext uri="{FF2B5EF4-FFF2-40B4-BE49-F238E27FC236}">
                  <a16:creationId xmlns:a16="http://schemas.microsoft.com/office/drawing/2014/main" id="{86E09398-C1A6-3F4A-BBF5-6750519B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435532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" name="Line 7">
              <a:extLst>
                <a:ext uri="{FF2B5EF4-FFF2-40B4-BE49-F238E27FC236}">
                  <a16:creationId xmlns:a16="http://schemas.microsoft.com/office/drawing/2014/main" id="{EC84BB99-C46D-5044-9B5B-8EE62251F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03837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0">
              <a:extLst>
                <a:ext uri="{FF2B5EF4-FFF2-40B4-BE49-F238E27FC236}">
                  <a16:creationId xmlns:a16="http://schemas.microsoft.com/office/drawing/2014/main" id="{7A8B135F-3E6B-734E-80AD-E80874D3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42730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5" name="Text Box 11">
              <a:extLst>
                <a:ext uri="{FF2B5EF4-FFF2-40B4-BE49-F238E27FC236}">
                  <a16:creationId xmlns:a16="http://schemas.microsoft.com/office/drawing/2014/main" id="{4FD549DC-7E2D-CA47-B77D-A809F2ED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41547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…</a:t>
              </a:r>
              <a:endParaRPr lang="en-US" altLang="en-US" sz="2400" dirty="0"/>
            </a:p>
          </p:txBody>
        </p:sp>
        <p:sp>
          <p:nvSpPr>
            <p:cNvPr id="136" name="Line 7">
              <a:extLst>
                <a:ext uri="{FF2B5EF4-FFF2-40B4-BE49-F238E27FC236}">
                  <a16:creationId xmlns:a16="http://schemas.microsoft.com/office/drawing/2014/main" id="{6EADE6E7-4445-714C-B0EF-F1877210D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653019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10">
              <a:extLst>
                <a:ext uri="{FF2B5EF4-FFF2-40B4-BE49-F238E27FC236}">
                  <a16:creationId xmlns:a16="http://schemas.microsoft.com/office/drawing/2014/main" id="{6D1B9540-36DA-6140-B989-F16C73BC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986541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D4406EA3-F4B9-814D-ACA8-4F5C06FE6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64320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030D0E9D-06AD-DC4F-B016-1AB95E19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97672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0" name="Text Box 11">
              <a:extLst>
                <a:ext uri="{FF2B5EF4-FFF2-40B4-BE49-F238E27FC236}">
                  <a16:creationId xmlns:a16="http://schemas.microsoft.com/office/drawing/2014/main" id="{3A23C7FE-FC0B-DE43-8581-97A73E69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953783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grpSp>
          <p:nvGrpSpPr>
            <p:cNvPr id="89" name="Group 12">
              <a:extLst>
                <a:ext uri="{FF2B5EF4-FFF2-40B4-BE49-F238E27FC236}">
                  <a16:creationId xmlns:a16="http://schemas.microsoft.com/office/drawing/2014/main" id="{EA3D42B9-5318-3E41-A8BF-F9812CE8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735" y="415781"/>
              <a:ext cx="1768475" cy="511175"/>
              <a:chOff x="912" y="240"/>
              <a:chExt cx="768" cy="222"/>
            </a:xfrm>
          </p:grpSpPr>
          <p:sp>
            <p:nvSpPr>
              <p:cNvPr id="119" name="Line 6">
                <a:extLst>
                  <a:ext uri="{FF2B5EF4-FFF2-40B4-BE49-F238E27FC236}">
                    <a16:creationId xmlns:a16="http://schemas.microsoft.com/office/drawing/2014/main" id="{189314ED-EC01-6745-8653-573B9A2F1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4CC044B-4B87-5643-932F-F52B2712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5">
              <a:extLst>
                <a:ext uri="{FF2B5EF4-FFF2-40B4-BE49-F238E27FC236}">
                  <a16:creationId xmlns:a16="http://schemas.microsoft.com/office/drawing/2014/main" id="{AD96A6A7-8B16-B24E-A82B-FF4C74C4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847" y="304656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B38A809C-C5B7-674F-996A-9A44067EB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360" y="834881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AEA1C1F7-9757-1149-8147-25CD2AA9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610" y="85710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A1A9A79-A3CD-1A4D-9694-88A8FF29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72" y="857106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3" name="Line 7">
              <a:extLst>
                <a:ext uri="{FF2B5EF4-FFF2-40B4-BE49-F238E27FC236}">
                  <a16:creationId xmlns:a16="http://schemas.microsoft.com/office/drawing/2014/main" id="{E7FD9359-40B7-1943-BDAF-2D8B87C0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6247" y="525318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">
              <a:extLst>
                <a:ext uri="{FF2B5EF4-FFF2-40B4-BE49-F238E27FC236}">
                  <a16:creationId xmlns:a16="http://schemas.microsoft.com/office/drawing/2014/main" id="{9566A824-6F11-2749-A016-49D353AF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710" y="85075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8BF698-469B-394E-9270-FDFB02BC4055}"/>
              </a:ext>
            </a:extLst>
          </p:cNvPr>
          <p:cNvGrpSpPr/>
          <p:nvPr/>
        </p:nvGrpSpPr>
        <p:grpSpPr>
          <a:xfrm>
            <a:off x="2307413" y="3012933"/>
            <a:ext cx="4914124" cy="2106612"/>
            <a:chOff x="2307413" y="3012933"/>
            <a:chExt cx="4914124" cy="210661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0478A1C-C0FD-BF42-B95A-DE4065E2C365}"/>
                </a:ext>
              </a:extLst>
            </p:cNvPr>
            <p:cNvGrpSpPr/>
            <p:nvPr/>
          </p:nvGrpSpPr>
          <p:grpSpPr>
            <a:xfrm>
              <a:off x="2727325" y="3106595"/>
              <a:ext cx="4494212" cy="1927372"/>
              <a:chOff x="4421188" y="307975"/>
              <a:chExt cx="4494212" cy="1927372"/>
            </a:xfrm>
          </p:grpSpPr>
          <p:grpSp>
            <p:nvGrpSpPr>
              <p:cNvPr id="40" name="Group 12">
                <a:extLst>
                  <a:ext uri="{FF2B5EF4-FFF2-40B4-BE49-F238E27FC236}">
                    <a16:creationId xmlns:a16="http://schemas.microsoft.com/office/drawing/2014/main" id="{6AA7705C-2FD0-964D-BCC5-4DFBE40FA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00875" y="444500"/>
                <a:ext cx="1768475" cy="511175"/>
                <a:chOff x="912" y="240"/>
                <a:chExt cx="768" cy="222"/>
              </a:xfrm>
            </p:grpSpPr>
            <p:sp>
              <p:nvSpPr>
                <p:cNvPr id="41" name="Line 6">
                  <a:extLst>
                    <a:ext uri="{FF2B5EF4-FFF2-40B4-BE49-F238E27FC236}">
                      <a16:creationId xmlns:a16="http://schemas.microsoft.com/office/drawing/2014/main" id="{E2798D57-6374-6849-9812-9F883C1634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12" y="240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7">
                  <a:extLst>
                    <a:ext uri="{FF2B5EF4-FFF2-40B4-BE49-F238E27FC236}">
                      <a16:creationId xmlns:a16="http://schemas.microsoft.com/office/drawing/2014/main" id="{DFD37F85-4A98-A04B-973B-66657136A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240"/>
                  <a:ext cx="384" cy="2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Text Box 11">
                <a:extLst>
                  <a:ext uri="{FF2B5EF4-FFF2-40B4-BE49-F238E27FC236}">
                    <a16:creationId xmlns:a16="http://schemas.microsoft.com/office/drawing/2014/main" id="{9F388B1C-2D76-EA4F-A771-DC334910E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3713" y="838200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B31EA6B2-512D-A342-AA9F-89F35C0F1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860425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5" name="Line 7">
                <a:extLst>
                  <a:ext uri="{FF2B5EF4-FFF2-40B4-BE49-F238E27FC236}">
                    <a16:creationId xmlns:a16="http://schemas.microsoft.com/office/drawing/2014/main" id="{CED3B5CC-6F7D-3C46-9A07-EE29C0890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05738" y="457200"/>
                <a:ext cx="111125" cy="403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0">
                <a:extLst>
                  <a:ext uri="{FF2B5EF4-FFF2-40B4-BE49-F238E27FC236}">
                    <a16:creationId xmlns:a16="http://schemas.microsoft.com/office/drawing/2014/main" id="{D46E64D8-9AB5-EB41-8DD0-548E43D7C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8100" y="852488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C452F985-A99C-2741-9B91-F00F92079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738" y="307975"/>
                <a:ext cx="222250" cy="2206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48" name="Group 12">
                <a:extLst>
                  <a:ext uri="{FF2B5EF4-FFF2-40B4-BE49-F238E27FC236}">
                    <a16:creationId xmlns:a16="http://schemas.microsoft.com/office/drawing/2014/main" id="{E15C629F-F070-EF44-977E-7F4D4473E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13450" y="996950"/>
                <a:ext cx="1285875" cy="519113"/>
                <a:chOff x="912" y="237"/>
                <a:chExt cx="558" cy="225"/>
              </a:xfrm>
            </p:grpSpPr>
            <p:sp>
              <p:nvSpPr>
                <p:cNvPr id="49" name="Line 6">
                  <a:extLst>
                    <a:ext uri="{FF2B5EF4-FFF2-40B4-BE49-F238E27FC236}">
                      <a16:creationId xmlns:a16="http://schemas.microsoft.com/office/drawing/2014/main" id="{53D48D82-93A9-DE46-A19C-F4D90BFB6E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12" y="240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7">
                  <a:extLst>
                    <a:ext uri="{FF2B5EF4-FFF2-40B4-BE49-F238E27FC236}">
                      <a16:creationId xmlns:a16="http://schemas.microsoft.com/office/drawing/2014/main" id="{75C3144D-3776-2247-B480-54FBCBC4E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7" y="237"/>
                  <a:ext cx="143" cy="1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Text Box 11">
                <a:extLst>
                  <a:ext uri="{FF2B5EF4-FFF2-40B4-BE49-F238E27FC236}">
                    <a16:creationId xmlns:a16="http://schemas.microsoft.com/office/drawing/2014/main" id="{91DEDEEF-AA66-E34E-8520-E7FE77517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6725" y="1409700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52" name="Oval 10">
                <a:extLst>
                  <a:ext uri="{FF2B5EF4-FFF2-40B4-BE49-F238E27FC236}">
                    <a16:creationId xmlns:a16="http://schemas.microsoft.com/office/drawing/2014/main" id="{C8538DFF-26AC-7044-841F-1D5CDD558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7888" y="1431925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3" name="Line 7">
                <a:extLst>
                  <a:ext uri="{FF2B5EF4-FFF2-40B4-BE49-F238E27FC236}">
                    <a16:creationId xmlns:a16="http://schemas.microsoft.com/office/drawing/2014/main" id="{CA6B57EA-4630-4446-8E95-E4F9B4F85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8925" y="1022350"/>
                <a:ext cx="319088" cy="487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0">
                <a:extLst>
                  <a:ext uri="{FF2B5EF4-FFF2-40B4-BE49-F238E27FC236}">
                    <a16:creationId xmlns:a16="http://schemas.microsoft.com/office/drawing/2014/main" id="{98DE3EE3-0D68-D94C-B9F2-EEBC6EE9D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1438275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5" name="Oval 9">
                <a:extLst>
                  <a:ext uri="{FF2B5EF4-FFF2-40B4-BE49-F238E27FC236}">
                    <a16:creationId xmlns:a16="http://schemas.microsoft.com/office/drawing/2014/main" id="{07242BDD-C39B-0D49-BE72-FEC9B4F58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5463" y="860425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6" name="Line 7">
                <a:extLst>
                  <a:ext uri="{FF2B5EF4-FFF2-40B4-BE49-F238E27FC236}">
                    <a16:creationId xmlns:a16="http://schemas.microsoft.com/office/drawing/2014/main" id="{8146C238-9AC4-2943-8C00-FED46733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7638" y="1073150"/>
                <a:ext cx="1587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0">
                <a:extLst>
                  <a:ext uri="{FF2B5EF4-FFF2-40B4-BE49-F238E27FC236}">
                    <a16:creationId xmlns:a16="http://schemas.microsoft.com/office/drawing/2014/main" id="{6443E24A-E71C-3B40-BFC8-9D5E0290E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8100" y="1462088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" name="Line 7">
                <a:extLst>
                  <a:ext uri="{FF2B5EF4-FFF2-40B4-BE49-F238E27FC236}">
                    <a16:creationId xmlns:a16="http://schemas.microsoft.com/office/drawing/2014/main" id="{B2116459-E11A-094C-95E1-7DFF02195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04275" y="1073150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10">
                <a:extLst>
                  <a:ext uri="{FF2B5EF4-FFF2-40B4-BE49-F238E27FC236}">
                    <a16:creationId xmlns:a16="http://schemas.microsoft.com/office/drawing/2014/main" id="{B1DFC888-E6CF-B242-A97D-2586DDDB0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1462088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0" name="Text Box 11">
                <a:extLst>
                  <a:ext uri="{FF2B5EF4-FFF2-40B4-BE49-F238E27FC236}">
                    <a16:creationId xmlns:a16="http://schemas.microsoft.com/office/drawing/2014/main" id="{B76C192B-D4C4-F14B-B8FF-B8EFB93E4A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3713" y="1431925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61" name="Line 7">
                <a:extLst>
                  <a:ext uri="{FF2B5EF4-FFF2-40B4-BE49-F238E27FC236}">
                    <a16:creationId xmlns:a16="http://schemas.microsoft.com/office/drawing/2014/main" id="{F879E403-F178-1446-8BFF-5377012EA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42100" y="1658938"/>
                <a:ext cx="3175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0">
                <a:extLst>
                  <a:ext uri="{FF2B5EF4-FFF2-40B4-BE49-F238E27FC236}">
                    <a16:creationId xmlns:a16="http://schemas.microsoft.com/office/drawing/2014/main" id="{95CDDB7B-36A3-104F-A456-93FEA7CC8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1992459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" name="Line 7">
                <a:extLst>
                  <a:ext uri="{FF2B5EF4-FFF2-40B4-BE49-F238E27FC236}">
                    <a16:creationId xmlns:a16="http://schemas.microsoft.com/office/drawing/2014/main" id="{D7A5989B-C553-5642-B366-D2AA5AF6F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37425" y="1658938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10">
                <a:extLst>
                  <a:ext uri="{FF2B5EF4-FFF2-40B4-BE49-F238E27FC236}">
                    <a16:creationId xmlns:a16="http://schemas.microsoft.com/office/drawing/2014/main" id="{2A539C52-8661-0E40-8FE6-CB5088C01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7888" y="1992459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" name="Text Box 11">
                <a:extLst>
                  <a:ext uri="{FF2B5EF4-FFF2-40B4-BE49-F238E27FC236}">
                    <a16:creationId xmlns:a16="http://schemas.microsoft.com/office/drawing/2014/main" id="{012C7C44-0203-D544-B512-1E9EEF32E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6725" y="1962297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66" name="Line 6">
                <a:extLst>
                  <a:ext uri="{FF2B5EF4-FFF2-40B4-BE49-F238E27FC236}">
                    <a16:creationId xmlns:a16="http://schemas.microsoft.com/office/drawing/2014/main" id="{62EC7C77-2229-FA46-A802-EE661EF10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4061" y="1508125"/>
                <a:ext cx="1179227" cy="6097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">
                <a:extLst>
                  <a:ext uri="{FF2B5EF4-FFF2-40B4-BE49-F238E27FC236}">
                    <a16:creationId xmlns:a16="http://schemas.microsoft.com/office/drawing/2014/main" id="{6D958776-72E3-DD45-AB97-E0E5213D2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6625" y="1577975"/>
                <a:ext cx="115888" cy="4937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11">
                <a:extLst>
                  <a:ext uri="{FF2B5EF4-FFF2-40B4-BE49-F238E27FC236}">
                    <a16:creationId xmlns:a16="http://schemas.microsoft.com/office/drawing/2014/main" id="{D0635881-7BAE-C047-A604-5E13124FA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1038" y="1941659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BD5F945E-E49A-454E-B52E-6EE6C24E3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588" y="200833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0" name="Oval 10">
                <a:extLst>
                  <a:ext uri="{FF2B5EF4-FFF2-40B4-BE49-F238E27FC236}">
                    <a16:creationId xmlns:a16="http://schemas.microsoft.com/office/drawing/2014/main" id="{FB882FA6-0E2F-104A-84F6-8188E4F9C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3613" y="1994047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1" name="Line 7">
                <a:extLst>
                  <a:ext uri="{FF2B5EF4-FFF2-40B4-BE49-F238E27FC236}">
                    <a16:creationId xmlns:a16="http://schemas.microsoft.com/office/drawing/2014/main" id="{DD95AD23-AC3D-3845-89D2-F55530AAC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67375" y="1630363"/>
                <a:ext cx="258763" cy="414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6E85C040-85DD-C145-BAD3-46E0426B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725" y="1989284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3" name="Oval 9">
                <a:extLst>
                  <a:ext uri="{FF2B5EF4-FFF2-40B4-BE49-F238E27FC236}">
                    <a16:creationId xmlns:a16="http://schemas.microsoft.com/office/drawing/2014/main" id="{74A2E96C-87FC-DF4F-BDB1-A0FB950BB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863" y="1422400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" name="Rounded Rectangle 1">
                <a:extLst>
                  <a:ext uri="{FF2B5EF4-FFF2-40B4-BE49-F238E27FC236}">
                    <a16:creationId xmlns:a16="http://schemas.microsoft.com/office/drawing/2014/main" id="{1715B34E-B0AE-DF4B-A98D-9B27B5ABA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99909">
                <a:off x="4421188" y="1027113"/>
                <a:ext cx="4068762" cy="4318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Line 7">
                <a:extLst>
                  <a:ext uri="{FF2B5EF4-FFF2-40B4-BE49-F238E27FC236}">
                    <a16:creationId xmlns:a16="http://schemas.microsoft.com/office/drawing/2014/main" id="{8F2B525C-B7E7-6541-9310-04BB3D337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7638" y="1679575"/>
                <a:ext cx="1587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10">
                <a:extLst>
                  <a:ext uri="{FF2B5EF4-FFF2-40B4-BE49-F238E27FC236}">
                    <a16:creationId xmlns:a16="http://schemas.microsoft.com/office/drawing/2014/main" id="{A771609D-F88B-A842-BD38-B1156341C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8100" y="2013097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" name="Line 7">
                <a:extLst>
                  <a:ext uri="{FF2B5EF4-FFF2-40B4-BE49-F238E27FC236}">
                    <a16:creationId xmlns:a16="http://schemas.microsoft.com/office/drawing/2014/main" id="{D1E64F86-AC4E-5E40-BF5D-8CFC61A3F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04275" y="1677988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0">
                <a:extLst>
                  <a:ext uri="{FF2B5EF4-FFF2-40B4-BE49-F238E27FC236}">
                    <a16:creationId xmlns:a16="http://schemas.microsoft.com/office/drawing/2014/main" id="{B7F2A496-E82C-4A4B-AD95-3E60618DD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2011509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" name="Text Box 11">
                <a:extLst>
                  <a:ext uri="{FF2B5EF4-FFF2-40B4-BE49-F238E27FC236}">
                    <a16:creationId xmlns:a16="http://schemas.microsoft.com/office/drawing/2014/main" id="{0F3F6F2D-5A80-C242-9A2A-A6B850621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3713" y="1970234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A4396CF-38FD-1944-8966-D2F67377DCE4}"/>
                </a:ext>
              </a:extLst>
            </p:cNvPr>
            <p:cNvGrpSpPr/>
            <p:nvPr/>
          </p:nvGrpSpPr>
          <p:grpSpPr>
            <a:xfrm>
              <a:off x="2307413" y="3012933"/>
              <a:ext cx="284163" cy="2106612"/>
              <a:chOff x="381000" y="93663"/>
              <a:chExt cx="284163" cy="2106612"/>
            </a:xfrm>
          </p:grpSpPr>
          <p:sp>
            <p:nvSpPr>
              <p:cNvPr id="108" name="Text Box 89">
                <a:extLst>
                  <a:ext uri="{FF2B5EF4-FFF2-40B4-BE49-F238E27FC236}">
                    <a16:creationId xmlns:a16="http://schemas.microsoft.com/office/drawing/2014/main" id="{5563D202-F008-E743-955F-1DC9BA602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149350"/>
                <a:ext cx="2841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" pitchFamily="2" charset="0"/>
                  </a:rPr>
                  <a:t>3</a:t>
                </a:r>
                <a:endParaRPr lang="en-US" altLang="en-US" sz="2400"/>
              </a:p>
            </p:txBody>
          </p:sp>
          <p:sp>
            <p:nvSpPr>
              <p:cNvPr id="109" name="Text Box 90">
                <a:extLst>
                  <a:ext uri="{FF2B5EF4-FFF2-40B4-BE49-F238E27FC236}">
                    <a16:creationId xmlns:a16="http://schemas.microsoft.com/office/drawing/2014/main" id="{0556426B-A05E-6F42-8122-B025409C2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676400"/>
                <a:ext cx="2841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" pitchFamily="2" charset="0"/>
                  </a:rPr>
                  <a:t>4</a:t>
                </a:r>
                <a:endParaRPr lang="en-US" altLang="en-US" sz="2400"/>
              </a:p>
            </p:txBody>
          </p:sp>
          <p:sp>
            <p:nvSpPr>
              <p:cNvPr id="110" name="Text Box 89">
                <a:extLst>
                  <a:ext uri="{FF2B5EF4-FFF2-40B4-BE49-F238E27FC236}">
                    <a16:creationId xmlns:a16="http://schemas.microsoft.com/office/drawing/2014/main" id="{788B7683-12FC-4A4F-92B4-684A801B8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620713"/>
                <a:ext cx="2841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" pitchFamily="2" charset="0"/>
                  </a:rPr>
                  <a:t>2</a:t>
                </a:r>
                <a:endParaRPr lang="en-US" altLang="en-US" sz="2400"/>
              </a:p>
            </p:txBody>
          </p:sp>
          <p:sp>
            <p:nvSpPr>
              <p:cNvPr id="111" name="Text Box 89">
                <a:extLst>
                  <a:ext uri="{FF2B5EF4-FFF2-40B4-BE49-F238E27FC236}">
                    <a16:creationId xmlns:a16="http://schemas.microsoft.com/office/drawing/2014/main" id="{FF873D87-07D3-3D42-8E68-2C3AAE22C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763" y="93663"/>
                <a:ext cx="274637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 dirty="0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i="1" dirty="0">
                    <a:latin typeface="Times" pitchFamily="2" charset="0"/>
                  </a:rPr>
                  <a:t>1</a:t>
                </a:r>
                <a:endParaRPr lang="en-US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404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8AF1E-5EC2-CB4B-9A7A-A8D4DD507757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B0EDE3-AC2C-7B4C-8632-C31632A3EAB9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C552661-DA1B-CA4A-AB2A-D61C6641F0A2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D3B9FB-5D57-314E-84B2-94F76EE6FE45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078D8EA-D177-F04B-8F29-F14A34F12671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7E81-C3F5-7749-A34B-3643618E75F1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84925E-FA5C-DE41-98C8-E95425318A42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38E92-81C4-5C41-A066-E80F23DE24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=4.2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/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3EFBE-6693-1540-BDB8-26691631A95B}"/>
              </a:ext>
            </a:extLst>
          </p:cNvPr>
          <p:cNvCxnSpPr>
            <a:cxnSpLocks/>
          </p:cNvCxnSpPr>
          <p:nvPr/>
        </p:nvCxnSpPr>
        <p:spPr>
          <a:xfrm>
            <a:off x="7422974" y="625033"/>
            <a:ext cx="0" cy="227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8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3C107-8C87-7546-ACF7-C4FBE6C66101}"/>
              </a:ext>
            </a:extLst>
          </p:cNvPr>
          <p:cNvSpPr/>
          <p:nvPr/>
        </p:nvSpPr>
        <p:spPr>
          <a:xfrm>
            <a:off x="3078173" y="1543693"/>
            <a:ext cx="123351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5E3193-AB05-0642-96FC-89F927A573FB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1AD92A-BCFF-7148-9967-5430F5A9F00F}"/>
              </a:ext>
            </a:extLst>
          </p:cNvPr>
          <p:cNvSpPr txBox="1"/>
          <p:nvPr/>
        </p:nvSpPr>
        <p:spPr>
          <a:xfrm>
            <a:off x="2404492" y="179361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1.5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4D606-C38C-5F44-B437-E889588FA2FB}"/>
              </a:ext>
            </a:extLst>
          </p:cNvPr>
          <p:cNvCxnSpPr>
            <a:cxnSpLocks/>
          </p:cNvCxnSpPr>
          <p:nvPr/>
        </p:nvCxnSpPr>
        <p:spPr>
          <a:xfrm>
            <a:off x="3079232" y="544437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AFB34-E697-6645-8054-469D05231C8B}"/>
              </a:ext>
            </a:extLst>
          </p:cNvPr>
          <p:cNvCxnSpPr>
            <a:cxnSpLocks/>
          </p:cNvCxnSpPr>
          <p:nvPr/>
        </p:nvCxnSpPr>
        <p:spPr>
          <a:xfrm>
            <a:off x="4720878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/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961D848-50C2-3A4E-8C35-C15F8DF54318}"/>
              </a:ext>
            </a:extLst>
          </p:cNvPr>
          <p:cNvSpPr/>
          <p:nvPr/>
        </p:nvSpPr>
        <p:spPr>
          <a:xfrm>
            <a:off x="5822275" y="2132850"/>
            <a:ext cx="1082391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5BE31-45C9-2440-923D-B5EC7C3CC531}"/>
              </a:ext>
            </a:extLst>
          </p:cNvPr>
          <p:cNvSpPr/>
          <p:nvPr/>
        </p:nvSpPr>
        <p:spPr>
          <a:xfrm>
            <a:off x="4740014" y="2132850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D4150-7BFE-9947-A7F2-4D227D1666DA}"/>
              </a:ext>
            </a:extLst>
          </p:cNvPr>
          <p:cNvSpPr/>
          <p:nvPr/>
        </p:nvSpPr>
        <p:spPr>
          <a:xfrm>
            <a:off x="5298000" y="2732210"/>
            <a:ext cx="532262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853C04-C77A-C044-B6A1-75BE9C3BFA28}"/>
              </a:ext>
            </a:extLst>
          </p:cNvPr>
          <p:cNvSpPr/>
          <p:nvPr/>
        </p:nvSpPr>
        <p:spPr>
          <a:xfrm>
            <a:off x="4748001" y="2732210"/>
            <a:ext cx="536126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5C47EB64-2567-584E-AFF2-EFECF62AB800}"/>
              </a:ext>
            </a:extLst>
          </p:cNvPr>
          <p:cNvSpPr/>
          <p:nvPr/>
        </p:nvSpPr>
        <p:spPr>
          <a:xfrm rot="1546127">
            <a:off x="6032309" y="2565772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/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F3D9E2-952B-0247-B6D1-F6584D035EA6}"/>
              </a:ext>
            </a:extLst>
          </p:cNvPr>
          <p:cNvCxnSpPr>
            <a:cxnSpLocks/>
          </p:cNvCxnSpPr>
          <p:nvPr/>
        </p:nvCxnSpPr>
        <p:spPr>
          <a:xfrm>
            <a:off x="5834657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/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75FA95B-51EF-2641-9851-044698AB7104}"/>
              </a:ext>
            </a:extLst>
          </p:cNvPr>
          <p:cNvSpPr/>
          <p:nvPr/>
        </p:nvSpPr>
        <p:spPr>
          <a:xfrm>
            <a:off x="1845291" y="888664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/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31FC4-E6A5-3B4B-9D33-45FF484650FD}"/>
              </a:ext>
            </a:extLst>
          </p:cNvPr>
          <p:cNvCxnSpPr>
            <a:cxnSpLocks/>
          </p:cNvCxnSpPr>
          <p:nvPr/>
        </p:nvCxnSpPr>
        <p:spPr>
          <a:xfrm>
            <a:off x="2859227" y="525322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1B5362-AA86-0141-8318-DDC66A82DF1A}"/>
              </a:ext>
            </a:extLst>
          </p:cNvPr>
          <p:cNvSpPr/>
          <p:nvPr/>
        </p:nvSpPr>
        <p:spPr>
          <a:xfrm>
            <a:off x="4318946" y="1543693"/>
            <a:ext cx="40919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980310-0F53-2042-A561-68EA9F0025BF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D7CB46-9218-FF43-8C4B-05907E45797C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ECEF22-A4C5-1E4E-B6A3-187C413FC267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40643-7C5F-5840-81FE-274E8C25E2EC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8AED93F-3C2F-4148-8A6B-DADA45C96B4E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BF6C-314D-1344-A1B2-6FD8C6564EB3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E154B-C5E0-274E-A6CC-6DC2F04FD67B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27CF8-0440-F04F-97F3-6BCD2C7019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C0FAF0-60FC-9C47-AA70-1E3652A80538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05394-110C-BA44-9361-30E0F3C4FB9F}"/>
              </a:ext>
            </a:extLst>
          </p:cNvPr>
          <p:cNvSpPr/>
          <p:nvPr/>
        </p:nvSpPr>
        <p:spPr>
          <a:xfrm>
            <a:off x="3078173" y="4203106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2A035A-4922-E54E-9626-C00D035D28B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CA74FB-7474-374A-92D7-0E9F5CA9F648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3BB68-BA66-D149-9B47-B62C0239B814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/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/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DC07E320-49DA-D540-BE1C-47BDEF665CF7}"/>
              </a:ext>
            </a:extLst>
          </p:cNvPr>
          <p:cNvSpPr/>
          <p:nvPr/>
        </p:nvSpPr>
        <p:spPr>
          <a:xfrm>
            <a:off x="3935225" y="4792263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E6D69-2CB9-EA44-93E9-80190A326E8A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5847F-B29B-3849-BA94-57B69D63A827}"/>
              </a:ext>
            </a:extLst>
          </p:cNvPr>
          <p:cNvSpPr/>
          <p:nvPr/>
        </p:nvSpPr>
        <p:spPr>
          <a:xfrm>
            <a:off x="3902096" y="4203106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F9588E-3BCB-6F4C-BD8C-7BD6648757C1}"/>
              </a:ext>
            </a:extLst>
          </p:cNvPr>
          <p:cNvCxnSpPr>
            <a:cxnSpLocks/>
          </p:cNvCxnSpPr>
          <p:nvPr/>
        </p:nvCxnSpPr>
        <p:spPr>
          <a:xfrm>
            <a:off x="5978819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FC6D8C-5F2E-E34C-9F0F-669782B77092}"/>
              </a:ext>
            </a:extLst>
          </p:cNvPr>
          <p:cNvSpPr/>
          <p:nvPr/>
        </p:nvSpPr>
        <p:spPr>
          <a:xfrm>
            <a:off x="5025473" y="4792263"/>
            <a:ext cx="953345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AEC59-F84F-A348-8935-0E5581A32D7D}"/>
              </a:ext>
            </a:extLst>
          </p:cNvPr>
          <p:cNvCxnSpPr>
            <a:cxnSpLocks/>
          </p:cNvCxnSpPr>
          <p:nvPr/>
        </p:nvCxnSpPr>
        <p:spPr>
          <a:xfrm>
            <a:off x="3313962" y="3190899"/>
            <a:ext cx="0" cy="2707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/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8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6DA6E-A65B-4641-87EE-9449C681B057}"/>
              </a:ext>
            </a:extLst>
          </p:cNvPr>
          <p:cNvSpPr/>
          <p:nvPr/>
        </p:nvSpPr>
        <p:spPr>
          <a:xfrm>
            <a:off x="3309672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0AA67-8F2C-E24A-96C4-2235825921D1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F93CEB0-F9EC-3B48-BEF9-B92BBFB886CA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F337DE-30EF-8649-BDB9-BF17657EB78B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/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/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3D4390-DCF0-A44F-863B-681660D6B2F1}"/>
              </a:ext>
            </a:extLst>
          </p:cNvPr>
          <p:cNvSpPr/>
          <p:nvPr/>
        </p:nvSpPr>
        <p:spPr>
          <a:xfrm>
            <a:off x="4138289" y="214716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A8B28-9381-6449-9DB8-3AECC9FCB45C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886E7-EDEA-D34D-A344-9250B5E4D580}"/>
              </a:ext>
            </a:extLst>
          </p:cNvPr>
          <p:cNvSpPr/>
          <p:nvPr/>
        </p:nvSpPr>
        <p:spPr>
          <a:xfrm>
            <a:off x="4133595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7554BB-9692-BB44-87A9-5047C1B83330}"/>
              </a:ext>
            </a:extLst>
          </p:cNvPr>
          <p:cNvCxnSpPr>
            <a:cxnSpLocks/>
          </p:cNvCxnSpPr>
          <p:nvPr/>
        </p:nvCxnSpPr>
        <p:spPr>
          <a:xfrm>
            <a:off x="49614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=21.1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D2D50A5-32FB-D048-86A2-918A353E82F0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CEA51-57DA-3844-97DE-3774F7C17977}"/>
              </a:ext>
            </a:extLst>
          </p:cNvPr>
          <p:cNvSpPr/>
          <p:nvPr/>
        </p:nvSpPr>
        <p:spPr>
          <a:xfrm>
            <a:off x="3309667" y="4203106"/>
            <a:ext cx="164891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0F8CF-BD4C-5949-8C35-4393EE57E21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92EE2-A0D8-8044-8D31-81208C4222BF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279783-6B47-8546-8E30-0A44202A9897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/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/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44B1AC0-E64E-074F-BDDB-4A417E10D954}"/>
              </a:ext>
            </a:extLst>
          </p:cNvPr>
          <p:cNvSpPr/>
          <p:nvPr/>
        </p:nvSpPr>
        <p:spPr>
          <a:xfrm>
            <a:off x="5169522" y="4792263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D6D4D-0639-CE41-B423-A872FDA85D1E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54E7D5-6FC8-CB4F-9FE3-770E68A6C753}"/>
              </a:ext>
            </a:extLst>
          </p:cNvPr>
          <p:cNvSpPr/>
          <p:nvPr/>
        </p:nvSpPr>
        <p:spPr>
          <a:xfrm>
            <a:off x="4958578" y="4203106"/>
            <a:ext cx="20940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A23696-89CB-4342-A086-814D6DAD6453}"/>
              </a:ext>
            </a:extLst>
          </p:cNvPr>
          <p:cNvCxnSpPr>
            <a:cxnSpLocks/>
          </p:cNvCxnSpPr>
          <p:nvPr/>
        </p:nvCxnSpPr>
        <p:spPr>
          <a:xfrm>
            <a:off x="6110300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AD3B4-6AD4-C647-AA00-4D6E69AF7A1E}"/>
              </a:ext>
            </a:extLst>
          </p:cNvPr>
          <p:cNvSpPr/>
          <p:nvPr/>
        </p:nvSpPr>
        <p:spPr>
          <a:xfrm>
            <a:off x="6259770" y="4792263"/>
            <a:ext cx="953345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772FEB-9965-754E-8CC5-C2DF8B306216}"/>
              </a:ext>
            </a:extLst>
          </p:cNvPr>
          <p:cNvCxnSpPr>
            <a:cxnSpLocks/>
          </p:cNvCxnSpPr>
          <p:nvPr/>
        </p:nvCxnSpPr>
        <p:spPr>
          <a:xfrm>
            <a:off x="3313962" y="531486"/>
            <a:ext cx="0" cy="536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/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B50EF9-5659-654B-A8CC-F67563AB48A3}"/>
              </a:ext>
            </a:extLst>
          </p:cNvPr>
          <p:cNvCxnSpPr>
            <a:cxnSpLocks/>
          </p:cNvCxnSpPr>
          <p:nvPr/>
        </p:nvCxnSpPr>
        <p:spPr>
          <a:xfrm>
            <a:off x="516952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78D06-A19E-2843-96A2-782E64706CF7}"/>
              </a:ext>
            </a:extLst>
          </p:cNvPr>
          <p:cNvSpPr/>
          <p:nvPr/>
        </p:nvSpPr>
        <p:spPr>
          <a:xfrm>
            <a:off x="5169522" y="5385376"/>
            <a:ext cx="534070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1B60C0-D729-4942-9A59-EFF5FFF04E20}"/>
              </a:ext>
            </a:extLst>
          </p:cNvPr>
          <p:cNvSpPr/>
          <p:nvPr/>
        </p:nvSpPr>
        <p:spPr>
          <a:xfrm>
            <a:off x="5703593" y="5385376"/>
            <a:ext cx="406707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007B19DA-E378-4C48-992F-86BE86E5C194}"/>
              </a:ext>
            </a:extLst>
          </p:cNvPr>
          <p:cNvSpPr/>
          <p:nvPr/>
        </p:nvSpPr>
        <p:spPr>
          <a:xfrm rot="1546127">
            <a:off x="7616764" y="5186480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/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6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114597-0471-9842-9172-B5564395D1E1}"/>
              </a:ext>
            </a:extLst>
          </p:cNvPr>
          <p:cNvGrpSpPr/>
          <p:nvPr/>
        </p:nvGrpSpPr>
        <p:grpSpPr>
          <a:xfrm>
            <a:off x="814771" y="1215664"/>
            <a:ext cx="9120799" cy="695302"/>
            <a:chOff x="814771" y="1215664"/>
            <a:chExt cx="9120799" cy="69530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BFC1E6-F0E2-2541-A3A5-9E63BF2D2948}"/>
                </a:ext>
              </a:extLst>
            </p:cNvPr>
            <p:cNvGrpSpPr/>
            <p:nvPr/>
          </p:nvGrpSpPr>
          <p:grpSpPr>
            <a:xfrm>
              <a:off x="2205375" y="1215664"/>
              <a:ext cx="7730195" cy="695302"/>
              <a:chOff x="2597271" y="1019716"/>
              <a:chExt cx="9908700" cy="89125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93A9382-1549-904F-83F2-B24A1FB76ABC}"/>
                  </a:ext>
                </a:extLst>
              </p:cNvPr>
              <p:cNvSpPr/>
              <p:nvPr/>
            </p:nvSpPr>
            <p:spPr>
              <a:xfrm>
                <a:off x="2597271" y="1019716"/>
                <a:ext cx="891250" cy="8912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2DE978B-205D-604F-AD8E-68E6DDEC64D5}"/>
                  </a:ext>
                </a:extLst>
              </p:cNvPr>
              <p:cNvSpPr/>
              <p:nvPr/>
            </p:nvSpPr>
            <p:spPr>
              <a:xfrm>
                <a:off x="4407021" y="1019716"/>
                <a:ext cx="891250" cy="8912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6601249-6231-F04D-989B-385C5BA586DC}"/>
                  </a:ext>
                </a:extLst>
              </p:cNvPr>
              <p:cNvCxnSpPr/>
              <p:nvPr/>
            </p:nvCxnSpPr>
            <p:spPr>
              <a:xfrm>
                <a:off x="3488521" y="1465341"/>
                <a:ext cx="9185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A528967-387F-2546-A193-8116B0DFC977}"/>
                  </a:ext>
                </a:extLst>
              </p:cNvPr>
              <p:cNvCxnSpPr/>
              <p:nvPr/>
            </p:nvCxnSpPr>
            <p:spPr>
              <a:xfrm>
                <a:off x="5298271" y="1465341"/>
                <a:ext cx="9185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3953FE9-4811-BF4E-B143-8DCC5C6F7029}"/>
                  </a:ext>
                </a:extLst>
              </p:cNvPr>
              <p:cNvSpPr/>
              <p:nvPr/>
            </p:nvSpPr>
            <p:spPr>
              <a:xfrm>
                <a:off x="11614721" y="1019716"/>
                <a:ext cx="891250" cy="8912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ysClr val="windowText" lastClr="000000"/>
                    </a:solidFill>
                  </a:rPr>
                  <a:t>T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50C80C-B89E-D24A-A7AD-EEBE9C8119A0}"/>
                  </a:ext>
                </a:extLst>
              </p:cNvPr>
              <p:cNvSpPr/>
              <p:nvPr/>
            </p:nvSpPr>
            <p:spPr>
              <a:xfrm>
                <a:off x="6212721" y="1019716"/>
                <a:ext cx="891250" cy="8912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368A4EB-0546-C840-B0CC-2D473D490FD5}"/>
                  </a:ext>
                </a:extLst>
              </p:cNvPr>
              <p:cNvSpPr/>
              <p:nvPr/>
            </p:nvSpPr>
            <p:spPr>
              <a:xfrm>
                <a:off x="8022471" y="1019716"/>
                <a:ext cx="891250" cy="8912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59E520E-2509-5546-AC70-FB4705BBA269}"/>
                  </a:ext>
                </a:extLst>
              </p:cNvPr>
              <p:cNvCxnSpPr/>
              <p:nvPr/>
            </p:nvCxnSpPr>
            <p:spPr>
              <a:xfrm>
                <a:off x="7103971" y="1465341"/>
                <a:ext cx="9185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153D359-2C6C-4041-B3A8-F84C3CE1A5C3}"/>
                  </a:ext>
                </a:extLst>
              </p:cNvPr>
              <p:cNvCxnSpPr/>
              <p:nvPr/>
            </p:nvCxnSpPr>
            <p:spPr>
              <a:xfrm>
                <a:off x="8913721" y="1465341"/>
                <a:ext cx="9185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1142884-39D9-3B44-8DDE-946D6A024C7C}"/>
                  </a:ext>
                </a:extLst>
              </p:cNvPr>
              <p:cNvSpPr/>
              <p:nvPr/>
            </p:nvSpPr>
            <p:spPr>
              <a:xfrm>
                <a:off x="9804971" y="1019716"/>
                <a:ext cx="891250" cy="8912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3EA2F1E-BE31-694C-81BB-EF8BC7090540}"/>
                  </a:ext>
                </a:extLst>
              </p:cNvPr>
              <p:cNvCxnSpPr/>
              <p:nvPr/>
            </p:nvCxnSpPr>
            <p:spPr>
              <a:xfrm>
                <a:off x="10696221" y="1465341"/>
                <a:ext cx="9185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782C46-519B-F54A-A62C-9F554834A998}"/>
                </a:ext>
              </a:extLst>
            </p:cNvPr>
            <p:cNvSpPr/>
            <p:nvPr/>
          </p:nvSpPr>
          <p:spPr>
            <a:xfrm>
              <a:off x="814771" y="1215664"/>
              <a:ext cx="695302" cy="6953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317A940-B5EB-8A4F-9648-211238833058}"/>
                </a:ext>
              </a:extLst>
            </p:cNvPr>
            <p:cNvCxnSpPr/>
            <p:nvPr/>
          </p:nvCxnSpPr>
          <p:spPr>
            <a:xfrm>
              <a:off x="1510073" y="1563315"/>
              <a:ext cx="7165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2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text, map, photo&#10;&#10;Description automatically generated">
            <a:extLst>
              <a:ext uri="{FF2B5EF4-FFF2-40B4-BE49-F238E27FC236}">
                <a16:creationId xmlns:a16="http://schemas.microsoft.com/office/drawing/2014/main" id="{B735E9A8-4C41-8F40-8D54-6989B3CAA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3" t="7273" r="9134" b="10303"/>
          <a:stretch/>
        </p:blipFill>
        <p:spPr>
          <a:xfrm>
            <a:off x="2695699" y="498764"/>
            <a:ext cx="713707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, sky&#10;&#10;Description automatically generated">
            <a:extLst>
              <a:ext uri="{FF2B5EF4-FFF2-40B4-BE49-F238E27FC236}">
                <a16:creationId xmlns:a16="http://schemas.microsoft.com/office/drawing/2014/main" id="{E5ECC651-4317-8E45-B303-8747EB895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4" t="7273" r="9005" b="10476"/>
          <a:stretch/>
        </p:blipFill>
        <p:spPr>
          <a:xfrm>
            <a:off x="2695698" y="498764"/>
            <a:ext cx="7148945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19CC126-BE75-B948-9D39-CB86498C3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2" t="7447" r="9116" b="10302"/>
          <a:stretch/>
        </p:blipFill>
        <p:spPr>
          <a:xfrm>
            <a:off x="2802577" y="510639"/>
            <a:ext cx="7148946" cy="56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0B2A667-CC0E-6943-973D-B9B5B4B9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1" t="7273" r="8936" b="10476"/>
          <a:stretch/>
        </p:blipFill>
        <p:spPr>
          <a:xfrm>
            <a:off x="2624446" y="498764"/>
            <a:ext cx="7291449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FDF1CD2C-3D2A-C545-A91C-89EAB79841D1}"/>
              </a:ext>
            </a:extLst>
          </p:cNvPr>
          <p:cNvGrpSpPr/>
          <p:nvPr/>
        </p:nvGrpSpPr>
        <p:grpSpPr>
          <a:xfrm>
            <a:off x="3109449" y="498577"/>
            <a:ext cx="5696412" cy="6104105"/>
            <a:chOff x="3109449" y="498577"/>
            <a:chExt cx="5696412" cy="610410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40E5851-B005-8C4F-858D-E9FFE1D3AD92}"/>
                </a:ext>
              </a:extLst>
            </p:cNvPr>
            <p:cNvGrpSpPr/>
            <p:nvPr/>
          </p:nvGrpSpPr>
          <p:grpSpPr>
            <a:xfrm>
              <a:off x="3109449" y="498577"/>
              <a:ext cx="5696412" cy="6104105"/>
              <a:chOff x="3109449" y="498577"/>
              <a:chExt cx="5696412" cy="6104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AF3DBF1-5BBC-B94C-8142-D33422C3DBC6}"/>
                      </a:ext>
                    </a:extLst>
                  </p:cNvPr>
                  <p:cNvSpPr/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AF3DBF1-5BBC-B94C-8142-D33422C3DB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F2F475C-7A69-774E-96C3-698F146814DF}"/>
                      </a:ext>
                    </a:extLst>
                  </p:cNvPr>
                  <p:cNvSpPr/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F2F475C-7A69-774E-96C3-698F146814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B50F8D4-8DD4-8740-BAD8-29235833B580}"/>
                      </a:ext>
                    </a:extLst>
                  </p:cNvPr>
                  <p:cNvSpPr/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B50F8D4-8DD4-8740-BAD8-29235833B5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E7C793F-EC00-3842-A18F-A38CE53228E1}"/>
                      </a:ext>
                    </a:extLst>
                  </p:cNvPr>
                  <p:cNvSpPr/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E7C793F-EC00-3842-A18F-A38CE53228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41E209C5-B51A-0B44-856F-572A260CDA40}"/>
                      </a:ext>
                    </a:extLst>
                  </p:cNvPr>
                  <p:cNvSpPr/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41E209C5-B51A-0B44-856F-572A260CDA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C13CDAA-CE97-DA4A-BC05-ECC9CBCD4418}"/>
                      </a:ext>
                    </a:extLst>
                  </p:cNvPr>
                  <p:cNvSpPr/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C13CDAA-CE97-DA4A-BC05-ECC9CBCD44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DA3F67-578D-7042-97D3-1AE4DD9A8458}"/>
                  </a:ext>
                </a:extLst>
              </p:cNvPr>
              <p:cNvSpPr/>
              <p:nvPr/>
            </p:nvSpPr>
            <p:spPr>
              <a:xfrm>
                <a:off x="6096000" y="1255481"/>
                <a:ext cx="841248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18D590F-4407-E94C-94E2-5E8AB0E941BB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3949629" y="918667"/>
                <a:ext cx="2146370" cy="2694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A1DD6C4-67B2-094B-97B9-26831E89481F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3949629" y="918667"/>
                <a:ext cx="2146369" cy="4631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F1A0CB3-3ACC-4E44-902B-629805B29BFC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3949628" y="1675571"/>
                <a:ext cx="2146372" cy="2958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3D34C6C-BEB8-CE4D-AC25-E341F0883A99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3949629" y="1675571"/>
                <a:ext cx="2146371" cy="1348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E53815B-7C05-0E48-AFAD-A6C4F549574D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3949629" y="3024237"/>
                <a:ext cx="2146369" cy="25256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C1081E7-F23B-3442-B9FD-0476E9FCAA6B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 flipV="1">
                <a:off x="3949628" y="3613267"/>
                <a:ext cx="2146371" cy="4637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31D09B2-4DC8-1D4E-AA2C-5BBB1EFD20E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 flipV="1">
                <a:off x="3949628" y="1675571"/>
                <a:ext cx="2146372" cy="45070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1971C9B-E01B-9B4C-AEE5-F9E785EE67C2}"/>
                  </a:ext>
                </a:extLst>
              </p:cNvPr>
              <p:cNvCxnSpPr>
                <a:cxnSpLocks/>
                <a:stCxn id="8" idx="6"/>
                <a:endCxn id="73" idx="2"/>
              </p:cNvCxnSpPr>
              <p:nvPr/>
            </p:nvCxnSpPr>
            <p:spPr>
              <a:xfrm>
                <a:off x="3949629" y="5129807"/>
                <a:ext cx="2142889" cy="3798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A679F72-43F2-6448-B22B-BF7ECC5B5E21}"/>
                  </a:ext>
                </a:extLst>
              </p:cNvPr>
              <p:cNvCxnSpPr>
                <a:cxnSpLocks/>
                <a:stCxn id="9" idx="6"/>
                <a:endCxn id="70" idx="2"/>
              </p:cNvCxnSpPr>
              <p:nvPr/>
            </p:nvCxnSpPr>
            <p:spPr>
              <a:xfrm flipV="1">
                <a:off x="3949628" y="3617834"/>
                <a:ext cx="2154838" cy="25647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98E33A0-DFCA-2946-A623-A1711E0CE35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2000" dirty="0">
                        <a:latin typeface="cmr10" panose="020B0500000000000000" pitchFamily="34" charset="0"/>
                      </a:rPr>
                      <a:t>-</a:t>
                    </a:r>
                    <a:r>
                      <a:rPr lang="en-US" sz="2000" dirty="0" err="1">
                        <a:latin typeface="cmr10" panose="020B0500000000000000" pitchFamily="34" charset="0"/>
                      </a:rPr>
                      <a:t>th</a:t>
                    </a:r>
                    <a:r>
                      <a:rPr lang="en-US" sz="2000" dirty="0">
                        <a:latin typeface="cmr10" panose="020B0500000000000000" pitchFamily="34" charset="0"/>
                      </a:rPr>
                      <a:t> clause</a:t>
                    </a: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98E33A0-DFCA-2946-A623-A1711E0CE3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061" r="-370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8F96C40-7478-F04F-8C7C-5064A3127490}"/>
                  </a:ext>
                </a:extLst>
              </p:cNvPr>
              <p:cNvSpPr/>
              <p:nvPr/>
            </p:nvSpPr>
            <p:spPr>
              <a:xfrm>
                <a:off x="5895116" y="992116"/>
                <a:ext cx="1356590" cy="51904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EB67912-3885-D043-A0F2-B6286CF0E3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EB67912-3885-D043-A0F2-B6286CF0E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7AD3F-2B6A-7B40-9EC6-CF3F4ECA95D3}"/>
                      </a:ext>
                    </a:extLst>
                  </p:cNvPr>
                  <p:cNvSpPr/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7AD3F-2B6A-7B40-9EC6-CF3F4ECA95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D99CB28-4192-4646-9D37-DFC8CEEF8478}"/>
                  </a:ext>
                </a:extLst>
              </p:cNvPr>
              <p:cNvCxnSpPr>
                <a:cxnSpLocks/>
                <a:stCxn id="10" idx="6"/>
                <a:endCxn id="52" idx="2"/>
              </p:cNvCxnSpPr>
              <p:nvPr/>
            </p:nvCxnSpPr>
            <p:spPr>
              <a:xfrm>
                <a:off x="6937248" y="1675571"/>
                <a:ext cx="1028434" cy="1978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DAEFCC8-F0C0-EE49-A932-EC6290D9B2B5}"/>
                  </a:ext>
                </a:extLst>
              </p:cNvPr>
              <p:cNvCxnSpPr>
                <a:cxnSpLocks/>
                <a:stCxn id="70" idx="6"/>
                <a:endCxn id="52" idx="2"/>
              </p:cNvCxnSpPr>
              <p:nvPr/>
            </p:nvCxnSpPr>
            <p:spPr>
              <a:xfrm>
                <a:off x="6945714" y="3617834"/>
                <a:ext cx="1019968" cy="365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B96BC3D-65C1-2E4A-BAC2-B8369D31B150}"/>
                  </a:ext>
                </a:extLst>
              </p:cNvPr>
              <p:cNvCxnSpPr>
                <a:cxnSpLocks/>
                <a:stCxn id="73" idx="6"/>
                <a:endCxn id="52" idx="2"/>
              </p:cNvCxnSpPr>
              <p:nvPr/>
            </p:nvCxnSpPr>
            <p:spPr>
              <a:xfrm flipV="1">
                <a:off x="6933766" y="3654371"/>
                <a:ext cx="1031916" cy="1855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4F0BBD-758F-734C-B5C0-EAF189A6A6A3}"/>
                </a:ext>
              </a:extLst>
            </p:cNvPr>
            <p:cNvSpPr/>
            <p:nvPr/>
          </p:nvSpPr>
          <p:spPr>
            <a:xfrm>
              <a:off x="6104466" y="31977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45D1222-1AEF-2E46-A683-A8005EF0FCC3}"/>
                    </a:ext>
                  </a:extLst>
                </p:cNvPr>
                <p:cNvSpPr txBox="1"/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45D1222-1AEF-2E46-A683-A8005EF0F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CDB377C-3842-7A4F-BDDD-1FB2E6731A4D}"/>
                </a:ext>
              </a:extLst>
            </p:cNvPr>
            <p:cNvSpPr/>
            <p:nvPr/>
          </p:nvSpPr>
          <p:spPr>
            <a:xfrm>
              <a:off x="6092518" y="50895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6F8CFE1-85CC-0140-84D2-D71AB33B5A0F}"/>
                    </a:ext>
                  </a:extLst>
                </p:cNvPr>
                <p:cNvSpPr txBox="1"/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6F8CFE1-85CC-0140-84D2-D71AB33B5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32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B61069-8887-3743-9DF0-4FABDF3C2AC5}"/>
              </a:ext>
            </a:extLst>
          </p:cNvPr>
          <p:cNvGrpSpPr/>
          <p:nvPr/>
        </p:nvGrpSpPr>
        <p:grpSpPr>
          <a:xfrm>
            <a:off x="3109449" y="498577"/>
            <a:ext cx="5696412" cy="6104105"/>
            <a:chOff x="3109449" y="498577"/>
            <a:chExt cx="5696412" cy="61041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7E7A3B-0818-7E41-A0FE-75C4699D29E2}"/>
                </a:ext>
              </a:extLst>
            </p:cNvPr>
            <p:cNvGrpSpPr/>
            <p:nvPr/>
          </p:nvGrpSpPr>
          <p:grpSpPr>
            <a:xfrm>
              <a:off x="3109449" y="498577"/>
              <a:ext cx="5696412" cy="6104105"/>
              <a:chOff x="3109449" y="498577"/>
              <a:chExt cx="5696412" cy="6104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BCD01D7-B974-924D-99F7-A5512FDC5B5F}"/>
                      </a:ext>
                    </a:extLst>
                  </p:cNvPr>
                  <p:cNvSpPr/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BCD01D7-B974-924D-99F7-A5512FDC5B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BA37850-5614-804C-AFD1-657B5267F34D}"/>
                      </a:ext>
                    </a:extLst>
                  </p:cNvPr>
                  <p:cNvSpPr/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BA37850-5614-804C-AFD1-657B5267F3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804F2F9-10B0-DC49-9E78-FB4B7FFD4171}"/>
                      </a:ext>
                    </a:extLst>
                  </p:cNvPr>
                  <p:cNvSpPr/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804F2F9-10B0-DC49-9E78-FB4B7FFD4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57BFE49-B52B-0142-8EE2-6C75EA02A1CE}"/>
                      </a:ext>
                    </a:extLst>
                  </p:cNvPr>
                  <p:cNvSpPr/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57BFE49-B52B-0142-8EE2-6C75EA02A1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D5F8F4E-5FF8-6C41-B4E0-343DE915F3B1}"/>
                      </a:ext>
                    </a:extLst>
                  </p:cNvPr>
                  <p:cNvSpPr/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D5F8F4E-5FF8-6C41-B4E0-343DE915F3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8D00C3D-A9AF-AD44-8002-2DC9DA707E0B}"/>
                      </a:ext>
                    </a:extLst>
                  </p:cNvPr>
                  <p:cNvSpPr/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8D00C3D-A9AF-AD44-8002-2DC9DA707E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0076F15-0D1E-314D-8440-D965EFC09C6A}"/>
                  </a:ext>
                </a:extLst>
              </p:cNvPr>
              <p:cNvSpPr/>
              <p:nvPr/>
            </p:nvSpPr>
            <p:spPr>
              <a:xfrm>
                <a:off x="6096000" y="1255481"/>
                <a:ext cx="841248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363A936-C34E-FF4C-BF9A-0340D2CAA740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949629" y="918667"/>
                <a:ext cx="2146370" cy="2694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B137203-8A6A-5546-B9A3-7A76C1081DEE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949629" y="918667"/>
                <a:ext cx="2146369" cy="4631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5D3304A-023A-1144-8BD5-41946783D1DD}"/>
                  </a:ext>
                </a:extLst>
              </p:cNvPr>
              <p:cNvCxnSpPr>
                <a:cxnSpLocks/>
                <a:stCxn id="11" idx="6"/>
                <a:endCxn id="16" idx="2"/>
              </p:cNvCxnSpPr>
              <p:nvPr/>
            </p:nvCxnSpPr>
            <p:spPr>
              <a:xfrm flipV="1">
                <a:off x="3949628" y="1675571"/>
                <a:ext cx="2146372" cy="2958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BC6F184-389E-ED40-BC9D-18D531F6F664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 flipV="1">
                <a:off x="3949629" y="1675571"/>
                <a:ext cx="2146371" cy="1348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4F03DE-E4D4-0049-8C17-3ED1CDD8B81B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3949629" y="3024237"/>
                <a:ext cx="2146369" cy="25256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D55FADC-482D-2E48-B73D-0524F3CAEAFA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3949628" y="3613267"/>
                <a:ext cx="2146371" cy="4637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A66FF44-8444-2046-85F9-D0208DDB7AA1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3949629" y="1675571"/>
                <a:ext cx="2146371" cy="34542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45E039D-36C7-2B4E-8975-563E3E7DF1C1}"/>
                  </a:ext>
                </a:extLst>
              </p:cNvPr>
              <p:cNvCxnSpPr>
                <a:cxnSpLocks/>
                <a:stCxn id="14" idx="6"/>
                <a:endCxn id="6" idx="2"/>
              </p:cNvCxnSpPr>
              <p:nvPr/>
            </p:nvCxnSpPr>
            <p:spPr>
              <a:xfrm flipV="1">
                <a:off x="3949629" y="3617834"/>
                <a:ext cx="2154837" cy="1511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6722E-D46E-8A44-B043-4A95D66A7CF9}"/>
                  </a:ext>
                </a:extLst>
              </p:cNvPr>
              <p:cNvCxnSpPr>
                <a:cxnSpLocks/>
                <a:stCxn id="15" idx="6"/>
                <a:endCxn id="8" idx="2"/>
              </p:cNvCxnSpPr>
              <p:nvPr/>
            </p:nvCxnSpPr>
            <p:spPr>
              <a:xfrm flipV="1">
                <a:off x="3949628" y="5509634"/>
                <a:ext cx="2142890" cy="6729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BE8120-A794-0642-93C5-566598558CC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2000" dirty="0">
                        <a:latin typeface="cmr10" panose="020B0500000000000000" pitchFamily="34" charset="0"/>
                      </a:rPr>
                      <a:t>-</a:t>
                    </a:r>
                    <a:r>
                      <a:rPr lang="en-US" sz="2000" dirty="0" err="1">
                        <a:latin typeface="cmr10" panose="020B0500000000000000" pitchFamily="34" charset="0"/>
                      </a:rPr>
                      <a:t>th</a:t>
                    </a:r>
                    <a:r>
                      <a:rPr lang="en-US" sz="2000" dirty="0">
                        <a:latin typeface="cmr10" panose="020B0500000000000000" pitchFamily="34" charset="0"/>
                      </a:rPr>
                      <a:t> clause</a:t>
                    </a: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BE8120-A794-0642-93C5-566598558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061" r="-370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5C9F2A-4561-EF4A-94FE-A6F2CDAB086E}"/>
                  </a:ext>
                </a:extLst>
              </p:cNvPr>
              <p:cNvSpPr/>
              <p:nvPr/>
            </p:nvSpPr>
            <p:spPr>
              <a:xfrm>
                <a:off x="5895116" y="992116"/>
                <a:ext cx="1356590" cy="51904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DD3EBA8-4B51-5A44-A565-3AE36798277B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DD3EBA8-4B51-5A44-A565-3AE3679827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4ECEFE0-D30C-744D-97C6-E001E9A1BC39}"/>
                      </a:ext>
                    </a:extLst>
                  </p:cNvPr>
                  <p:cNvSpPr/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4ECEFE0-D30C-744D-97C6-E001E9A1BC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3B960F-D082-984F-81E9-5DD46E35E905}"/>
                  </a:ext>
                </a:extLst>
              </p:cNvPr>
              <p:cNvCxnSpPr>
                <a:cxnSpLocks/>
                <a:stCxn id="16" idx="6"/>
                <a:endCxn id="29" idx="2"/>
              </p:cNvCxnSpPr>
              <p:nvPr/>
            </p:nvCxnSpPr>
            <p:spPr>
              <a:xfrm>
                <a:off x="6937248" y="1675571"/>
                <a:ext cx="1028434" cy="1978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1DDB2B-74A3-4943-A573-336A8F5922F8}"/>
                  </a:ext>
                </a:extLst>
              </p:cNvPr>
              <p:cNvCxnSpPr>
                <a:cxnSpLocks/>
                <a:stCxn id="6" idx="6"/>
                <a:endCxn id="29" idx="2"/>
              </p:cNvCxnSpPr>
              <p:nvPr/>
            </p:nvCxnSpPr>
            <p:spPr>
              <a:xfrm>
                <a:off x="6945714" y="3617834"/>
                <a:ext cx="1019968" cy="365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A6F3BA8-006E-D440-A9DB-9C6B0A5926AD}"/>
                  </a:ext>
                </a:extLst>
              </p:cNvPr>
              <p:cNvCxnSpPr>
                <a:cxnSpLocks/>
                <a:stCxn id="8" idx="6"/>
                <a:endCxn id="29" idx="2"/>
              </p:cNvCxnSpPr>
              <p:nvPr/>
            </p:nvCxnSpPr>
            <p:spPr>
              <a:xfrm flipV="1">
                <a:off x="6933766" y="3654371"/>
                <a:ext cx="1031916" cy="1855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C8BC41-128E-DD47-949D-0B2D45EEC117}"/>
                </a:ext>
              </a:extLst>
            </p:cNvPr>
            <p:cNvSpPr/>
            <p:nvPr/>
          </p:nvSpPr>
          <p:spPr>
            <a:xfrm>
              <a:off x="6104466" y="31977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691464-27FC-8F49-8EA8-CD883BEE9BC6}"/>
                    </a:ext>
                  </a:extLst>
                </p:cNvPr>
                <p:cNvSpPr txBox="1"/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691464-27FC-8F49-8EA8-CD883BEE9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9E312D-1758-5E43-AF75-8B8655971FC7}"/>
                </a:ext>
              </a:extLst>
            </p:cNvPr>
            <p:cNvSpPr/>
            <p:nvPr/>
          </p:nvSpPr>
          <p:spPr>
            <a:xfrm>
              <a:off x="6092518" y="50895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AB129-F88D-A549-99B8-721347AEAE02}"/>
                    </a:ext>
                  </a:extLst>
                </p:cNvPr>
                <p:cNvSpPr txBox="1"/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AB129-F88D-A549-99B8-721347AEA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618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6D0D2-09C6-B144-B5D9-7EAB72DAF079}"/>
              </a:ext>
            </a:extLst>
          </p:cNvPr>
          <p:cNvGrpSpPr/>
          <p:nvPr/>
        </p:nvGrpSpPr>
        <p:grpSpPr>
          <a:xfrm>
            <a:off x="1920240" y="807720"/>
            <a:ext cx="2636520" cy="2697480"/>
            <a:chOff x="1920240" y="807720"/>
            <a:chExt cx="2636520" cy="26974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3EAD25-9BAC-1A42-A884-58728DBD81BE}"/>
                </a:ext>
              </a:extLst>
            </p:cNvPr>
            <p:cNvSpPr/>
            <p:nvPr/>
          </p:nvSpPr>
          <p:spPr>
            <a:xfrm>
              <a:off x="1920240" y="170688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90EC4B-195F-3142-A707-595C4FAC9132}"/>
                </a:ext>
              </a:extLst>
            </p:cNvPr>
            <p:cNvSpPr/>
            <p:nvPr/>
          </p:nvSpPr>
          <p:spPr>
            <a:xfrm>
              <a:off x="3657600" y="260604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9CA66D-51CE-C044-B96C-E5DE818733F8}"/>
                </a:ext>
              </a:extLst>
            </p:cNvPr>
            <p:cNvSpPr/>
            <p:nvPr/>
          </p:nvSpPr>
          <p:spPr>
            <a:xfrm>
              <a:off x="3657600" y="80772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0FEEF8-EFAF-AC4B-AFA9-9B7266939C58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687721" y="1257300"/>
              <a:ext cx="969879" cy="58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03232F-2885-CA41-A391-0246A4647AB5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687721" y="2474361"/>
              <a:ext cx="969879" cy="58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F8B45A-AA49-6444-AA73-0296C77DDAAA}"/>
                </a:ext>
              </a:extLst>
            </p:cNvPr>
            <p:cNvSpPr txBox="1"/>
            <p:nvPr/>
          </p:nvSpPr>
          <p:spPr>
            <a:xfrm>
              <a:off x="2936814" y="1257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E30C1B-22B9-9747-92B6-0B6B3EC8C619}"/>
                </a:ext>
              </a:extLst>
            </p:cNvPr>
            <p:cNvSpPr txBox="1"/>
            <p:nvPr/>
          </p:nvSpPr>
          <p:spPr>
            <a:xfrm>
              <a:off x="3014198" y="2395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1E93B3-161F-EB45-9800-A7044C5DDC53}"/>
              </a:ext>
            </a:extLst>
          </p:cNvPr>
          <p:cNvGrpSpPr/>
          <p:nvPr/>
        </p:nvGrpSpPr>
        <p:grpSpPr>
          <a:xfrm>
            <a:off x="1920240" y="4404360"/>
            <a:ext cx="6293250" cy="891250"/>
            <a:chOff x="1920240" y="4404360"/>
            <a:chExt cx="6293250" cy="89125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95532F-285D-0048-8644-0A4ACD5AB6D6}"/>
                </a:ext>
              </a:extLst>
            </p:cNvPr>
            <p:cNvSpPr/>
            <p:nvPr/>
          </p:nvSpPr>
          <p:spPr>
            <a:xfrm>
              <a:off x="370274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3BA016-1767-C843-BCF4-099023C15654}"/>
                </a:ext>
              </a:extLst>
            </p:cNvPr>
            <p:cNvSpPr/>
            <p:nvPr/>
          </p:nvSpPr>
          <p:spPr>
            <a:xfrm>
              <a:off x="551249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80C459-1556-414D-96BB-49E2EA5CD981}"/>
                </a:ext>
              </a:extLst>
            </p:cNvPr>
            <p:cNvCxnSpPr/>
            <p:nvPr/>
          </p:nvCxnSpPr>
          <p:spPr>
            <a:xfrm>
              <a:off x="4593990" y="4849985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514C2E-DE27-0147-84FE-C3F52D24B795}"/>
                </a:ext>
              </a:extLst>
            </p:cNvPr>
            <p:cNvCxnSpPr/>
            <p:nvPr/>
          </p:nvCxnSpPr>
          <p:spPr>
            <a:xfrm>
              <a:off x="6403740" y="4849985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C2BB16-451F-A24E-A1AE-C3B0D24199A5}"/>
                </a:ext>
              </a:extLst>
            </p:cNvPr>
            <p:cNvSpPr/>
            <p:nvPr/>
          </p:nvSpPr>
          <p:spPr>
            <a:xfrm>
              <a:off x="732224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794CBC-848D-2F45-BC50-F47CF808C96F}"/>
                </a:ext>
              </a:extLst>
            </p:cNvPr>
            <p:cNvSpPr/>
            <p:nvPr/>
          </p:nvSpPr>
          <p:spPr>
            <a:xfrm>
              <a:off x="192024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36837D-37D0-194D-A8B2-AFA26FFE407A}"/>
                </a:ext>
              </a:extLst>
            </p:cNvPr>
            <p:cNvCxnSpPr/>
            <p:nvPr/>
          </p:nvCxnSpPr>
          <p:spPr>
            <a:xfrm>
              <a:off x="2811490" y="4849985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78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6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𝑈𝑛𝑖𝑓𝑜𝑟𝑚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0.2647      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3.5             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17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448" r="-541748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070" t="-3448" r="-685915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063" t="-3448" r="-157672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1327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302" r="-541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070" t="-28302" r="-6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2063" t="-28302" r="-157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222" t="-28302" r="-3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4989F0-C5E2-5346-9E46-A7A0C6F35B38}"/>
              </a:ext>
            </a:extLst>
          </p:cNvPr>
          <p:cNvCxnSpPr>
            <a:cxnSpLocks/>
          </p:cNvCxnSpPr>
          <p:nvPr/>
        </p:nvCxnSpPr>
        <p:spPr>
          <a:xfrm>
            <a:off x="7089913" y="3876157"/>
            <a:ext cx="0" cy="45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/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28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87B00C-933A-FE47-9CCD-AC6DB8908591}"/>
              </a:ext>
            </a:extLst>
          </p:cNvPr>
          <p:cNvGrpSpPr/>
          <p:nvPr/>
        </p:nvGrpSpPr>
        <p:grpSpPr>
          <a:xfrm>
            <a:off x="2286000" y="1072663"/>
            <a:ext cx="3894992" cy="2919044"/>
            <a:chOff x="2286000" y="1072663"/>
            <a:chExt cx="3894992" cy="2919044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2286000" y="16705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97115" y="108145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97115" y="22420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7115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4" name="Straight Arrow Connector 23"/>
            <p:cNvCxnSpPr>
              <a:stCxn id="8" idx="3"/>
              <a:endCxn id="20" idx="1"/>
            </p:cNvCxnSpPr>
            <p:nvPr/>
          </p:nvCxnSpPr>
          <p:spPr>
            <a:xfrm flipV="1">
              <a:off x="2866292" y="1371601"/>
              <a:ext cx="430823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21" idx="1"/>
            </p:cNvCxnSpPr>
            <p:nvPr/>
          </p:nvCxnSpPr>
          <p:spPr>
            <a:xfrm>
              <a:off x="2866292" y="1960685"/>
              <a:ext cx="430823" cy="5715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3"/>
              <a:endCxn id="22" idx="1"/>
            </p:cNvCxnSpPr>
            <p:nvPr/>
          </p:nvCxnSpPr>
          <p:spPr>
            <a:xfrm>
              <a:off x="2866292" y="3701561"/>
              <a:ext cx="430823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451838" y="283112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5" name="Straight Arrow Connector 34"/>
            <p:cNvCxnSpPr>
              <a:stCxn id="21" idx="3"/>
              <a:endCxn id="34" idx="1"/>
            </p:cNvCxnSpPr>
            <p:nvPr/>
          </p:nvCxnSpPr>
          <p:spPr>
            <a:xfrm>
              <a:off x="3877407" y="2532185"/>
              <a:ext cx="574431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3"/>
              <a:endCxn id="34" idx="1"/>
            </p:cNvCxnSpPr>
            <p:nvPr/>
          </p:nvCxnSpPr>
          <p:spPr>
            <a:xfrm flipV="1">
              <a:off x="3877407" y="3121269"/>
              <a:ext cx="574431" cy="5802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51838" y="107266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44" name="Straight Arrow Connector 43"/>
            <p:cNvCxnSpPr>
              <a:stCxn id="20" idx="3"/>
              <a:endCxn id="43" idx="1"/>
            </p:cNvCxnSpPr>
            <p:nvPr/>
          </p:nvCxnSpPr>
          <p:spPr>
            <a:xfrm flipV="1">
              <a:off x="3877407" y="1362809"/>
              <a:ext cx="574431" cy="87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0700" y="195189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50" name="Straight Arrow Connector 49"/>
            <p:cNvCxnSpPr>
              <a:stCxn id="43" idx="3"/>
              <a:endCxn id="49" idx="1"/>
            </p:cNvCxnSpPr>
            <p:nvPr/>
          </p:nvCxnSpPr>
          <p:spPr>
            <a:xfrm>
              <a:off x="5032130" y="136280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  <a:endCxn id="49" idx="1"/>
            </p:cNvCxnSpPr>
            <p:nvPr/>
          </p:nvCxnSpPr>
          <p:spPr>
            <a:xfrm flipV="1">
              <a:off x="5032130" y="224203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68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0977" y="1562861"/>
            <a:ext cx="1090247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2"/>
          </p:cNvCxnSpPr>
          <p:nvPr/>
        </p:nvCxnSpPr>
        <p:spPr>
          <a:xfrm>
            <a:off x="3631224" y="470390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4170" y="101058"/>
            <a:ext cx="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1225" y="2136531"/>
            <a:ext cx="1327638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 rot="19572066">
            <a:off x="4671739" y="1655777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0977" y="2136531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1224" y="1562861"/>
            <a:ext cx="782513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0729" y="87358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40977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8863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8866" y="868242"/>
            <a:ext cx="1327636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47066</TotalTime>
  <Words>346</Words>
  <Application>Microsoft Macintosh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cmr10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Microsoft Office User</cp:lastModifiedBy>
  <cp:revision>58</cp:revision>
  <dcterms:created xsi:type="dcterms:W3CDTF">2017-12-23T00:13:06Z</dcterms:created>
  <dcterms:modified xsi:type="dcterms:W3CDTF">2019-06-07T02:28:40Z</dcterms:modified>
</cp:coreProperties>
</file>