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6" r:id="rId2"/>
    <p:sldId id="267" r:id="rId3"/>
    <p:sldId id="268" r:id="rId4"/>
    <p:sldId id="269" r:id="rId5"/>
    <p:sldId id="256" r:id="rId6"/>
    <p:sldId id="264" r:id="rId7"/>
    <p:sldId id="265" r:id="rId8"/>
    <p:sldId id="257" r:id="rId9"/>
    <p:sldId id="258" r:id="rId10"/>
    <p:sldId id="259" r:id="rId11"/>
    <p:sldId id="261" r:id="rId12"/>
    <p:sldId id="260" r:id="rId13"/>
    <p:sldId id="262" r:id="rId14"/>
    <p:sldId id="26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70"/>
    <p:restoredTop sz="94621"/>
  </p:normalViewPr>
  <p:slideViewPr>
    <p:cSldViewPr snapToGrid="0" snapToObjects="1">
      <p:cViewPr varScale="1">
        <p:scale>
          <a:sx n="84" d="100"/>
          <a:sy n="84" d="100"/>
        </p:scale>
        <p:origin x="200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BA8CB-6222-6644-996A-CD073B5006A6}" type="datetimeFigureOut">
              <a:rPr lang="en-US" smtClean="0"/>
              <a:t>2/15/19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B4093-12AD-CB4C-8A35-E5D20B3B2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02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BA8CB-6222-6644-996A-CD073B5006A6}" type="datetimeFigureOut">
              <a:rPr lang="en-US" smtClean="0"/>
              <a:t>2/15/19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B4093-12AD-CB4C-8A35-E5D20B3B2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719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BA8CB-6222-6644-996A-CD073B5006A6}" type="datetimeFigureOut">
              <a:rPr lang="en-US" smtClean="0"/>
              <a:t>2/15/19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B4093-12AD-CB4C-8A35-E5D20B3B2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882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BA8CB-6222-6644-996A-CD073B5006A6}" type="datetimeFigureOut">
              <a:rPr lang="en-US" smtClean="0"/>
              <a:t>2/15/19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B4093-12AD-CB4C-8A35-E5D20B3B2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214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BA8CB-6222-6644-996A-CD073B5006A6}" type="datetimeFigureOut">
              <a:rPr lang="en-US" smtClean="0"/>
              <a:t>2/15/19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B4093-12AD-CB4C-8A35-E5D20B3B2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01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BA8CB-6222-6644-996A-CD073B5006A6}" type="datetimeFigureOut">
              <a:rPr lang="en-US" smtClean="0"/>
              <a:t>2/15/19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B4093-12AD-CB4C-8A35-E5D20B3B2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994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BA8CB-6222-6644-996A-CD073B5006A6}" type="datetimeFigureOut">
              <a:rPr lang="en-US" smtClean="0"/>
              <a:t>2/15/19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B4093-12AD-CB4C-8A35-E5D20B3B2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595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BA8CB-6222-6644-996A-CD073B5006A6}" type="datetimeFigureOut">
              <a:rPr lang="en-US" smtClean="0"/>
              <a:t>2/15/19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B4093-12AD-CB4C-8A35-E5D20B3B2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86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BA8CB-6222-6644-996A-CD073B5006A6}" type="datetimeFigureOut">
              <a:rPr lang="en-US" smtClean="0"/>
              <a:t>2/15/19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B4093-12AD-CB4C-8A35-E5D20B3B2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778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BA8CB-6222-6644-996A-CD073B5006A6}" type="datetimeFigureOut">
              <a:rPr lang="en-US" smtClean="0"/>
              <a:t>2/15/19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B4093-12AD-CB4C-8A35-E5D20B3B2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110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BA8CB-6222-6644-996A-CD073B5006A6}" type="datetimeFigureOut">
              <a:rPr lang="en-US" smtClean="0"/>
              <a:t>2/15/19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B4093-12AD-CB4C-8A35-E5D20B3B2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1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5BA8CB-6222-6644-996A-CD073B5006A6}" type="datetimeFigureOut">
              <a:rPr lang="en-US" smtClean="0"/>
              <a:t>2/15/19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3B4093-12AD-CB4C-8A35-E5D20B3B2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822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5" Type="http://schemas.openxmlformats.org/officeDocument/2006/relationships/image" Target="../media/image70.png"/><Relationship Id="rId4" Type="http://schemas.openxmlformats.org/officeDocument/2006/relationships/image" Target="../media/image6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0.png"/><Relationship Id="rId5" Type="http://schemas.openxmlformats.org/officeDocument/2006/relationships/image" Target="../media/image120.png"/><Relationship Id="rId4" Type="http://schemas.openxmlformats.org/officeDocument/2006/relationships/image" Target="../media/image11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0.png"/><Relationship Id="rId3" Type="http://schemas.openxmlformats.org/officeDocument/2006/relationships/image" Target="../media/image150.png"/><Relationship Id="rId7" Type="http://schemas.openxmlformats.org/officeDocument/2006/relationships/image" Target="../media/image190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0.png"/><Relationship Id="rId5" Type="http://schemas.openxmlformats.org/officeDocument/2006/relationships/image" Target="../media/image170.png"/><Relationship Id="rId4" Type="http://schemas.openxmlformats.org/officeDocument/2006/relationships/image" Target="../media/image160.png"/><Relationship Id="rId9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2.png"/><Relationship Id="rId7" Type="http://schemas.openxmlformats.org/officeDocument/2006/relationships/image" Target="../media/image25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0.png"/><Relationship Id="rId5" Type="http://schemas.openxmlformats.org/officeDocument/2006/relationships/image" Target="../media/image24.png"/><Relationship Id="rId10" Type="http://schemas.openxmlformats.org/officeDocument/2006/relationships/image" Target="../media/image28.png"/><Relationship Id="rId4" Type="http://schemas.openxmlformats.org/officeDocument/2006/relationships/image" Target="../media/image23.png"/><Relationship Id="rId9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roup 82">
            <a:extLst>
              <a:ext uri="{FF2B5EF4-FFF2-40B4-BE49-F238E27FC236}">
                <a16:creationId xmlns:a16="http://schemas.microsoft.com/office/drawing/2014/main" id="{9F7246DA-C6CC-0543-8D53-1710CA728DBF}"/>
              </a:ext>
            </a:extLst>
          </p:cNvPr>
          <p:cNvGrpSpPr/>
          <p:nvPr/>
        </p:nvGrpSpPr>
        <p:grpSpPr>
          <a:xfrm>
            <a:off x="1175660" y="570512"/>
            <a:ext cx="9181810" cy="5035940"/>
            <a:chOff x="1175660" y="570512"/>
            <a:chExt cx="9181810" cy="5035940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E827BB03-A067-C44E-8D16-2AAC41C4719F}"/>
                </a:ext>
              </a:extLst>
            </p:cNvPr>
            <p:cNvCxnSpPr>
              <a:cxnSpLocks/>
              <a:stCxn id="8" idx="6"/>
            </p:cNvCxnSpPr>
            <p:nvPr/>
          </p:nvCxnSpPr>
          <p:spPr>
            <a:xfrm flipV="1">
              <a:off x="2015839" y="1447802"/>
              <a:ext cx="1103413" cy="106759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93DFF407-03D8-B14C-B35B-3114DAB0376A}"/>
                </a:ext>
              </a:extLst>
            </p:cNvPr>
            <p:cNvCxnSpPr>
              <a:cxnSpLocks/>
              <a:stCxn id="8" idx="6"/>
            </p:cNvCxnSpPr>
            <p:nvPr/>
          </p:nvCxnSpPr>
          <p:spPr>
            <a:xfrm>
              <a:off x="2015839" y="2515400"/>
              <a:ext cx="1103413" cy="102047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A4D5B5FF-7192-5648-8311-3A0F13840F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68683" y="1476806"/>
              <a:ext cx="1102861" cy="810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74A8D57E-2118-7247-A63A-0ECF078FD1F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11723" y="570512"/>
              <a:ext cx="822960" cy="91439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D47401EB-3980-6A4B-9BFD-8E261322A12F}"/>
                </a:ext>
              </a:extLst>
            </p:cNvPr>
            <p:cNvCxnSpPr>
              <a:cxnSpLocks/>
            </p:cNvCxnSpPr>
            <p:nvPr/>
          </p:nvCxnSpPr>
          <p:spPr>
            <a:xfrm>
              <a:off x="5915704" y="1468701"/>
              <a:ext cx="822960" cy="91439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687E8B54-5A9E-EC4E-B735-DBFDD8DA397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73379" y="2621479"/>
              <a:ext cx="822960" cy="91439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A68C2868-2ED4-AA45-9896-809B1B79E566}"/>
                </a:ext>
              </a:extLst>
            </p:cNvPr>
            <p:cNvCxnSpPr>
              <a:cxnSpLocks/>
            </p:cNvCxnSpPr>
            <p:nvPr/>
          </p:nvCxnSpPr>
          <p:spPr>
            <a:xfrm>
              <a:off x="3973379" y="3535878"/>
              <a:ext cx="822960" cy="91439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BF6E1C23-5EEC-0741-A274-FF2332FF8873}"/>
                    </a:ext>
                  </a:extLst>
                </p:cNvPr>
                <p:cNvSpPr txBox="1"/>
                <p:nvPr/>
              </p:nvSpPr>
              <p:spPr>
                <a:xfrm>
                  <a:off x="6323203" y="1260966"/>
                  <a:ext cx="30970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BF6E1C23-5EEC-0741-A274-FF2332FF88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23203" y="1260966"/>
                  <a:ext cx="309700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34C2216F-462F-7947-8B5C-EB6C4CDEA633}"/>
                    </a:ext>
                  </a:extLst>
                </p:cNvPr>
                <p:cNvSpPr txBox="1"/>
                <p:nvPr/>
              </p:nvSpPr>
              <p:spPr>
                <a:xfrm>
                  <a:off x="4396562" y="3352249"/>
                  <a:ext cx="30970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34C2216F-462F-7947-8B5C-EB6C4CDEA63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96562" y="3352249"/>
                  <a:ext cx="309700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CB034F48-9A60-BF40-993B-B51B6E1C07E1}"/>
                    </a:ext>
                  </a:extLst>
                </p:cNvPr>
                <p:cNvSpPr txBox="1"/>
                <p:nvPr/>
              </p:nvSpPr>
              <p:spPr>
                <a:xfrm>
                  <a:off x="7175825" y="884521"/>
                  <a:ext cx="3181645" cy="120077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just">
                    <a:lnSpc>
                      <a:spcPct val="130000"/>
                    </a:lnSpc>
                  </a:pPr>
                  <a:r>
                    <a:rPr lang="en-US" dirty="0">
                      <a:latin typeface="cmr10"/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a:t>One arc to the clause cluster containing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</m:sub>
                      </m:sSub>
                    </m:oMath>
                  </a14:m>
                  <a:r>
                    <a:rPr lang="en-US" dirty="0">
                      <a:latin typeface="cmr10"/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a:t>, two arcs to the clause cluster containing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</m:sub>
                      </m:sSub>
                    </m:oMath>
                  </a14:m>
                  <a:endParaRPr lang="en-US" dirty="0">
                    <a:latin typeface="cmr10"/>
                    <a:ea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CB034F48-9A60-BF40-993B-B51B6E1C07E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75825" y="884521"/>
                  <a:ext cx="3181645" cy="1200778"/>
                </a:xfrm>
                <a:prstGeom prst="rect">
                  <a:avLst/>
                </a:prstGeom>
                <a:blipFill>
                  <a:blip r:embed="rId4"/>
                  <a:stretch>
                    <a:fillRect l="-1190" r="-1190" b="-631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0C680F8A-A84B-6A4D-AA1D-B10A56760E00}"/>
                    </a:ext>
                  </a:extLst>
                </p:cNvPr>
                <p:cNvSpPr txBox="1"/>
                <p:nvPr/>
              </p:nvSpPr>
              <p:spPr>
                <a:xfrm>
                  <a:off x="5320293" y="2912141"/>
                  <a:ext cx="3181645" cy="120077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just">
                    <a:lnSpc>
                      <a:spcPct val="130000"/>
                    </a:lnSpc>
                  </a:pPr>
                  <a:r>
                    <a:rPr lang="en-US" dirty="0">
                      <a:latin typeface="cmr10"/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a:t>One arc to the clause cluster containing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</m:sub>
                      </m:sSub>
                    </m:oMath>
                  </a14:m>
                  <a:r>
                    <a:rPr lang="en-US" dirty="0">
                      <a:latin typeface="cmr10"/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a:t>, two arcs to the clause cluster containing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</m:sub>
                      </m:sSub>
                    </m:oMath>
                  </a14:m>
                  <a:endParaRPr lang="en-US" dirty="0">
                    <a:latin typeface="cmr10"/>
                    <a:ea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0C680F8A-A84B-6A4D-AA1D-B10A56760E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20293" y="2912141"/>
                  <a:ext cx="3181645" cy="1200778"/>
                </a:xfrm>
                <a:prstGeom prst="rect">
                  <a:avLst/>
                </a:prstGeom>
                <a:blipFill>
                  <a:blip r:embed="rId5"/>
                  <a:stretch>
                    <a:fillRect l="-1594" r="-1594" b="-62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B70A111F-B99F-174F-BE08-B50A133F5769}"/>
                </a:ext>
              </a:extLst>
            </p:cNvPr>
            <p:cNvCxnSpPr>
              <a:cxnSpLocks/>
            </p:cNvCxnSpPr>
            <p:nvPr/>
          </p:nvCxnSpPr>
          <p:spPr>
            <a:xfrm>
              <a:off x="3949629" y="3509461"/>
              <a:ext cx="976255" cy="194626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ight Brace 14">
              <a:extLst>
                <a:ext uri="{FF2B5EF4-FFF2-40B4-BE49-F238E27FC236}">
                  <a16:creationId xmlns:a16="http://schemas.microsoft.com/office/drawing/2014/main" id="{9F13E2F1-6782-444C-AF21-3D19B3CE1915}"/>
                </a:ext>
              </a:extLst>
            </p:cNvPr>
            <p:cNvSpPr/>
            <p:nvPr/>
          </p:nvSpPr>
          <p:spPr>
            <a:xfrm>
              <a:off x="4890799" y="2642475"/>
              <a:ext cx="335034" cy="1798309"/>
            </a:xfrm>
            <a:prstGeom prst="rightBrac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ight Brace 24">
              <a:extLst>
                <a:ext uri="{FF2B5EF4-FFF2-40B4-BE49-F238E27FC236}">
                  <a16:creationId xmlns:a16="http://schemas.microsoft.com/office/drawing/2014/main" id="{63D935D9-F56B-BD4B-9008-42C3C78187E6}"/>
                </a:ext>
              </a:extLst>
            </p:cNvPr>
            <p:cNvSpPr/>
            <p:nvPr/>
          </p:nvSpPr>
          <p:spPr>
            <a:xfrm>
              <a:off x="6795836" y="585756"/>
              <a:ext cx="335034" cy="1798309"/>
            </a:xfrm>
            <a:prstGeom prst="rightBrac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167E64D9-9D72-8840-ADA0-CC2FAC1F254B}"/>
                </a:ext>
              </a:extLst>
            </p:cNvPr>
            <p:cNvGrpSpPr/>
            <p:nvPr/>
          </p:nvGrpSpPr>
          <p:grpSpPr>
            <a:xfrm>
              <a:off x="1175660" y="2095310"/>
              <a:ext cx="840179" cy="840179"/>
              <a:chOff x="1175660" y="1781300"/>
              <a:chExt cx="840179" cy="840179"/>
            </a:xfrm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1C0D22FA-8481-914A-9E90-D65A765396C3}"/>
                  </a:ext>
                </a:extLst>
              </p:cNvPr>
              <p:cNvSpPr/>
              <p:nvPr/>
            </p:nvSpPr>
            <p:spPr>
              <a:xfrm>
                <a:off x="1175660" y="1781300"/>
                <a:ext cx="840179" cy="840179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F6F232D9-E6A8-DE4D-8E2D-AC9D30B8FDB1}"/>
                      </a:ext>
                    </a:extLst>
                  </p:cNvPr>
                  <p:cNvSpPr txBox="1"/>
                  <p:nvPr/>
                </p:nvSpPr>
                <p:spPr>
                  <a:xfrm>
                    <a:off x="1310543" y="2016723"/>
                    <a:ext cx="535981" cy="39164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F6F232D9-E6A8-DE4D-8E2D-AC9D30B8FDB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10543" y="2016723"/>
                    <a:ext cx="535981" cy="391646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645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D3667279-4FB4-DC47-9ED5-F9BCEEBF5EBD}"/>
                </a:ext>
              </a:extLst>
            </p:cNvPr>
            <p:cNvGrpSpPr/>
            <p:nvPr/>
          </p:nvGrpSpPr>
          <p:grpSpPr>
            <a:xfrm>
              <a:off x="4925884" y="4766273"/>
              <a:ext cx="840179" cy="840179"/>
              <a:chOff x="1175660" y="1781300"/>
              <a:chExt cx="840179" cy="840179"/>
            </a:xfrm>
          </p:grpSpPr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6DF8744F-267C-694A-BAF9-9A44B9363123}"/>
                  </a:ext>
                </a:extLst>
              </p:cNvPr>
              <p:cNvSpPr/>
              <p:nvPr/>
            </p:nvSpPr>
            <p:spPr>
              <a:xfrm>
                <a:off x="1175660" y="1781300"/>
                <a:ext cx="840179" cy="840179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6" name="TextBox 45">
                    <a:extLst>
                      <a:ext uri="{FF2B5EF4-FFF2-40B4-BE49-F238E27FC236}">
                        <a16:creationId xmlns:a16="http://schemas.microsoft.com/office/drawing/2014/main" id="{2AB780CE-77A5-794C-99B4-0A32A2F48269}"/>
                      </a:ext>
                    </a:extLst>
                  </p:cNvPr>
                  <p:cNvSpPr txBox="1"/>
                  <p:nvPr/>
                </p:nvSpPr>
                <p:spPr>
                  <a:xfrm>
                    <a:off x="1429946" y="2016723"/>
                    <a:ext cx="38048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46" name="TextBox 45">
                    <a:extLst>
                      <a:ext uri="{FF2B5EF4-FFF2-40B4-BE49-F238E27FC236}">
                        <a16:creationId xmlns:a16="http://schemas.microsoft.com/office/drawing/2014/main" id="{2AB780CE-77A5-794C-99B4-0A32A2F4826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29946" y="2016723"/>
                    <a:ext cx="380489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F54C4F7B-8FBE-5248-B755-89AC981EED1E}"/>
                </a:ext>
              </a:extLst>
            </p:cNvPr>
            <p:cNvSpPr/>
            <p:nvPr/>
          </p:nvSpPr>
          <p:spPr>
            <a:xfrm>
              <a:off x="3109450" y="3115788"/>
              <a:ext cx="840179" cy="84017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E9022560-A8D7-3C49-AE53-76B6C71872BE}"/>
                    </a:ext>
                  </a:extLst>
                </p:cNvPr>
                <p:cNvSpPr txBox="1"/>
                <p:nvPr/>
              </p:nvSpPr>
              <p:spPr>
                <a:xfrm>
                  <a:off x="3244333" y="3324795"/>
                  <a:ext cx="535981" cy="39164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E9022560-A8D7-3C49-AE53-76B6C71872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44333" y="3324795"/>
                  <a:ext cx="535981" cy="391646"/>
                </a:xfrm>
                <a:prstGeom prst="rect">
                  <a:avLst/>
                </a:prstGeom>
                <a:blipFill>
                  <a:blip r:embed="rId8"/>
                  <a:stretch>
                    <a:fillRect b="-62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28F6EBAB-B049-1240-8C20-D0F806B6AE2F}"/>
                </a:ext>
              </a:extLst>
            </p:cNvPr>
            <p:cNvSpPr/>
            <p:nvPr/>
          </p:nvSpPr>
          <p:spPr>
            <a:xfrm>
              <a:off x="3126513" y="1064821"/>
              <a:ext cx="840179" cy="84017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1524B5EE-F89C-674C-BB42-FD36D9DDC7FD}"/>
                    </a:ext>
                  </a:extLst>
                </p:cNvPr>
                <p:cNvSpPr txBox="1"/>
                <p:nvPr/>
              </p:nvSpPr>
              <p:spPr>
                <a:xfrm>
                  <a:off x="3261396" y="1273828"/>
                  <a:ext cx="535981" cy="39164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1524B5EE-F89C-674C-BB42-FD36D9DDC7F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61396" y="1273828"/>
                  <a:ext cx="535981" cy="391646"/>
                </a:xfrm>
                <a:prstGeom prst="rect">
                  <a:avLst/>
                </a:prstGeom>
                <a:blipFill>
                  <a:blip r:embed="rId9"/>
                  <a:stretch>
                    <a:fillRect b="-62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725C4C47-ABC6-C34C-9041-A931F3F6461D}"/>
                </a:ext>
              </a:extLst>
            </p:cNvPr>
            <p:cNvSpPr/>
            <p:nvPr/>
          </p:nvSpPr>
          <p:spPr>
            <a:xfrm>
              <a:off x="5075525" y="1064821"/>
              <a:ext cx="840179" cy="84017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644F8D05-2CBE-ED45-BEED-30AF767DE1E7}"/>
                    </a:ext>
                  </a:extLst>
                </p:cNvPr>
                <p:cNvSpPr txBox="1"/>
                <p:nvPr/>
              </p:nvSpPr>
              <p:spPr>
                <a:xfrm>
                  <a:off x="5210408" y="1273828"/>
                  <a:ext cx="535981" cy="39164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644F8D05-2CBE-ED45-BEED-30AF767DE1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10408" y="1273828"/>
                  <a:ext cx="535981" cy="391646"/>
                </a:xfrm>
                <a:prstGeom prst="rect">
                  <a:avLst/>
                </a:prstGeom>
                <a:blipFill>
                  <a:blip r:embed="rId10"/>
                  <a:stretch>
                    <a:fillRect b="-62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817842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Group 85">
            <a:extLst>
              <a:ext uri="{FF2B5EF4-FFF2-40B4-BE49-F238E27FC236}">
                <a16:creationId xmlns:a16="http://schemas.microsoft.com/office/drawing/2014/main" id="{14ABE054-F755-7D45-883B-067CF31066AC}"/>
              </a:ext>
            </a:extLst>
          </p:cNvPr>
          <p:cNvGrpSpPr/>
          <p:nvPr/>
        </p:nvGrpSpPr>
        <p:grpSpPr>
          <a:xfrm>
            <a:off x="776288" y="309563"/>
            <a:ext cx="3144837" cy="1897062"/>
            <a:chOff x="776288" y="309563"/>
            <a:chExt cx="3144837" cy="1897062"/>
          </a:xfrm>
        </p:grpSpPr>
        <p:grpSp>
          <p:nvGrpSpPr>
            <p:cNvPr id="4" name="Group 12">
              <a:extLst>
                <a:ext uri="{FF2B5EF4-FFF2-40B4-BE49-F238E27FC236}">
                  <a16:creationId xmlns:a16="http://schemas.microsoft.com/office/drawing/2014/main" id="{7B94F9D3-4716-B84F-BD15-1B8F8183F0B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98613" y="420688"/>
              <a:ext cx="1768475" cy="511175"/>
              <a:chOff x="912" y="240"/>
              <a:chExt cx="768" cy="222"/>
            </a:xfrm>
          </p:grpSpPr>
          <p:sp>
            <p:nvSpPr>
              <p:cNvPr id="5" name="Line 6">
                <a:extLst>
                  <a:ext uri="{FF2B5EF4-FFF2-40B4-BE49-F238E27FC236}">
                    <a16:creationId xmlns:a16="http://schemas.microsoft.com/office/drawing/2014/main" id="{DA73D61C-3A14-E345-B318-F2BEC25EC6E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912" y="240"/>
                <a:ext cx="384" cy="2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" name="Line 7">
                <a:extLst>
                  <a:ext uri="{FF2B5EF4-FFF2-40B4-BE49-F238E27FC236}">
                    <a16:creationId xmlns:a16="http://schemas.microsoft.com/office/drawing/2014/main" id="{C47CB19C-DB6D-0244-B679-56793990306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6" y="240"/>
                <a:ext cx="384" cy="22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" name="Oval 5">
              <a:extLst>
                <a:ext uri="{FF2B5EF4-FFF2-40B4-BE49-F238E27FC236}">
                  <a16:creationId xmlns:a16="http://schemas.microsoft.com/office/drawing/2014/main" id="{1C19CFA5-D826-6242-A9AA-0462CA592F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1725" y="309563"/>
              <a:ext cx="222250" cy="22066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8" name="Text Box 11">
              <a:extLst>
                <a:ext uri="{FF2B5EF4-FFF2-40B4-BE49-F238E27FC236}">
                  <a16:creationId xmlns:a16="http://schemas.microsoft.com/office/drawing/2014/main" id="{EF8B687D-8DE2-5F4F-84EE-572EDD075C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62238" y="839788"/>
              <a:ext cx="311150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000"/>
                <a:t>…</a:t>
              </a:r>
              <a:endParaRPr lang="en-US" altLang="en-US" sz="2400"/>
            </a:p>
          </p:txBody>
        </p:sp>
        <p:sp>
          <p:nvSpPr>
            <p:cNvPr id="9" name="Line 19">
              <a:extLst>
                <a:ext uri="{FF2B5EF4-FFF2-40B4-BE49-F238E27FC236}">
                  <a16:creationId xmlns:a16="http://schemas.microsoft.com/office/drawing/2014/main" id="{60BED2F8-86AF-A64B-9FEE-84AA614207C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60438" y="990600"/>
              <a:ext cx="611187" cy="4413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Line 20">
              <a:extLst>
                <a:ext uri="{FF2B5EF4-FFF2-40B4-BE49-F238E27FC236}">
                  <a16:creationId xmlns:a16="http://schemas.microsoft.com/office/drawing/2014/main" id="{871BCA80-246F-9B4B-A88E-8D3C86E003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98613" y="973138"/>
              <a:ext cx="441325" cy="5524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Oval 9">
              <a:extLst>
                <a:ext uri="{FF2B5EF4-FFF2-40B4-BE49-F238E27FC236}">
                  <a16:creationId xmlns:a16="http://schemas.microsoft.com/office/drawing/2014/main" id="{EEA3A62A-237F-F94A-AF94-EB49B80ED3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7488" y="862013"/>
              <a:ext cx="220662" cy="22225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2" name="Line 23">
              <a:extLst>
                <a:ext uri="{FF2B5EF4-FFF2-40B4-BE49-F238E27FC236}">
                  <a16:creationId xmlns:a16="http://schemas.microsoft.com/office/drawing/2014/main" id="{EB3A6CEA-2812-734F-846E-C96771EBEBF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40013" y="973138"/>
              <a:ext cx="727075" cy="4587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Line 24">
              <a:extLst>
                <a:ext uri="{FF2B5EF4-FFF2-40B4-BE49-F238E27FC236}">
                  <a16:creationId xmlns:a16="http://schemas.microsoft.com/office/drawing/2014/main" id="{70F3F276-D9A1-B844-86E2-0016F807D9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7088" y="973138"/>
              <a:ext cx="442912" cy="5524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Oval 10">
              <a:extLst>
                <a:ext uri="{FF2B5EF4-FFF2-40B4-BE49-F238E27FC236}">
                  <a16:creationId xmlns:a16="http://schemas.microsoft.com/office/drawing/2014/main" id="{B42F2A1B-E6AD-3942-AFE2-822C875AA0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7550" y="862013"/>
              <a:ext cx="220663" cy="22225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5" name="Oval 25">
              <a:extLst>
                <a:ext uri="{FF2B5EF4-FFF2-40B4-BE49-F238E27FC236}">
                  <a16:creationId xmlns:a16="http://schemas.microsoft.com/office/drawing/2014/main" id="{DA1F3CCF-C75B-4B4B-A4A2-9C3E57177E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6288" y="1414463"/>
              <a:ext cx="222250" cy="22225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6" name="Oval 27">
              <a:extLst>
                <a:ext uri="{FF2B5EF4-FFF2-40B4-BE49-F238E27FC236}">
                  <a16:creationId xmlns:a16="http://schemas.microsoft.com/office/drawing/2014/main" id="{B5FD0983-42DC-C94F-B832-926A2FEA05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6663" y="1417638"/>
              <a:ext cx="220662" cy="22225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7" name="Oval 28">
              <a:extLst>
                <a:ext uri="{FF2B5EF4-FFF2-40B4-BE49-F238E27FC236}">
                  <a16:creationId xmlns:a16="http://schemas.microsoft.com/office/drawing/2014/main" id="{326FC38F-EAE1-9741-B353-7928C96BFB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8875" y="1414463"/>
              <a:ext cx="222250" cy="22225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8" name="Text Box 79">
              <a:extLst>
                <a:ext uri="{FF2B5EF4-FFF2-40B4-BE49-F238E27FC236}">
                  <a16:creationId xmlns:a16="http://schemas.microsoft.com/office/drawing/2014/main" id="{68861031-9D0D-3F47-AC14-5EE7AF048D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19250" y="1392238"/>
              <a:ext cx="442913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000"/>
                <a:t>…</a:t>
              </a:r>
              <a:endParaRPr lang="en-US" altLang="en-US" sz="2400"/>
            </a:p>
          </p:txBody>
        </p:sp>
        <p:sp>
          <p:nvSpPr>
            <p:cNvPr id="19" name="Text Box 80">
              <a:extLst>
                <a:ext uri="{FF2B5EF4-FFF2-40B4-BE49-F238E27FC236}">
                  <a16:creationId xmlns:a16="http://schemas.microsoft.com/office/drawing/2014/main" id="{46C21981-6662-6A4C-81E3-95490F4967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57563" y="1397000"/>
              <a:ext cx="442912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000"/>
                <a:t>…</a:t>
              </a:r>
              <a:endParaRPr lang="en-US" altLang="en-US" sz="2400"/>
            </a:p>
          </p:txBody>
        </p:sp>
        <p:sp>
          <p:nvSpPr>
            <p:cNvPr id="23" name="Line 7">
              <a:extLst>
                <a:ext uri="{FF2B5EF4-FFF2-40B4-BE49-F238E27FC236}">
                  <a16:creationId xmlns:a16="http://schemas.microsoft.com/office/drawing/2014/main" id="{FD16A285-41B3-A946-8500-BF4E030EE7B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70125" y="530225"/>
              <a:ext cx="168275" cy="3254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Oval 10">
              <a:extLst>
                <a:ext uri="{FF2B5EF4-FFF2-40B4-BE49-F238E27FC236}">
                  <a16:creationId xmlns:a16="http://schemas.microsoft.com/office/drawing/2014/main" id="{F810C031-2A2A-C547-8708-13F3A7AC6F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588" y="855663"/>
              <a:ext cx="220662" cy="22225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25" name="Line 7">
              <a:extLst>
                <a:ext uri="{FF2B5EF4-FFF2-40B4-BE49-F238E27FC236}">
                  <a16:creationId xmlns:a16="http://schemas.microsoft.com/office/drawing/2014/main" id="{48364C41-A13D-344E-B7C2-97405644993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89063" y="1084263"/>
              <a:ext cx="166687" cy="330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Oval 10">
              <a:extLst>
                <a:ext uri="{FF2B5EF4-FFF2-40B4-BE49-F238E27FC236}">
                  <a16:creationId xmlns:a16="http://schemas.microsoft.com/office/drawing/2014/main" id="{5B5CB769-F631-9745-9278-07CB1C3C7D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9525" y="1414463"/>
              <a:ext cx="220663" cy="22225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27" name="Line 7">
              <a:extLst>
                <a:ext uri="{FF2B5EF4-FFF2-40B4-BE49-F238E27FC236}">
                  <a16:creationId xmlns:a16="http://schemas.microsoft.com/office/drawing/2014/main" id="{07F5DC4B-3CE2-9F49-BED1-4FC021A613B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60713" y="1084263"/>
              <a:ext cx="165100" cy="330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Oval 10">
              <a:extLst>
                <a:ext uri="{FF2B5EF4-FFF2-40B4-BE49-F238E27FC236}">
                  <a16:creationId xmlns:a16="http://schemas.microsoft.com/office/drawing/2014/main" id="{49EC6F05-30EE-7740-B36F-4EABCFD312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51175" y="1414463"/>
              <a:ext cx="220663" cy="22225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29" name="Text Box 80">
              <a:extLst>
                <a:ext uri="{FF2B5EF4-FFF2-40B4-BE49-F238E27FC236}">
                  <a16:creationId xmlns:a16="http://schemas.microsoft.com/office/drawing/2014/main" id="{B3074208-CFE1-2942-8553-6DBCC7D26C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1863" y="1389063"/>
              <a:ext cx="442912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000"/>
                <a:t>…</a:t>
              </a:r>
              <a:endParaRPr lang="en-US" altLang="en-US" sz="2400"/>
            </a:p>
          </p:txBody>
        </p:sp>
        <p:sp>
          <p:nvSpPr>
            <p:cNvPr id="30" name="Line 23">
              <a:extLst>
                <a:ext uri="{FF2B5EF4-FFF2-40B4-BE49-F238E27FC236}">
                  <a16:creationId xmlns:a16="http://schemas.microsoft.com/office/drawing/2014/main" id="{3493941C-4429-D54E-A1FA-65669F2DC06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19213" y="1519238"/>
              <a:ext cx="727075" cy="4587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Line 24">
              <a:extLst>
                <a:ext uri="{FF2B5EF4-FFF2-40B4-BE49-F238E27FC236}">
                  <a16:creationId xmlns:a16="http://schemas.microsoft.com/office/drawing/2014/main" id="{AF849C36-E606-EC45-81D5-EF70FE33E0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46288" y="1519238"/>
              <a:ext cx="442912" cy="5524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Oval 27">
              <a:extLst>
                <a:ext uri="{FF2B5EF4-FFF2-40B4-BE49-F238E27FC236}">
                  <a16:creationId xmlns:a16="http://schemas.microsoft.com/office/drawing/2014/main" id="{BEA5B406-296A-894E-83B6-53C92B3FC3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5863" y="1963738"/>
              <a:ext cx="220662" cy="22225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33" name="Oval 28">
              <a:extLst>
                <a:ext uri="{FF2B5EF4-FFF2-40B4-BE49-F238E27FC236}">
                  <a16:creationId xmlns:a16="http://schemas.microsoft.com/office/drawing/2014/main" id="{B22E78DD-42AF-B54F-BC5C-2C468009ED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8075" y="1960563"/>
              <a:ext cx="222250" cy="22225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34" name="Text Box 80">
              <a:extLst>
                <a:ext uri="{FF2B5EF4-FFF2-40B4-BE49-F238E27FC236}">
                  <a16:creationId xmlns:a16="http://schemas.microsoft.com/office/drawing/2014/main" id="{52625726-3EBB-F742-BF22-579D3610CB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36763" y="1943100"/>
              <a:ext cx="442912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000"/>
                <a:t>…</a:t>
              </a:r>
              <a:endParaRPr lang="en-US" altLang="en-US" sz="2400"/>
            </a:p>
          </p:txBody>
        </p:sp>
        <p:sp>
          <p:nvSpPr>
            <p:cNvPr id="35" name="Line 7">
              <a:extLst>
                <a:ext uri="{FF2B5EF4-FFF2-40B4-BE49-F238E27FC236}">
                  <a16:creationId xmlns:a16="http://schemas.microsoft.com/office/drawing/2014/main" id="{751DCD4A-454C-514D-A3FE-53297736B6F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39913" y="1630363"/>
              <a:ext cx="166687" cy="330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Oval 10">
              <a:extLst>
                <a:ext uri="{FF2B5EF4-FFF2-40B4-BE49-F238E27FC236}">
                  <a16:creationId xmlns:a16="http://schemas.microsoft.com/office/drawing/2014/main" id="{7A76BDCA-2B18-3B45-A42D-94C9B6C74C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0375" y="1960563"/>
              <a:ext cx="220663" cy="22225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37" name="Oval 26">
              <a:extLst>
                <a:ext uri="{FF2B5EF4-FFF2-40B4-BE49-F238E27FC236}">
                  <a16:creationId xmlns:a16="http://schemas.microsoft.com/office/drawing/2014/main" id="{A94EC275-0F8E-9647-9D05-A8CCB1F03B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0400" y="1414463"/>
              <a:ext cx="220663" cy="22225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38" name="Text Box 80">
              <a:extLst>
                <a:ext uri="{FF2B5EF4-FFF2-40B4-BE49-F238E27FC236}">
                  <a16:creationId xmlns:a16="http://schemas.microsoft.com/office/drawing/2014/main" id="{ABDA4989-9671-954A-9364-D1EB3CDFD8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06713" y="1962150"/>
              <a:ext cx="442912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000"/>
                <a:t>…</a:t>
              </a:r>
              <a:endParaRPr lang="en-US" altLang="en-US" sz="2400"/>
            </a:p>
          </p:txBody>
        </p:sp>
      </p:grpSp>
      <p:sp>
        <p:nvSpPr>
          <p:cNvPr id="39" name="Text Box 80">
            <a:extLst>
              <a:ext uri="{FF2B5EF4-FFF2-40B4-BE49-F238E27FC236}">
                <a16:creationId xmlns:a16="http://schemas.microsoft.com/office/drawing/2014/main" id="{25D0004D-7B4F-8846-A32F-316BF8D5D0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3263" y="1938338"/>
            <a:ext cx="44291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/>
              <a:t>…</a:t>
            </a:r>
            <a:endParaRPr lang="en-US" altLang="en-US" sz="2400"/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80478A1C-C0FD-BF42-B95A-DE4065E2C365}"/>
              </a:ext>
            </a:extLst>
          </p:cNvPr>
          <p:cNvGrpSpPr/>
          <p:nvPr/>
        </p:nvGrpSpPr>
        <p:grpSpPr>
          <a:xfrm>
            <a:off x="191294" y="3106595"/>
            <a:ext cx="4494212" cy="1927372"/>
            <a:chOff x="4421188" y="307975"/>
            <a:chExt cx="4494212" cy="1927372"/>
          </a:xfrm>
        </p:grpSpPr>
        <p:grpSp>
          <p:nvGrpSpPr>
            <p:cNvPr id="40" name="Group 12">
              <a:extLst>
                <a:ext uri="{FF2B5EF4-FFF2-40B4-BE49-F238E27FC236}">
                  <a16:creationId xmlns:a16="http://schemas.microsoft.com/office/drawing/2014/main" id="{6AA7705C-2FD0-964D-BCC5-4DFBE40FA12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000875" y="444500"/>
              <a:ext cx="1768475" cy="511175"/>
              <a:chOff x="912" y="240"/>
              <a:chExt cx="768" cy="222"/>
            </a:xfrm>
          </p:grpSpPr>
          <p:sp>
            <p:nvSpPr>
              <p:cNvPr id="41" name="Line 6">
                <a:extLst>
                  <a:ext uri="{FF2B5EF4-FFF2-40B4-BE49-F238E27FC236}">
                    <a16:creationId xmlns:a16="http://schemas.microsoft.com/office/drawing/2014/main" id="{E2798D57-6374-6849-9812-9F883C16344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912" y="240"/>
                <a:ext cx="384" cy="2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" name="Line 7">
                <a:extLst>
                  <a:ext uri="{FF2B5EF4-FFF2-40B4-BE49-F238E27FC236}">
                    <a16:creationId xmlns:a16="http://schemas.microsoft.com/office/drawing/2014/main" id="{DFD37F85-4A98-A04B-973B-66657136A3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6" y="240"/>
                <a:ext cx="384" cy="22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3" name="Text Box 11">
              <a:extLst>
                <a:ext uri="{FF2B5EF4-FFF2-40B4-BE49-F238E27FC236}">
                  <a16:creationId xmlns:a16="http://schemas.microsoft.com/office/drawing/2014/main" id="{9F388B1C-2D76-EA4F-A771-DC334910E2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13713" y="838200"/>
              <a:ext cx="311150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000"/>
                <a:t>…</a:t>
              </a:r>
              <a:endParaRPr lang="en-US" altLang="en-US" sz="2400"/>
            </a:p>
          </p:txBody>
        </p:sp>
        <p:sp>
          <p:nvSpPr>
            <p:cNvPr id="44" name="Oval 10">
              <a:extLst>
                <a:ext uri="{FF2B5EF4-FFF2-40B4-BE49-F238E27FC236}">
                  <a16:creationId xmlns:a16="http://schemas.microsoft.com/office/drawing/2014/main" id="{B31EA6B2-512D-A342-AA9F-89F35C0F15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94738" y="860425"/>
              <a:ext cx="220662" cy="22225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45" name="Line 7">
              <a:extLst>
                <a:ext uri="{FF2B5EF4-FFF2-40B4-BE49-F238E27FC236}">
                  <a16:creationId xmlns:a16="http://schemas.microsoft.com/office/drawing/2014/main" id="{CED3B5CC-6F7D-3C46-9A07-EE29C0890D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805738" y="457200"/>
              <a:ext cx="111125" cy="4032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Oval 10">
              <a:extLst>
                <a:ext uri="{FF2B5EF4-FFF2-40B4-BE49-F238E27FC236}">
                  <a16:creationId xmlns:a16="http://schemas.microsoft.com/office/drawing/2014/main" id="{D46E64D8-9AB5-EB41-8DD0-548E43D7CF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58100" y="852488"/>
              <a:ext cx="220663" cy="22225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47" name="Oval 5">
              <a:extLst>
                <a:ext uri="{FF2B5EF4-FFF2-40B4-BE49-F238E27FC236}">
                  <a16:creationId xmlns:a16="http://schemas.microsoft.com/office/drawing/2014/main" id="{C452F985-A99C-2741-9B91-F00F920795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05738" y="307975"/>
              <a:ext cx="222250" cy="220663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grpSp>
          <p:nvGrpSpPr>
            <p:cNvPr id="48" name="Group 12">
              <a:extLst>
                <a:ext uri="{FF2B5EF4-FFF2-40B4-BE49-F238E27FC236}">
                  <a16:creationId xmlns:a16="http://schemas.microsoft.com/office/drawing/2014/main" id="{E15C629F-F070-EF44-977E-7F4D4473E83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13450" y="996950"/>
              <a:ext cx="1285875" cy="519113"/>
              <a:chOff x="912" y="237"/>
              <a:chExt cx="558" cy="225"/>
            </a:xfrm>
          </p:grpSpPr>
          <p:sp>
            <p:nvSpPr>
              <p:cNvPr id="49" name="Line 6">
                <a:extLst>
                  <a:ext uri="{FF2B5EF4-FFF2-40B4-BE49-F238E27FC236}">
                    <a16:creationId xmlns:a16="http://schemas.microsoft.com/office/drawing/2014/main" id="{53D48D82-93A9-DE46-A19C-F4D90BFB6E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912" y="240"/>
                <a:ext cx="384" cy="2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" name="Line 7">
                <a:extLst>
                  <a:ext uri="{FF2B5EF4-FFF2-40B4-BE49-F238E27FC236}">
                    <a16:creationId xmlns:a16="http://schemas.microsoft.com/office/drawing/2014/main" id="{75C3144D-3776-2247-B480-54FBCBC4EEF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27" y="237"/>
                <a:ext cx="143" cy="1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1" name="Text Box 11">
              <a:extLst>
                <a:ext uri="{FF2B5EF4-FFF2-40B4-BE49-F238E27FC236}">
                  <a16:creationId xmlns:a16="http://schemas.microsoft.com/office/drawing/2014/main" id="{91DEDEEF-AA66-E34E-8520-E7FE775173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16725" y="1409700"/>
              <a:ext cx="311150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000"/>
                <a:t>…</a:t>
              </a:r>
              <a:endParaRPr lang="en-US" altLang="en-US" sz="2400"/>
            </a:p>
          </p:txBody>
        </p:sp>
        <p:sp>
          <p:nvSpPr>
            <p:cNvPr id="52" name="Oval 10">
              <a:extLst>
                <a:ext uri="{FF2B5EF4-FFF2-40B4-BE49-F238E27FC236}">
                  <a16:creationId xmlns:a16="http://schemas.microsoft.com/office/drawing/2014/main" id="{C8538DFF-26AC-7044-841F-1D5CDD5589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27888" y="1431925"/>
              <a:ext cx="220662" cy="22225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53" name="Line 7">
              <a:extLst>
                <a:ext uri="{FF2B5EF4-FFF2-40B4-BE49-F238E27FC236}">
                  <a16:creationId xmlns:a16="http://schemas.microsoft.com/office/drawing/2014/main" id="{CA6B57EA-4630-4446-8E95-E4F9B4F853D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638925" y="1022350"/>
              <a:ext cx="319088" cy="487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" name="Oval 10">
              <a:extLst>
                <a:ext uri="{FF2B5EF4-FFF2-40B4-BE49-F238E27FC236}">
                  <a16:creationId xmlns:a16="http://schemas.microsoft.com/office/drawing/2014/main" id="{98DE3EE3-0D68-D94C-B9F2-EEBC6EE9D7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34150" y="1438275"/>
              <a:ext cx="220663" cy="22225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55" name="Oval 9">
              <a:extLst>
                <a:ext uri="{FF2B5EF4-FFF2-40B4-BE49-F238E27FC236}">
                  <a16:creationId xmlns:a16="http://schemas.microsoft.com/office/drawing/2014/main" id="{07242BDD-C39B-0D49-BE72-FEC9B4F58C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75463" y="860425"/>
              <a:ext cx="220662" cy="22225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56" name="Line 7">
              <a:extLst>
                <a:ext uri="{FF2B5EF4-FFF2-40B4-BE49-F238E27FC236}">
                  <a16:creationId xmlns:a16="http://schemas.microsoft.com/office/drawing/2014/main" id="{8146C238-9AC4-2943-8C00-FED46733DA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767638" y="1073150"/>
              <a:ext cx="1587" cy="3889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Oval 10">
              <a:extLst>
                <a:ext uri="{FF2B5EF4-FFF2-40B4-BE49-F238E27FC236}">
                  <a16:creationId xmlns:a16="http://schemas.microsoft.com/office/drawing/2014/main" id="{6443E24A-E71C-3B40-BFC8-9D5E0290EE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58100" y="1462088"/>
              <a:ext cx="220663" cy="22225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58" name="Line 7">
              <a:extLst>
                <a:ext uri="{FF2B5EF4-FFF2-40B4-BE49-F238E27FC236}">
                  <a16:creationId xmlns:a16="http://schemas.microsoft.com/office/drawing/2014/main" id="{B2116459-E11A-094C-95E1-7DFF021957A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804275" y="1073150"/>
              <a:ext cx="1588" cy="3889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" name="Oval 10">
              <a:extLst>
                <a:ext uri="{FF2B5EF4-FFF2-40B4-BE49-F238E27FC236}">
                  <a16:creationId xmlns:a16="http://schemas.microsoft.com/office/drawing/2014/main" id="{B1DFC888-E6CF-B242-A97D-2586DDDB07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94738" y="1462088"/>
              <a:ext cx="220662" cy="22225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60" name="Text Box 11">
              <a:extLst>
                <a:ext uri="{FF2B5EF4-FFF2-40B4-BE49-F238E27FC236}">
                  <a16:creationId xmlns:a16="http://schemas.microsoft.com/office/drawing/2014/main" id="{B76C192B-D4C4-F14B-B8FF-B8EFB93E4A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13713" y="1431925"/>
              <a:ext cx="311150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000"/>
                <a:t>…</a:t>
              </a:r>
              <a:endParaRPr lang="en-US" altLang="en-US" sz="2400"/>
            </a:p>
          </p:txBody>
        </p:sp>
        <p:sp>
          <p:nvSpPr>
            <p:cNvPr id="61" name="Line 7">
              <a:extLst>
                <a:ext uri="{FF2B5EF4-FFF2-40B4-BE49-F238E27FC236}">
                  <a16:creationId xmlns:a16="http://schemas.microsoft.com/office/drawing/2014/main" id="{F879E403-F178-1446-8BFF-5377012EA32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642100" y="1658938"/>
              <a:ext cx="3175" cy="3889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" name="Oval 10">
              <a:extLst>
                <a:ext uri="{FF2B5EF4-FFF2-40B4-BE49-F238E27FC236}">
                  <a16:creationId xmlns:a16="http://schemas.microsoft.com/office/drawing/2014/main" id="{95CDDB7B-36A3-104F-A456-93FEA7CC8F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34150" y="1992459"/>
              <a:ext cx="220663" cy="22225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63" name="Line 7">
              <a:extLst>
                <a:ext uri="{FF2B5EF4-FFF2-40B4-BE49-F238E27FC236}">
                  <a16:creationId xmlns:a16="http://schemas.microsoft.com/office/drawing/2014/main" id="{D7A5989B-C553-5642-B366-D2AA5AF6F1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337425" y="1658938"/>
              <a:ext cx="1588" cy="3889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" name="Oval 10">
              <a:extLst>
                <a:ext uri="{FF2B5EF4-FFF2-40B4-BE49-F238E27FC236}">
                  <a16:creationId xmlns:a16="http://schemas.microsoft.com/office/drawing/2014/main" id="{2A539C52-8661-0E40-8FE6-CB5088C016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27888" y="1992459"/>
              <a:ext cx="220662" cy="22225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65" name="Text Box 11">
              <a:extLst>
                <a:ext uri="{FF2B5EF4-FFF2-40B4-BE49-F238E27FC236}">
                  <a16:creationId xmlns:a16="http://schemas.microsoft.com/office/drawing/2014/main" id="{012C7C44-0203-D544-B512-1E9EEF32E5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16725" y="1962297"/>
              <a:ext cx="311150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000"/>
                <a:t>…</a:t>
              </a:r>
              <a:endParaRPr lang="en-US" altLang="en-US" sz="2400"/>
            </a:p>
          </p:txBody>
        </p:sp>
        <p:sp>
          <p:nvSpPr>
            <p:cNvPr id="66" name="Line 6">
              <a:extLst>
                <a:ext uri="{FF2B5EF4-FFF2-40B4-BE49-F238E27FC236}">
                  <a16:creationId xmlns:a16="http://schemas.microsoft.com/office/drawing/2014/main" id="{62EC7C77-2229-FA46-A802-EE661EF1082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804061" y="1508125"/>
              <a:ext cx="1179227" cy="6097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" name="Line 7">
              <a:extLst>
                <a:ext uri="{FF2B5EF4-FFF2-40B4-BE49-F238E27FC236}">
                  <a16:creationId xmlns:a16="http://schemas.microsoft.com/office/drawing/2014/main" id="{6D958776-72E3-DD45-AB97-E0E5213D2B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16625" y="1577975"/>
              <a:ext cx="115888" cy="4937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" name="Text Box 11">
              <a:extLst>
                <a:ext uri="{FF2B5EF4-FFF2-40B4-BE49-F238E27FC236}">
                  <a16:creationId xmlns:a16="http://schemas.microsoft.com/office/drawing/2014/main" id="{D0635881-7BAE-C047-A604-5E13124FA4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61038" y="1941659"/>
              <a:ext cx="311150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000"/>
                <a:t>…</a:t>
              </a:r>
              <a:endParaRPr lang="en-US" altLang="en-US" sz="2400"/>
            </a:p>
          </p:txBody>
        </p:sp>
        <p:sp>
          <p:nvSpPr>
            <p:cNvPr id="69" name="Oval 9">
              <a:extLst>
                <a:ext uri="{FF2B5EF4-FFF2-40B4-BE49-F238E27FC236}">
                  <a16:creationId xmlns:a16="http://schemas.microsoft.com/office/drawing/2014/main" id="{BD5F945E-E49A-454E-B52E-6EE6C24E37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0588" y="2008334"/>
              <a:ext cx="220662" cy="22225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70" name="Oval 10">
              <a:extLst>
                <a:ext uri="{FF2B5EF4-FFF2-40B4-BE49-F238E27FC236}">
                  <a16:creationId xmlns:a16="http://schemas.microsoft.com/office/drawing/2014/main" id="{FB882FA6-0E2F-104A-84F6-8188E4F9CC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43613" y="1994047"/>
              <a:ext cx="220662" cy="22225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71" name="Line 7">
              <a:extLst>
                <a:ext uri="{FF2B5EF4-FFF2-40B4-BE49-F238E27FC236}">
                  <a16:creationId xmlns:a16="http://schemas.microsoft.com/office/drawing/2014/main" id="{DD95AD23-AC3D-3845-89D2-F55530AACAA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667375" y="1630363"/>
              <a:ext cx="258763" cy="4143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" name="Oval 10">
              <a:extLst>
                <a:ext uri="{FF2B5EF4-FFF2-40B4-BE49-F238E27FC236}">
                  <a16:creationId xmlns:a16="http://schemas.microsoft.com/office/drawing/2014/main" id="{6E85C040-85DD-C145-BAD3-46E0426B5C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46725" y="1989284"/>
              <a:ext cx="220663" cy="22225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73" name="Oval 9">
              <a:extLst>
                <a:ext uri="{FF2B5EF4-FFF2-40B4-BE49-F238E27FC236}">
                  <a16:creationId xmlns:a16="http://schemas.microsoft.com/office/drawing/2014/main" id="{74A2E96C-87FC-DF4F-BDB1-A0FB950BBE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84863" y="1422400"/>
              <a:ext cx="220662" cy="22225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74" name="Rounded Rectangle 1">
              <a:extLst>
                <a:ext uri="{FF2B5EF4-FFF2-40B4-BE49-F238E27FC236}">
                  <a16:creationId xmlns:a16="http://schemas.microsoft.com/office/drawing/2014/main" id="{1715B34E-B0AE-DF4B-A98D-9B27B5ABAC7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9899909">
              <a:off x="4421188" y="1027113"/>
              <a:ext cx="4068762" cy="43180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75" name="Line 7">
              <a:extLst>
                <a:ext uri="{FF2B5EF4-FFF2-40B4-BE49-F238E27FC236}">
                  <a16:creationId xmlns:a16="http://schemas.microsoft.com/office/drawing/2014/main" id="{8F2B525C-B7E7-6541-9310-04BB3D337AE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767638" y="1679575"/>
              <a:ext cx="1587" cy="3889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" name="Oval 10">
              <a:extLst>
                <a:ext uri="{FF2B5EF4-FFF2-40B4-BE49-F238E27FC236}">
                  <a16:creationId xmlns:a16="http://schemas.microsoft.com/office/drawing/2014/main" id="{A771609D-F88B-A842-BD38-B1156341CF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58100" y="2013097"/>
              <a:ext cx="220663" cy="22225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77" name="Line 7">
              <a:extLst>
                <a:ext uri="{FF2B5EF4-FFF2-40B4-BE49-F238E27FC236}">
                  <a16:creationId xmlns:a16="http://schemas.microsoft.com/office/drawing/2014/main" id="{D1E64F86-AC4E-5E40-BF5D-8CFC61A3FC9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804275" y="1677988"/>
              <a:ext cx="1588" cy="3889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" name="Oval 10">
              <a:extLst>
                <a:ext uri="{FF2B5EF4-FFF2-40B4-BE49-F238E27FC236}">
                  <a16:creationId xmlns:a16="http://schemas.microsoft.com/office/drawing/2014/main" id="{B7F2A496-E82C-4A4B-AD95-3E60618DD7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94738" y="2011509"/>
              <a:ext cx="220662" cy="22225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79" name="Text Box 11">
              <a:extLst>
                <a:ext uri="{FF2B5EF4-FFF2-40B4-BE49-F238E27FC236}">
                  <a16:creationId xmlns:a16="http://schemas.microsoft.com/office/drawing/2014/main" id="{0F3F6F2D-5A80-C242-9A2A-A6B8506216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13713" y="1970234"/>
              <a:ext cx="311150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000"/>
                <a:t>…</a:t>
              </a:r>
              <a:endParaRPr lang="en-US" altLang="en-US" sz="2400"/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9FCC9DC6-0961-A54F-9513-B582BEB0FA43}"/>
              </a:ext>
            </a:extLst>
          </p:cNvPr>
          <p:cNvGrpSpPr/>
          <p:nvPr/>
        </p:nvGrpSpPr>
        <p:grpSpPr>
          <a:xfrm>
            <a:off x="381000" y="93663"/>
            <a:ext cx="284163" cy="2106612"/>
            <a:chOff x="381000" y="93663"/>
            <a:chExt cx="284163" cy="2106612"/>
          </a:xfrm>
        </p:grpSpPr>
        <p:sp>
          <p:nvSpPr>
            <p:cNvPr id="20" name="Text Box 89">
              <a:extLst>
                <a:ext uri="{FF2B5EF4-FFF2-40B4-BE49-F238E27FC236}">
                  <a16:creationId xmlns:a16="http://schemas.microsoft.com/office/drawing/2014/main" id="{5BB94836-46A5-554A-BA7C-8F9C28BE05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1000" y="1149350"/>
              <a:ext cx="284163" cy="523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400" i="1">
                <a:latin typeface="Times" pitchFamily="2" charset="0"/>
              </a:endParaRP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400" i="1">
                  <a:latin typeface="Times" pitchFamily="2" charset="0"/>
                </a:rPr>
                <a:t>3</a:t>
              </a:r>
              <a:endParaRPr lang="en-US" altLang="en-US" sz="2400"/>
            </a:p>
          </p:txBody>
        </p:sp>
        <p:sp>
          <p:nvSpPr>
            <p:cNvPr id="21" name="Text Box 90">
              <a:extLst>
                <a:ext uri="{FF2B5EF4-FFF2-40B4-BE49-F238E27FC236}">
                  <a16:creationId xmlns:a16="http://schemas.microsoft.com/office/drawing/2014/main" id="{0B1B93A2-5EC4-844C-980B-55B86F7200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1000" y="1676400"/>
              <a:ext cx="284163" cy="523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400" i="1">
                <a:latin typeface="Times" pitchFamily="2" charset="0"/>
              </a:endParaRP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400" i="1">
                  <a:latin typeface="Times" pitchFamily="2" charset="0"/>
                </a:rPr>
                <a:t>4</a:t>
              </a:r>
              <a:endParaRPr lang="en-US" altLang="en-US" sz="2400"/>
            </a:p>
          </p:txBody>
        </p:sp>
        <p:sp>
          <p:nvSpPr>
            <p:cNvPr id="22" name="Text Box 89">
              <a:extLst>
                <a:ext uri="{FF2B5EF4-FFF2-40B4-BE49-F238E27FC236}">
                  <a16:creationId xmlns:a16="http://schemas.microsoft.com/office/drawing/2014/main" id="{8B2CFC1E-CD2E-7344-A4AF-7E1BDE54A6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1000" y="620713"/>
              <a:ext cx="284163" cy="523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400" i="1">
                <a:latin typeface="Times" pitchFamily="2" charset="0"/>
              </a:endParaRP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400" i="1">
                  <a:latin typeface="Times" pitchFamily="2" charset="0"/>
                </a:rPr>
                <a:t>2</a:t>
              </a:r>
              <a:endParaRPr lang="en-US" altLang="en-US" sz="2400"/>
            </a:p>
          </p:txBody>
        </p:sp>
        <p:sp>
          <p:nvSpPr>
            <p:cNvPr id="80" name="Text Box 89">
              <a:extLst>
                <a:ext uri="{FF2B5EF4-FFF2-40B4-BE49-F238E27FC236}">
                  <a16:creationId xmlns:a16="http://schemas.microsoft.com/office/drawing/2014/main" id="{F37D3A44-4152-A64D-B435-24854CE74A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5763" y="93663"/>
              <a:ext cx="274637" cy="523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400" i="1" dirty="0">
                <a:latin typeface="Times" pitchFamily="2" charset="0"/>
              </a:endParaRP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400" i="1" dirty="0">
                  <a:latin typeface="Times" pitchFamily="2" charset="0"/>
                </a:rPr>
                <a:t>1</a:t>
              </a:r>
              <a:endParaRPr lang="en-US" altLang="en-US" sz="2400" dirty="0"/>
            </a:p>
          </p:txBody>
        </p:sp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7B854C27-4DF2-8144-88AD-65C70D4B113C}"/>
              </a:ext>
            </a:extLst>
          </p:cNvPr>
          <p:cNvGrpSpPr/>
          <p:nvPr/>
        </p:nvGrpSpPr>
        <p:grpSpPr>
          <a:xfrm>
            <a:off x="4464844" y="303213"/>
            <a:ext cx="2014014" cy="1904135"/>
            <a:chOff x="5420321" y="304656"/>
            <a:chExt cx="2014014" cy="1904135"/>
          </a:xfrm>
        </p:grpSpPr>
        <p:grpSp>
          <p:nvGrpSpPr>
            <p:cNvPr id="145" name="Group 144">
              <a:extLst>
                <a:ext uri="{FF2B5EF4-FFF2-40B4-BE49-F238E27FC236}">
                  <a16:creationId xmlns:a16="http://schemas.microsoft.com/office/drawing/2014/main" id="{F3E69DCA-00CC-6047-9ED0-00DC2CF8521E}"/>
                </a:ext>
              </a:extLst>
            </p:cNvPr>
            <p:cNvGrpSpPr/>
            <p:nvPr/>
          </p:nvGrpSpPr>
          <p:grpSpPr>
            <a:xfrm>
              <a:off x="7207487" y="1034761"/>
              <a:ext cx="220662" cy="1160609"/>
              <a:chOff x="7207487" y="1025525"/>
              <a:chExt cx="220662" cy="1160609"/>
            </a:xfrm>
          </p:grpSpPr>
          <p:sp>
            <p:nvSpPr>
              <p:cNvPr id="141" name="Line 7">
                <a:extLst>
                  <a:ext uri="{FF2B5EF4-FFF2-40B4-BE49-F238E27FC236}">
                    <a16:creationId xmlns:a16="http://schemas.microsoft.com/office/drawing/2014/main" id="{BEA21053-6DA5-1843-A102-510C484DAA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317024" y="1025525"/>
                <a:ext cx="1588" cy="38893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2" name="Oval 10">
                <a:extLst>
                  <a:ext uri="{FF2B5EF4-FFF2-40B4-BE49-F238E27FC236}">
                    <a16:creationId xmlns:a16="http://schemas.microsoft.com/office/drawing/2014/main" id="{FC30C260-6E32-1443-B8F5-97370BF8BA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7487" y="1414463"/>
                <a:ext cx="220662" cy="222250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143" name="Line 7">
                <a:extLst>
                  <a:ext uri="{FF2B5EF4-FFF2-40B4-BE49-F238E27FC236}">
                    <a16:creationId xmlns:a16="http://schemas.microsoft.com/office/drawing/2014/main" id="{13EE8ABF-7553-F64B-A346-F952A3702B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317024" y="1630363"/>
                <a:ext cx="1588" cy="38893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4" name="Oval 10">
                <a:extLst>
                  <a:ext uri="{FF2B5EF4-FFF2-40B4-BE49-F238E27FC236}">
                    <a16:creationId xmlns:a16="http://schemas.microsoft.com/office/drawing/2014/main" id="{85A19055-1B53-714D-BC85-1D14B9C4C9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7487" y="1963884"/>
                <a:ext cx="220662" cy="222250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2400"/>
              </a:p>
            </p:txBody>
          </p:sp>
        </p:grpSp>
        <p:sp>
          <p:nvSpPr>
            <p:cNvPr id="131" name="Line 7">
              <a:extLst>
                <a:ext uri="{FF2B5EF4-FFF2-40B4-BE49-F238E27FC236}">
                  <a16:creationId xmlns:a16="http://schemas.microsoft.com/office/drawing/2014/main" id="{5403B3E8-AB85-B94C-9182-2B2D5ED3BA1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529859" y="1046594"/>
              <a:ext cx="1587" cy="3889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" name="Oval 10">
              <a:extLst>
                <a:ext uri="{FF2B5EF4-FFF2-40B4-BE49-F238E27FC236}">
                  <a16:creationId xmlns:a16="http://schemas.microsoft.com/office/drawing/2014/main" id="{86E09398-C1A6-3F4A-BBF5-6750519BF3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0321" y="1435532"/>
              <a:ext cx="220663" cy="22225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33" name="Line 7">
              <a:extLst>
                <a:ext uri="{FF2B5EF4-FFF2-40B4-BE49-F238E27FC236}">
                  <a16:creationId xmlns:a16="http://schemas.microsoft.com/office/drawing/2014/main" id="{EC84BB99-C46D-5044-9B5B-8EE62251F85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223958" y="1038370"/>
              <a:ext cx="1588" cy="3889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" name="Oval 10">
              <a:extLst>
                <a:ext uri="{FF2B5EF4-FFF2-40B4-BE49-F238E27FC236}">
                  <a16:creationId xmlns:a16="http://schemas.microsoft.com/office/drawing/2014/main" id="{7A8B135F-3E6B-734E-80AD-E80874D3B6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14421" y="1427308"/>
              <a:ext cx="220662" cy="22225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35" name="Text Box 11">
              <a:extLst>
                <a:ext uri="{FF2B5EF4-FFF2-40B4-BE49-F238E27FC236}">
                  <a16:creationId xmlns:a16="http://schemas.microsoft.com/office/drawing/2014/main" id="{4FD549DC-7E2D-CA47-B77D-A809F2ED5F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16059" y="1415474"/>
              <a:ext cx="311150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000" dirty="0"/>
                <a:t>…</a:t>
              </a:r>
              <a:endParaRPr lang="en-US" altLang="en-US" sz="2400" dirty="0"/>
            </a:p>
          </p:txBody>
        </p:sp>
        <p:sp>
          <p:nvSpPr>
            <p:cNvPr id="136" name="Line 7">
              <a:extLst>
                <a:ext uri="{FF2B5EF4-FFF2-40B4-BE49-F238E27FC236}">
                  <a16:creationId xmlns:a16="http://schemas.microsoft.com/office/drawing/2014/main" id="{6EADE6E7-4445-714C-B0EF-F1877210D73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529859" y="1653019"/>
              <a:ext cx="1587" cy="3889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7" name="Oval 10">
              <a:extLst>
                <a:ext uri="{FF2B5EF4-FFF2-40B4-BE49-F238E27FC236}">
                  <a16:creationId xmlns:a16="http://schemas.microsoft.com/office/drawing/2014/main" id="{6D1B9540-36DA-6140-B989-F16C73BC02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0321" y="1986541"/>
              <a:ext cx="220663" cy="22225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38" name="Line 7">
              <a:extLst>
                <a:ext uri="{FF2B5EF4-FFF2-40B4-BE49-F238E27FC236}">
                  <a16:creationId xmlns:a16="http://schemas.microsoft.com/office/drawing/2014/main" id="{D4406EA3-F4B9-814D-ACA8-4F5C06FE68A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223958" y="1643208"/>
              <a:ext cx="1588" cy="3889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" name="Oval 10">
              <a:extLst>
                <a:ext uri="{FF2B5EF4-FFF2-40B4-BE49-F238E27FC236}">
                  <a16:creationId xmlns:a16="http://schemas.microsoft.com/office/drawing/2014/main" id="{030D0E9D-06AD-DC4F-B016-1AB95E1940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14421" y="1976729"/>
              <a:ext cx="220662" cy="22225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40" name="Text Box 11">
              <a:extLst>
                <a:ext uri="{FF2B5EF4-FFF2-40B4-BE49-F238E27FC236}">
                  <a16:creationId xmlns:a16="http://schemas.microsoft.com/office/drawing/2014/main" id="{3A23C7FE-FC0B-DE43-8581-97A73E69A6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16059" y="1953783"/>
              <a:ext cx="311150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000"/>
                <a:t>…</a:t>
              </a:r>
              <a:endParaRPr lang="en-US" altLang="en-US" sz="2400"/>
            </a:p>
          </p:txBody>
        </p:sp>
        <p:grpSp>
          <p:nvGrpSpPr>
            <p:cNvPr id="89" name="Group 12">
              <a:extLst>
                <a:ext uri="{FF2B5EF4-FFF2-40B4-BE49-F238E27FC236}">
                  <a16:creationId xmlns:a16="http://schemas.microsoft.com/office/drawing/2014/main" id="{EA3D42B9-5318-3E41-A8BF-F9812CE81FA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554735" y="415781"/>
              <a:ext cx="1768475" cy="511175"/>
              <a:chOff x="912" y="240"/>
              <a:chExt cx="768" cy="222"/>
            </a:xfrm>
          </p:grpSpPr>
          <p:sp>
            <p:nvSpPr>
              <p:cNvPr id="119" name="Line 6">
                <a:extLst>
                  <a:ext uri="{FF2B5EF4-FFF2-40B4-BE49-F238E27FC236}">
                    <a16:creationId xmlns:a16="http://schemas.microsoft.com/office/drawing/2014/main" id="{189314ED-EC01-6745-8653-573B9A2F17E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912" y="240"/>
                <a:ext cx="384" cy="2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0" name="Line 7">
                <a:extLst>
                  <a:ext uri="{FF2B5EF4-FFF2-40B4-BE49-F238E27FC236}">
                    <a16:creationId xmlns:a16="http://schemas.microsoft.com/office/drawing/2014/main" id="{74CC044B-4B87-5643-932F-F52B271221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6" y="240"/>
                <a:ext cx="384" cy="22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90" name="Oval 5">
              <a:extLst>
                <a:ext uri="{FF2B5EF4-FFF2-40B4-BE49-F238E27FC236}">
                  <a16:creationId xmlns:a16="http://schemas.microsoft.com/office/drawing/2014/main" id="{AD96A6A7-8B16-B24E-A82B-FF4C74C472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7847" y="304656"/>
              <a:ext cx="222250" cy="22066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91" name="Text Box 11">
              <a:extLst>
                <a:ext uri="{FF2B5EF4-FFF2-40B4-BE49-F238E27FC236}">
                  <a16:creationId xmlns:a16="http://schemas.microsoft.com/office/drawing/2014/main" id="{B38A809C-C5B7-674F-996A-9A44067EB0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18360" y="834881"/>
              <a:ext cx="311150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000"/>
                <a:t>…</a:t>
              </a:r>
              <a:endParaRPr lang="en-US" altLang="en-US" sz="2400"/>
            </a:p>
          </p:txBody>
        </p:sp>
        <p:sp>
          <p:nvSpPr>
            <p:cNvPr id="94" name="Oval 9">
              <a:extLst>
                <a:ext uri="{FF2B5EF4-FFF2-40B4-BE49-F238E27FC236}">
                  <a16:creationId xmlns:a16="http://schemas.microsoft.com/office/drawing/2014/main" id="{AEA1C1F7-9757-1149-8147-25CD2AA9B8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3610" y="857106"/>
              <a:ext cx="220662" cy="22225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FA1A9A79-A3CD-1A4D-9694-88A8FF29EB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13672" y="857106"/>
              <a:ext cx="220663" cy="22225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03" name="Line 7">
              <a:extLst>
                <a:ext uri="{FF2B5EF4-FFF2-40B4-BE49-F238E27FC236}">
                  <a16:creationId xmlns:a16="http://schemas.microsoft.com/office/drawing/2014/main" id="{E7FD9359-40B7-1943-BDAF-2D8B87C0E03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226247" y="525318"/>
              <a:ext cx="168275" cy="3254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" name="Oval 10">
              <a:extLst>
                <a:ext uri="{FF2B5EF4-FFF2-40B4-BE49-F238E27FC236}">
                  <a16:creationId xmlns:a16="http://schemas.microsoft.com/office/drawing/2014/main" id="{9566A824-6F11-2749-A016-49D353AFF3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16710" y="850756"/>
              <a:ext cx="220662" cy="22225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</p:grpSp>
    </p:spTree>
    <p:extLst>
      <p:ext uri="{BB962C8B-B14F-4D97-AF65-F5344CB8AC3E}">
        <p14:creationId xmlns:p14="http://schemas.microsoft.com/office/powerpoint/2010/main" val="34740410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748AF1E-5EC2-CB4B-9A7A-A8D4DD507757}"/>
              </a:ext>
            </a:extLst>
          </p:cNvPr>
          <p:cNvSpPr/>
          <p:nvPr/>
        </p:nvSpPr>
        <p:spPr>
          <a:xfrm>
            <a:off x="3078173" y="1543693"/>
            <a:ext cx="824983" cy="285750"/>
          </a:xfrm>
          <a:prstGeom prst="rect">
            <a:avLst/>
          </a:prstGeom>
          <a:solidFill>
            <a:srgbClr val="7030A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2B0EDE3-AC2C-7B4C-8632-C31632A3EAB9}"/>
              </a:ext>
            </a:extLst>
          </p:cNvPr>
          <p:cNvCxnSpPr/>
          <p:nvPr/>
        </p:nvCxnSpPr>
        <p:spPr>
          <a:xfrm>
            <a:off x="1406769" y="1389185"/>
            <a:ext cx="654147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4C552661-DA1B-CA4A-AB2A-D61C6641F0A2}"/>
              </a:ext>
            </a:extLst>
          </p:cNvPr>
          <p:cNvSpPr/>
          <p:nvPr/>
        </p:nvSpPr>
        <p:spPr>
          <a:xfrm>
            <a:off x="1852551" y="873587"/>
            <a:ext cx="1226681" cy="285750"/>
          </a:xfrm>
          <a:prstGeom prst="rect">
            <a:avLst/>
          </a:prstGeom>
          <a:solidFill>
            <a:srgbClr val="7030A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8D3B9FB-5D57-314E-84B2-94F76EE6FE45}"/>
              </a:ext>
            </a:extLst>
          </p:cNvPr>
          <p:cNvCxnSpPr>
            <a:cxnSpLocks/>
          </p:cNvCxnSpPr>
          <p:nvPr/>
        </p:nvCxnSpPr>
        <p:spPr>
          <a:xfrm>
            <a:off x="3079232" y="531486"/>
            <a:ext cx="0" cy="231016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0BAFB38-D6E9-4647-B22C-19FC27602547}"/>
                  </a:ext>
                </a:extLst>
              </p:cNvPr>
              <p:cNvSpPr txBox="1"/>
              <p:nvPr/>
            </p:nvSpPr>
            <p:spPr>
              <a:xfrm>
                <a:off x="665313" y="831796"/>
                <a:ext cx="10922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=1.7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0BAFB38-D6E9-4647-B22C-19FC276025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313" y="831796"/>
                <a:ext cx="1092287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179DB1B-9DE6-2B42-B852-A94D3046043B}"/>
                  </a:ext>
                </a:extLst>
              </p:cNvPr>
              <p:cNvSpPr txBox="1"/>
              <p:nvPr/>
            </p:nvSpPr>
            <p:spPr>
              <a:xfrm>
                <a:off x="5057541" y="2091059"/>
                <a:ext cx="10976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=1.5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179DB1B-9DE6-2B42-B852-A94D304604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7541" y="2091059"/>
                <a:ext cx="109760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C98CB1A-BDD3-EC4F-9905-932D07CAE075}"/>
                  </a:ext>
                </a:extLst>
              </p:cNvPr>
              <p:cNvSpPr txBox="1"/>
              <p:nvPr/>
            </p:nvSpPr>
            <p:spPr>
              <a:xfrm>
                <a:off x="4728139" y="1502444"/>
                <a:ext cx="19259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C98CB1A-BDD3-EC4F-9905-932D07CAE0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8139" y="1502444"/>
                <a:ext cx="192597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>
            <a:extLst>
              <a:ext uri="{FF2B5EF4-FFF2-40B4-BE49-F238E27FC236}">
                <a16:creationId xmlns:a16="http://schemas.microsoft.com/office/drawing/2014/main" id="{0078D8EA-D177-F04B-8F29-F14A34F12671}"/>
              </a:ext>
            </a:extLst>
          </p:cNvPr>
          <p:cNvSpPr/>
          <p:nvPr/>
        </p:nvSpPr>
        <p:spPr>
          <a:xfrm>
            <a:off x="3935225" y="2132850"/>
            <a:ext cx="1090248" cy="285750"/>
          </a:xfrm>
          <a:prstGeom prst="rect">
            <a:avLst/>
          </a:prstGeom>
          <a:solidFill>
            <a:srgbClr val="7030A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B597E81-C3F5-7749-A34B-3643618E75F1}"/>
              </a:ext>
            </a:extLst>
          </p:cNvPr>
          <p:cNvCxnSpPr>
            <a:cxnSpLocks/>
          </p:cNvCxnSpPr>
          <p:nvPr/>
        </p:nvCxnSpPr>
        <p:spPr>
          <a:xfrm>
            <a:off x="3903156" y="531486"/>
            <a:ext cx="0" cy="231016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AD84925E-FA5C-DE41-98C8-E95425318A42}"/>
              </a:ext>
            </a:extLst>
          </p:cNvPr>
          <p:cNvSpPr/>
          <p:nvPr/>
        </p:nvSpPr>
        <p:spPr>
          <a:xfrm>
            <a:off x="3902096" y="1543693"/>
            <a:ext cx="824983" cy="285750"/>
          </a:xfrm>
          <a:prstGeom prst="rect">
            <a:avLst/>
          </a:prstGeom>
          <a:pattFill prst="wdDnDiag">
            <a:fgClr>
              <a:srgbClr val="7030A0"/>
            </a:fgClr>
            <a:bgClr>
              <a:schemeClr val="bg1"/>
            </a:bgClr>
          </a:patt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9A38E92-81C4-5C41-A066-E80F23DE243D}"/>
              </a:ext>
            </a:extLst>
          </p:cNvPr>
          <p:cNvCxnSpPr>
            <a:cxnSpLocks/>
          </p:cNvCxnSpPr>
          <p:nvPr/>
        </p:nvCxnSpPr>
        <p:spPr>
          <a:xfrm>
            <a:off x="5007793" y="531486"/>
            <a:ext cx="0" cy="231016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2B0452E-0CD6-E44E-95C9-BF2E2209BA94}"/>
                  </a:ext>
                </a:extLst>
              </p:cNvPr>
              <p:cNvSpPr txBox="1"/>
              <p:nvPr/>
            </p:nvSpPr>
            <p:spPr>
              <a:xfrm>
                <a:off x="4446976" y="162154"/>
                <a:ext cx="1221129" cy="3749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𝑁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=4.2</m:t>
                      </m:r>
                    </m:oMath>
                  </m:oMathPara>
                </a14:m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2B0452E-0CD6-E44E-95C9-BF2E2209BA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6976" y="162154"/>
                <a:ext cx="1221129" cy="37491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B404807-231A-3E47-9DEF-436E8AC64A8F}"/>
                  </a:ext>
                </a:extLst>
              </p:cNvPr>
              <p:cNvSpPr txBox="1"/>
              <p:nvPr/>
            </p:nvSpPr>
            <p:spPr>
              <a:xfrm>
                <a:off x="665313" y="1995055"/>
                <a:ext cx="18878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B404807-231A-3E47-9DEF-436E8AC64A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313" y="1995055"/>
                <a:ext cx="1887882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5D3EFBE-6693-1540-BDB8-26691631A95B}"/>
              </a:ext>
            </a:extLst>
          </p:cNvPr>
          <p:cNvCxnSpPr>
            <a:cxnSpLocks/>
          </p:cNvCxnSpPr>
          <p:nvPr/>
        </p:nvCxnSpPr>
        <p:spPr>
          <a:xfrm>
            <a:off x="7422974" y="625033"/>
            <a:ext cx="0" cy="22724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02865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0A3C107-8C87-7546-ACF7-C4FBE6C66101}"/>
              </a:ext>
            </a:extLst>
          </p:cNvPr>
          <p:cNvSpPr/>
          <p:nvPr/>
        </p:nvSpPr>
        <p:spPr>
          <a:xfrm>
            <a:off x="3078173" y="1543693"/>
            <a:ext cx="1233513" cy="285750"/>
          </a:xfrm>
          <a:prstGeom prst="rect">
            <a:avLst/>
          </a:prstGeom>
          <a:solidFill>
            <a:srgbClr val="7030A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35E3193-AB05-0642-96FC-89F927A573FB}"/>
              </a:ext>
            </a:extLst>
          </p:cNvPr>
          <p:cNvCxnSpPr/>
          <p:nvPr/>
        </p:nvCxnSpPr>
        <p:spPr>
          <a:xfrm>
            <a:off x="1406769" y="1389185"/>
            <a:ext cx="654147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D1AD92A-BCFF-7148-9967-5430F5A9F00F}"/>
              </a:ext>
            </a:extLst>
          </p:cNvPr>
          <p:cNvSpPr txBox="1"/>
          <p:nvPr/>
        </p:nvSpPr>
        <p:spPr>
          <a:xfrm>
            <a:off x="2404492" y="179361"/>
            <a:ext cx="909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 = 1.5 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DD4D606-C38C-5F44-B437-E889588FA2FB}"/>
              </a:ext>
            </a:extLst>
          </p:cNvPr>
          <p:cNvCxnSpPr>
            <a:cxnSpLocks/>
          </p:cNvCxnSpPr>
          <p:nvPr/>
        </p:nvCxnSpPr>
        <p:spPr>
          <a:xfrm>
            <a:off x="3079232" y="544437"/>
            <a:ext cx="0" cy="231016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2BAFB34-E697-6645-8054-469D05231C8B}"/>
              </a:ext>
            </a:extLst>
          </p:cNvPr>
          <p:cNvCxnSpPr>
            <a:cxnSpLocks/>
          </p:cNvCxnSpPr>
          <p:nvPr/>
        </p:nvCxnSpPr>
        <p:spPr>
          <a:xfrm>
            <a:off x="4720878" y="544437"/>
            <a:ext cx="0" cy="293503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F6CA1B0-AC6D-A647-B500-6413D7829B1D}"/>
                  </a:ext>
                </a:extLst>
              </p:cNvPr>
              <p:cNvSpPr txBox="1"/>
              <p:nvPr/>
            </p:nvSpPr>
            <p:spPr>
              <a:xfrm>
                <a:off x="6904667" y="2049268"/>
                <a:ext cx="2025683" cy="3738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=1.5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, 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</m:e>
                        <m:sub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=1.5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F6CA1B0-AC6D-A647-B500-6413D7829B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4667" y="2049268"/>
                <a:ext cx="2025683" cy="37388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066A273-3963-FD4F-BBFB-E723083BC54F}"/>
                  </a:ext>
                </a:extLst>
              </p:cNvPr>
              <p:cNvSpPr txBox="1"/>
              <p:nvPr/>
            </p:nvSpPr>
            <p:spPr>
              <a:xfrm>
                <a:off x="4728139" y="1502444"/>
                <a:ext cx="1856534" cy="3724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=2, 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066A273-3963-FD4F-BBFB-E723083BC5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8139" y="1502444"/>
                <a:ext cx="1856534" cy="37247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 19">
            <a:extLst>
              <a:ext uri="{FF2B5EF4-FFF2-40B4-BE49-F238E27FC236}">
                <a16:creationId xmlns:a16="http://schemas.microsoft.com/office/drawing/2014/main" id="{A961D848-50C2-3A4E-8C35-C15F8DF54318}"/>
              </a:ext>
            </a:extLst>
          </p:cNvPr>
          <p:cNvSpPr/>
          <p:nvPr/>
        </p:nvSpPr>
        <p:spPr>
          <a:xfrm>
            <a:off x="5822275" y="2132850"/>
            <a:ext cx="1082391" cy="285750"/>
          </a:xfrm>
          <a:prstGeom prst="rect">
            <a:avLst/>
          </a:prstGeom>
          <a:pattFill prst="wdDnDiag">
            <a:fgClr>
              <a:srgbClr val="FFC000"/>
            </a:fgClr>
            <a:bgClr>
              <a:schemeClr val="bg1"/>
            </a:bgClr>
          </a:patt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CE5BE31-45C9-2440-923D-B5EC7C3CC531}"/>
              </a:ext>
            </a:extLst>
          </p:cNvPr>
          <p:cNvSpPr/>
          <p:nvPr/>
        </p:nvSpPr>
        <p:spPr>
          <a:xfrm>
            <a:off x="4740014" y="2132850"/>
            <a:ext cx="1090248" cy="285750"/>
          </a:xfrm>
          <a:prstGeom prst="rect">
            <a:avLst/>
          </a:prstGeom>
          <a:pattFill prst="wdDnDiag">
            <a:fgClr>
              <a:srgbClr val="7030A0"/>
            </a:fgClr>
            <a:bgClr>
              <a:schemeClr val="bg1"/>
            </a:bgClr>
          </a:patt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CCD4150-7BFE-9947-A7F2-4D227D1666DA}"/>
              </a:ext>
            </a:extLst>
          </p:cNvPr>
          <p:cNvSpPr/>
          <p:nvPr/>
        </p:nvSpPr>
        <p:spPr>
          <a:xfrm>
            <a:off x="5298000" y="2732210"/>
            <a:ext cx="532262" cy="285750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6853C04-C77A-C044-B6A1-75BE9C3BFA28}"/>
              </a:ext>
            </a:extLst>
          </p:cNvPr>
          <p:cNvSpPr/>
          <p:nvPr/>
        </p:nvSpPr>
        <p:spPr>
          <a:xfrm>
            <a:off x="4748001" y="2732210"/>
            <a:ext cx="536126" cy="285750"/>
          </a:xfrm>
          <a:prstGeom prst="rect">
            <a:avLst/>
          </a:prstGeom>
          <a:solidFill>
            <a:srgbClr val="7030A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Curved Left Arrow 29">
            <a:extLst>
              <a:ext uri="{FF2B5EF4-FFF2-40B4-BE49-F238E27FC236}">
                <a16:creationId xmlns:a16="http://schemas.microsoft.com/office/drawing/2014/main" id="{5C47EB64-2567-584E-AFF2-EFECF62AB800}"/>
              </a:ext>
            </a:extLst>
          </p:cNvPr>
          <p:cNvSpPr/>
          <p:nvPr/>
        </p:nvSpPr>
        <p:spPr>
          <a:xfrm rot="1546127">
            <a:off x="6032309" y="2565772"/>
            <a:ext cx="254978" cy="404446"/>
          </a:xfrm>
          <a:prstGeom prst="curvedLef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05233F4-7D63-B04D-929F-E8B18C9A4342}"/>
                  </a:ext>
                </a:extLst>
              </p:cNvPr>
              <p:cNvSpPr txBox="1"/>
              <p:nvPr/>
            </p:nvSpPr>
            <p:spPr>
              <a:xfrm>
                <a:off x="6585875" y="2679674"/>
                <a:ext cx="11557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05233F4-7D63-B04D-929F-E8B18C9A43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5875" y="2679674"/>
                <a:ext cx="115570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4F3D9E2-952B-0247-B6D1-F6584D035EA6}"/>
              </a:ext>
            </a:extLst>
          </p:cNvPr>
          <p:cNvCxnSpPr>
            <a:cxnSpLocks/>
          </p:cNvCxnSpPr>
          <p:nvPr/>
        </p:nvCxnSpPr>
        <p:spPr>
          <a:xfrm>
            <a:off x="5834657" y="544437"/>
            <a:ext cx="0" cy="293503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4991837-3836-A147-9233-DE4EC759A21B}"/>
                  </a:ext>
                </a:extLst>
              </p:cNvPr>
              <p:cNvSpPr txBox="1"/>
              <p:nvPr/>
            </p:nvSpPr>
            <p:spPr>
              <a:xfrm>
                <a:off x="5346507" y="155990"/>
                <a:ext cx="1221129" cy="3726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𝑁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=5.7</m:t>
                      </m:r>
                    </m:oMath>
                  </m:oMathPara>
                </a14:m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4991837-3836-A147-9233-DE4EC759A2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6507" y="155990"/>
                <a:ext cx="1221129" cy="37260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Rectangle 35">
            <a:extLst>
              <a:ext uri="{FF2B5EF4-FFF2-40B4-BE49-F238E27FC236}">
                <a16:creationId xmlns:a16="http://schemas.microsoft.com/office/drawing/2014/main" id="{C75FA95B-51EF-2641-9851-044698AB7104}"/>
              </a:ext>
            </a:extLst>
          </p:cNvPr>
          <p:cNvSpPr/>
          <p:nvPr/>
        </p:nvSpPr>
        <p:spPr>
          <a:xfrm>
            <a:off x="1845291" y="888664"/>
            <a:ext cx="1226681" cy="285750"/>
          </a:xfrm>
          <a:prstGeom prst="rect">
            <a:avLst/>
          </a:prstGeom>
          <a:solidFill>
            <a:srgbClr val="7030A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C2DEB852-C25A-564B-A839-2E3B3DF0136D}"/>
                  </a:ext>
                </a:extLst>
              </p:cNvPr>
              <p:cNvSpPr txBox="1"/>
              <p:nvPr/>
            </p:nvSpPr>
            <p:spPr>
              <a:xfrm>
                <a:off x="658053" y="846873"/>
                <a:ext cx="10922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=1.7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C2DEB852-C25A-564B-A839-2E3B3DF013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053" y="846873"/>
                <a:ext cx="109228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FE31FC4-E6A5-3B4B-9D33-45FF484650FD}"/>
              </a:ext>
            </a:extLst>
          </p:cNvPr>
          <p:cNvCxnSpPr>
            <a:cxnSpLocks/>
          </p:cNvCxnSpPr>
          <p:nvPr/>
        </p:nvCxnSpPr>
        <p:spPr>
          <a:xfrm>
            <a:off x="2859227" y="525322"/>
            <a:ext cx="0" cy="21585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201B5362-AA86-0141-8318-DDC66A82DF1A}"/>
              </a:ext>
            </a:extLst>
          </p:cNvPr>
          <p:cNvSpPr/>
          <p:nvPr/>
        </p:nvSpPr>
        <p:spPr>
          <a:xfrm>
            <a:off x="4318946" y="1543693"/>
            <a:ext cx="409193" cy="285750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2907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5980310-0F53-2042-A561-68EA9F0025BF}"/>
              </a:ext>
            </a:extLst>
          </p:cNvPr>
          <p:cNvSpPr/>
          <p:nvPr/>
        </p:nvSpPr>
        <p:spPr>
          <a:xfrm>
            <a:off x="3078173" y="1543693"/>
            <a:ext cx="824983" cy="285750"/>
          </a:xfrm>
          <a:prstGeom prst="rect">
            <a:avLst/>
          </a:prstGeom>
          <a:solidFill>
            <a:srgbClr val="7030A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6D7CB46-9218-FF43-8C4B-05907E45797C}"/>
              </a:ext>
            </a:extLst>
          </p:cNvPr>
          <p:cNvCxnSpPr/>
          <p:nvPr/>
        </p:nvCxnSpPr>
        <p:spPr>
          <a:xfrm>
            <a:off x="1406769" y="1389185"/>
            <a:ext cx="654147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03ECEF22-A4C5-1E4E-B6A3-187C413FC267}"/>
              </a:ext>
            </a:extLst>
          </p:cNvPr>
          <p:cNvSpPr/>
          <p:nvPr/>
        </p:nvSpPr>
        <p:spPr>
          <a:xfrm>
            <a:off x="1852551" y="873587"/>
            <a:ext cx="1226681" cy="285750"/>
          </a:xfrm>
          <a:prstGeom prst="rect">
            <a:avLst/>
          </a:prstGeom>
          <a:solidFill>
            <a:srgbClr val="7030A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CA40643-7C5F-5840-81FE-274E8C25E2EC}"/>
              </a:ext>
            </a:extLst>
          </p:cNvPr>
          <p:cNvCxnSpPr>
            <a:cxnSpLocks/>
          </p:cNvCxnSpPr>
          <p:nvPr/>
        </p:nvCxnSpPr>
        <p:spPr>
          <a:xfrm>
            <a:off x="3079232" y="531486"/>
            <a:ext cx="0" cy="231016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4B737A8-D333-FD4B-8104-978F8FA78023}"/>
                  </a:ext>
                </a:extLst>
              </p:cNvPr>
              <p:cNvSpPr txBox="1"/>
              <p:nvPr/>
            </p:nvSpPr>
            <p:spPr>
              <a:xfrm>
                <a:off x="665313" y="831796"/>
                <a:ext cx="9159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=9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4B737A8-D333-FD4B-8104-978F8FA780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313" y="831796"/>
                <a:ext cx="91595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A725FAD-8716-3F4A-8761-D2F2F635237A}"/>
                  </a:ext>
                </a:extLst>
              </p:cNvPr>
              <p:cNvSpPr txBox="1"/>
              <p:nvPr/>
            </p:nvSpPr>
            <p:spPr>
              <a:xfrm>
                <a:off x="5057541" y="2091059"/>
                <a:ext cx="9212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=7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A725FAD-8716-3F4A-8761-D2F2F63523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7541" y="2091059"/>
                <a:ext cx="92127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4ECDEFD-98F3-F542-8867-EDA07B1E8B03}"/>
                  </a:ext>
                </a:extLst>
              </p:cNvPr>
              <p:cNvSpPr txBox="1"/>
              <p:nvPr/>
            </p:nvSpPr>
            <p:spPr>
              <a:xfrm>
                <a:off x="4728139" y="1502444"/>
                <a:ext cx="20542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=10,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4ECDEFD-98F3-F542-8867-EDA07B1E8B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8139" y="1502444"/>
                <a:ext cx="205421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>
            <a:extLst>
              <a:ext uri="{FF2B5EF4-FFF2-40B4-BE49-F238E27FC236}">
                <a16:creationId xmlns:a16="http://schemas.microsoft.com/office/drawing/2014/main" id="{F8AED93F-3C2F-4148-8A6B-DADA45C96B4E}"/>
              </a:ext>
            </a:extLst>
          </p:cNvPr>
          <p:cNvSpPr/>
          <p:nvPr/>
        </p:nvSpPr>
        <p:spPr>
          <a:xfrm>
            <a:off x="3935225" y="2132850"/>
            <a:ext cx="1090248" cy="285750"/>
          </a:xfrm>
          <a:prstGeom prst="rect">
            <a:avLst/>
          </a:prstGeom>
          <a:solidFill>
            <a:srgbClr val="7030A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B9CBF6C-314D-1344-A1B2-6FD8C6564EB3}"/>
              </a:ext>
            </a:extLst>
          </p:cNvPr>
          <p:cNvCxnSpPr>
            <a:cxnSpLocks/>
          </p:cNvCxnSpPr>
          <p:nvPr/>
        </p:nvCxnSpPr>
        <p:spPr>
          <a:xfrm>
            <a:off x="3903156" y="531486"/>
            <a:ext cx="0" cy="231016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486E154B-C5E0-274E-A6CC-6DC2F04FD67B}"/>
              </a:ext>
            </a:extLst>
          </p:cNvPr>
          <p:cNvSpPr/>
          <p:nvPr/>
        </p:nvSpPr>
        <p:spPr>
          <a:xfrm>
            <a:off x="3902096" y="1543693"/>
            <a:ext cx="824983" cy="285750"/>
          </a:xfrm>
          <a:prstGeom prst="rect">
            <a:avLst/>
          </a:prstGeom>
          <a:pattFill prst="wdDnDiag">
            <a:fgClr>
              <a:srgbClr val="7030A0"/>
            </a:fgClr>
            <a:bgClr>
              <a:schemeClr val="bg1"/>
            </a:bgClr>
          </a:patt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7C27CF8-0440-F04F-97F3-6BCD2C70193D}"/>
              </a:ext>
            </a:extLst>
          </p:cNvPr>
          <p:cNvCxnSpPr>
            <a:cxnSpLocks/>
          </p:cNvCxnSpPr>
          <p:nvPr/>
        </p:nvCxnSpPr>
        <p:spPr>
          <a:xfrm>
            <a:off x="5007793" y="531486"/>
            <a:ext cx="0" cy="231016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AEFE60D-794B-E647-B01A-19362C402D6A}"/>
                  </a:ext>
                </a:extLst>
              </p:cNvPr>
              <p:cNvSpPr txBox="1"/>
              <p:nvPr/>
            </p:nvSpPr>
            <p:spPr>
              <a:xfrm>
                <a:off x="4446976" y="162154"/>
                <a:ext cx="1221129" cy="3749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=21</m:t>
                      </m:r>
                    </m:oMath>
                  </m:oMathPara>
                </a14:m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AEFE60D-794B-E647-B01A-19362C402D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6976" y="162154"/>
                <a:ext cx="1221129" cy="37491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9CC0FAF0-60FC-9C47-AA70-1E3652A80538}"/>
              </a:ext>
            </a:extLst>
          </p:cNvPr>
          <p:cNvSpPr txBox="1"/>
          <p:nvPr/>
        </p:nvSpPr>
        <p:spPr>
          <a:xfrm>
            <a:off x="2992626" y="5898422"/>
            <a:ext cx="909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 = 9.1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6E05394-110C-BA44-9361-30E0F3C4FB9F}"/>
              </a:ext>
            </a:extLst>
          </p:cNvPr>
          <p:cNvSpPr/>
          <p:nvPr/>
        </p:nvSpPr>
        <p:spPr>
          <a:xfrm>
            <a:off x="3078173" y="4203106"/>
            <a:ext cx="824983" cy="285750"/>
          </a:xfrm>
          <a:prstGeom prst="rect">
            <a:avLst/>
          </a:prstGeom>
          <a:solidFill>
            <a:srgbClr val="7030A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02A035A-4922-E54E-9626-C00D035D28BD}"/>
              </a:ext>
            </a:extLst>
          </p:cNvPr>
          <p:cNvCxnSpPr/>
          <p:nvPr/>
        </p:nvCxnSpPr>
        <p:spPr>
          <a:xfrm>
            <a:off x="1406769" y="4048598"/>
            <a:ext cx="654147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F4CA74FB-7474-374A-92D7-0E9F5CA9F648}"/>
              </a:ext>
            </a:extLst>
          </p:cNvPr>
          <p:cNvSpPr/>
          <p:nvPr/>
        </p:nvSpPr>
        <p:spPr>
          <a:xfrm>
            <a:off x="1852551" y="3533000"/>
            <a:ext cx="1226681" cy="285750"/>
          </a:xfrm>
          <a:prstGeom prst="rect">
            <a:avLst/>
          </a:prstGeom>
          <a:solidFill>
            <a:srgbClr val="7030A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E43BB68-BA66-D149-9B47-B62C0239B814}"/>
              </a:ext>
            </a:extLst>
          </p:cNvPr>
          <p:cNvCxnSpPr>
            <a:cxnSpLocks/>
          </p:cNvCxnSpPr>
          <p:nvPr/>
        </p:nvCxnSpPr>
        <p:spPr>
          <a:xfrm>
            <a:off x="3079232" y="3190899"/>
            <a:ext cx="0" cy="231016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A5BE0A0-89E2-C54C-8854-88B0FD38B07E}"/>
                  </a:ext>
                </a:extLst>
              </p:cNvPr>
              <p:cNvSpPr txBox="1"/>
              <p:nvPr/>
            </p:nvSpPr>
            <p:spPr>
              <a:xfrm>
                <a:off x="665313" y="3491209"/>
                <a:ext cx="9159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=9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A5BE0A0-89E2-C54C-8854-88B0FD38B0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313" y="3491209"/>
                <a:ext cx="91595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F0F7BCC-E2A3-174D-989C-AF8DD789DB63}"/>
                  </a:ext>
                </a:extLst>
              </p:cNvPr>
              <p:cNvSpPr txBox="1"/>
              <p:nvPr/>
            </p:nvSpPr>
            <p:spPr>
              <a:xfrm>
                <a:off x="5978819" y="4750472"/>
                <a:ext cx="1680204" cy="3738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=7,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F0F7BCC-E2A3-174D-989C-AF8DD789DB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8819" y="4750472"/>
                <a:ext cx="1680204" cy="37388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967F7CC4-C225-204A-95DD-AA0FBDE1FC3D}"/>
                  </a:ext>
                </a:extLst>
              </p:cNvPr>
              <p:cNvSpPr txBox="1"/>
              <p:nvPr/>
            </p:nvSpPr>
            <p:spPr>
              <a:xfrm>
                <a:off x="4648627" y="4161857"/>
                <a:ext cx="20542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=10,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967F7CC4-C225-204A-95DD-AA0FBDE1FC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8627" y="4161857"/>
                <a:ext cx="2054217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ctangle 27">
            <a:extLst>
              <a:ext uri="{FF2B5EF4-FFF2-40B4-BE49-F238E27FC236}">
                <a16:creationId xmlns:a16="http://schemas.microsoft.com/office/drawing/2014/main" id="{DC07E320-49DA-D540-BE1C-47BDEF665CF7}"/>
              </a:ext>
            </a:extLst>
          </p:cNvPr>
          <p:cNvSpPr/>
          <p:nvPr/>
        </p:nvSpPr>
        <p:spPr>
          <a:xfrm>
            <a:off x="3935225" y="4792263"/>
            <a:ext cx="1090248" cy="285750"/>
          </a:xfrm>
          <a:prstGeom prst="rect">
            <a:avLst/>
          </a:prstGeom>
          <a:solidFill>
            <a:srgbClr val="7030A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E5E6D69-2CB9-EA44-93E9-80190A326E8A}"/>
              </a:ext>
            </a:extLst>
          </p:cNvPr>
          <p:cNvCxnSpPr>
            <a:cxnSpLocks/>
          </p:cNvCxnSpPr>
          <p:nvPr/>
        </p:nvCxnSpPr>
        <p:spPr>
          <a:xfrm>
            <a:off x="3903156" y="3190899"/>
            <a:ext cx="0" cy="231016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05E5847F-B29B-3849-BA94-57B69D63A827}"/>
              </a:ext>
            </a:extLst>
          </p:cNvPr>
          <p:cNvSpPr/>
          <p:nvPr/>
        </p:nvSpPr>
        <p:spPr>
          <a:xfrm>
            <a:off x="3902096" y="4203106"/>
            <a:ext cx="824983" cy="285750"/>
          </a:xfrm>
          <a:prstGeom prst="rect">
            <a:avLst/>
          </a:prstGeom>
          <a:pattFill prst="wdDnDiag">
            <a:fgClr>
              <a:srgbClr val="7030A0"/>
            </a:fgClr>
            <a:bgClr>
              <a:schemeClr val="bg1"/>
            </a:bgClr>
          </a:patt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8F9588E-3BCB-6F4C-BD8C-7BD6648757C1}"/>
              </a:ext>
            </a:extLst>
          </p:cNvPr>
          <p:cNvCxnSpPr>
            <a:cxnSpLocks/>
          </p:cNvCxnSpPr>
          <p:nvPr/>
        </p:nvCxnSpPr>
        <p:spPr>
          <a:xfrm>
            <a:off x="5978819" y="3190899"/>
            <a:ext cx="0" cy="231016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41FC6D8C-5F2E-E34C-9F0F-669782B77092}"/>
              </a:ext>
            </a:extLst>
          </p:cNvPr>
          <p:cNvSpPr/>
          <p:nvPr/>
        </p:nvSpPr>
        <p:spPr>
          <a:xfrm>
            <a:off x="5025473" y="4792263"/>
            <a:ext cx="953345" cy="285750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C4AEC59-F84F-A348-8935-0E5581A32D7D}"/>
              </a:ext>
            </a:extLst>
          </p:cNvPr>
          <p:cNvCxnSpPr>
            <a:cxnSpLocks/>
          </p:cNvCxnSpPr>
          <p:nvPr/>
        </p:nvCxnSpPr>
        <p:spPr>
          <a:xfrm>
            <a:off x="3313962" y="3190899"/>
            <a:ext cx="0" cy="27075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9EDA0C40-D293-314F-8C2E-BE91E8C7D4F5}"/>
                  </a:ext>
                </a:extLst>
              </p:cNvPr>
              <p:cNvSpPr txBox="1"/>
              <p:nvPr/>
            </p:nvSpPr>
            <p:spPr>
              <a:xfrm>
                <a:off x="5368253" y="5892843"/>
                <a:ext cx="1221129" cy="3726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=27</m:t>
                      </m:r>
                    </m:oMath>
                  </m:oMathPara>
                </a14:m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9EDA0C40-D293-314F-8C2E-BE91E8C7D4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8253" y="5892843"/>
                <a:ext cx="1221129" cy="37260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77889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D76DA6E-A65B-4641-87EE-9449C681B057}"/>
              </a:ext>
            </a:extLst>
          </p:cNvPr>
          <p:cNvSpPr/>
          <p:nvPr/>
        </p:nvSpPr>
        <p:spPr>
          <a:xfrm>
            <a:off x="3309672" y="1543693"/>
            <a:ext cx="824983" cy="285750"/>
          </a:xfrm>
          <a:prstGeom prst="rect">
            <a:avLst/>
          </a:prstGeom>
          <a:solidFill>
            <a:srgbClr val="7030A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D80AA67-8F2C-E24A-96C4-2235825921D1}"/>
              </a:ext>
            </a:extLst>
          </p:cNvPr>
          <p:cNvCxnSpPr/>
          <p:nvPr/>
        </p:nvCxnSpPr>
        <p:spPr>
          <a:xfrm>
            <a:off x="1406769" y="1389185"/>
            <a:ext cx="654147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7F93CEB0-F9EC-3B48-BEF9-B92BBFB886CA}"/>
              </a:ext>
            </a:extLst>
          </p:cNvPr>
          <p:cNvSpPr/>
          <p:nvPr/>
        </p:nvSpPr>
        <p:spPr>
          <a:xfrm>
            <a:off x="1852551" y="873587"/>
            <a:ext cx="1226681" cy="285750"/>
          </a:xfrm>
          <a:prstGeom prst="rect">
            <a:avLst/>
          </a:prstGeom>
          <a:solidFill>
            <a:srgbClr val="7030A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9F337DE-30EF-8649-BDB9-BF17657EB78B}"/>
              </a:ext>
            </a:extLst>
          </p:cNvPr>
          <p:cNvCxnSpPr>
            <a:cxnSpLocks/>
          </p:cNvCxnSpPr>
          <p:nvPr/>
        </p:nvCxnSpPr>
        <p:spPr>
          <a:xfrm>
            <a:off x="3079232" y="531486"/>
            <a:ext cx="0" cy="231016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4769856-4D94-2841-AAF4-285DC7DE4517}"/>
                  </a:ext>
                </a:extLst>
              </p:cNvPr>
              <p:cNvSpPr txBox="1"/>
              <p:nvPr/>
            </p:nvSpPr>
            <p:spPr>
              <a:xfrm>
                <a:off x="665313" y="831796"/>
                <a:ext cx="9159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=9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4769856-4D94-2841-AAF4-285DC7DE45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313" y="831796"/>
                <a:ext cx="91595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886AB7E-B9B7-AA4D-9748-EF97E52B367E}"/>
                  </a:ext>
                </a:extLst>
              </p:cNvPr>
              <p:cNvSpPr txBox="1"/>
              <p:nvPr/>
            </p:nvSpPr>
            <p:spPr>
              <a:xfrm>
                <a:off x="5265890" y="2101624"/>
                <a:ext cx="9212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=7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886AB7E-B9B7-AA4D-9748-EF97E52B36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5890" y="2101624"/>
                <a:ext cx="92127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A694F10-6221-E249-9BFC-61942D0760F5}"/>
                  </a:ext>
                </a:extLst>
              </p:cNvPr>
              <p:cNvSpPr txBox="1"/>
              <p:nvPr/>
            </p:nvSpPr>
            <p:spPr>
              <a:xfrm>
                <a:off x="5167981" y="1502444"/>
                <a:ext cx="20542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=10,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A694F10-6221-E249-9BFC-61942D0760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7981" y="1502444"/>
                <a:ext cx="205421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>
            <a:extLst>
              <a:ext uri="{FF2B5EF4-FFF2-40B4-BE49-F238E27FC236}">
                <a16:creationId xmlns:a16="http://schemas.microsoft.com/office/drawing/2014/main" id="{763D4390-DCF0-A44F-863B-681660D6B2F1}"/>
              </a:ext>
            </a:extLst>
          </p:cNvPr>
          <p:cNvSpPr/>
          <p:nvPr/>
        </p:nvSpPr>
        <p:spPr>
          <a:xfrm>
            <a:off x="4138289" y="2147167"/>
            <a:ext cx="1090248" cy="285750"/>
          </a:xfrm>
          <a:prstGeom prst="rect">
            <a:avLst/>
          </a:prstGeom>
          <a:solidFill>
            <a:srgbClr val="7030A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1FA8B28-9381-6449-9DB8-3AECC9FCB45C}"/>
              </a:ext>
            </a:extLst>
          </p:cNvPr>
          <p:cNvCxnSpPr>
            <a:cxnSpLocks/>
          </p:cNvCxnSpPr>
          <p:nvPr/>
        </p:nvCxnSpPr>
        <p:spPr>
          <a:xfrm>
            <a:off x="3903156" y="531486"/>
            <a:ext cx="0" cy="231016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E48886E7-EDEA-D34D-A344-9250B5E4D580}"/>
              </a:ext>
            </a:extLst>
          </p:cNvPr>
          <p:cNvSpPr/>
          <p:nvPr/>
        </p:nvSpPr>
        <p:spPr>
          <a:xfrm>
            <a:off x="4133595" y="1543693"/>
            <a:ext cx="824983" cy="285750"/>
          </a:xfrm>
          <a:prstGeom prst="rect">
            <a:avLst/>
          </a:prstGeom>
          <a:pattFill prst="wdDnDiag">
            <a:fgClr>
              <a:srgbClr val="7030A0"/>
            </a:fgClr>
            <a:bgClr>
              <a:schemeClr val="bg1"/>
            </a:bgClr>
          </a:patt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27554BB-9692-BB44-87A9-5047C1B83330}"/>
              </a:ext>
            </a:extLst>
          </p:cNvPr>
          <p:cNvCxnSpPr>
            <a:cxnSpLocks/>
          </p:cNvCxnSpPr>
          <p:nvPr/>
        </p:nvCxnSpPr>
        <p:spPr>
          <a:xfrm>
            <a:off x="4961493" y="531486"/>
            <a:ext cx="0" cy="231016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EADF601-1293-0440-A221-903F9F3EF750}"/>
                  </a:ext>
                </a:extLst>
              </p:cNvPr>
              <p:cNvSpPr txBox="1"/>
              <p:nvPr/>
            </p:nvSpPr>
            <p:spPr>
              <a:xfrm>
                <a:off x="4446976" y="162154"/>
                <a:ext cx="1221129" cy="3749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𝑁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=21.1</m:t>
                      </m:r>
                    </m:oMath>
                  </m:oMathPara>
                </a14:m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EADF601-1293-0440-A221-903F9F3EF7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6976" y="162154"/>
                <a:ext cx="1221129" cy="37491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1D2D50A5-32FB-D048-86A2-918A353E82F0}"/>
              </a:ext>
            </a:extLst>
          </p:cNvPr>
          <p:cNvSpPr txBox="1"/>
          <p:nvPr/>
        </p:nvSpPr>
        <p:spPr>
          <a:xfrm>
            <a:off x="2992626" y="5898422"/>
            <a:ext cx="909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 = 9.1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DFCEA51-57DA-3844-97DE-3774F7C17977}"/>
              </a:ext>
            </a:extLst>
          </p:cNvPr>
          <p:cNvSpPr/>
          <p:nvPr/>
        </p:nvSpPr>
        <p:spPr>
          <a:xfrm>
            <a:off x="3309667" y="4203106"/>
            <a:ext cx="1648911" cy="285750"/>
          </a:xfrm>
          <a:prstGeom prst="rect">
            <a:avLst/>
          </a:prstGeom>
          <a:solidFill>
            <a:srgbClr val="7030A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A10F8CF-BD4C-5949-8C35-4393EE57E21D}"/>
              </a:ext>
            </a:extLst>
          </p:cNvPr>
          <p:cNvCxnSpPr/>
          <p:nvPr/>
        </p:nvCxnSpPr>
        <p:spPr>
          <a:xfrm>
            <a:off x="1406769" y="4048598"/>
            <a:ext cx="654147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1E592EE2-A0D8-8044-8D31-81208C4222BF}"/>
              </a:ext>
            </a:extLst>
          </p:cNvPr>
          <p:cNvSpPr/>
          <p:nvPr/>
        </p:nvSpPr>
        <p:spPr>
          <a:xfrm>
            <a:off x="1852551" y="3533000"/>
            <a:ext cx="1226681" cy="285750"/>
          </a:xfrm>
          <a:prstGeom prst="rect">
            <a:avLst/>
          </a:prstGeom>
          <a:solidFill>
            <a:srgbClr val="7030A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F279783-6B47-8546-8E30-0A44202A9897}"/>
              </a:ext>
            </a:extLst>
          </p:cNvPr>
          <p:cNvCxnSpPr>
            <a:cxnSpLocks/>
          </p:cNvCxnSpPr>
          <p:nvPr/>
        </p:nvCxnSpPr>
        <p:spPr>
          <a:xfrm>
            <a:off x="3079232" y="3190899"/>
            <a:ext cx="0" cy="231016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4E6045B-4FC3-7948-80C7-277EC4B393A9}"/>
                  </a:ext>
                </a:extLst>
              </p:cNvPr>
              <p:cNvSpPr txBox="1"/>
              <p:nvPr/>
            </p:nvSpPr>
            <p:spPr>
              <a:xfrm>
                <a:off x="665313" y="3491209"/>
                <a:ext cx="9159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=9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4E6045B-4FC3-7948-80C7-277EC4B393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313" y="3491209"/>
                <a:ext cx="91595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1A1111D-EFA3-2742-8121-066B0449F7EE}"/>
                  </a:ext>
                </a:extLst>
              </p:cNvPr>
              <p:cNvSpPr txBox="1"/>
              <p:nvPr/>
            </p:nvSpPr>
            <p:spPr>
              <a:xfrm>
                <a:off x="7357726" y="4750472"/>
                <a:ext cx="1728294" cy="3738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=7,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1A1111D-EFA3-2742-8121-066B0449F7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7726" y="4750472"/>
                <a:ext cx="1728294" cy="37388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CDFEE90-59D6-244B-9FA6-73D523B4CAD9}"/>
                  </a:ext>
                </a:extLst>
              </p:cNvPr>
              <p:cNvSpPr txBox="1"/>
              <p:nvPr/>
            </p:nvSpPr>
            <p:spPr>
              <a:xfrm>
                <a:off x="5506300" y="4156820"/>
                <a:ext cx="1984774" cy="3724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=10,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CDFEE90-59D6-244B-9FA6-73D523B4CA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6300" y="4156820"/>
                <a:ext cx="1984774" cy="37247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Rectangle 23">
            <a:extLst>
              <a:ext uri="{FF2B5EF4-FFF2-40B4-BE49-F238E27FC236}">
                <a16:creationId xmlns:a16="http://schemas.microsoft.com/office/drawing/2014/main" id="{D44B1AC0-E64E-074F-BDDB-4A417E10D954}"/>
              </a:ext>
            </a:extLst>
          </p:cNvPr>
          <p:cNvSpPr/>
          <p:nvPr/>
        </p:nvSpPr>
        <p:spPr>
          <a:xfrm>
            <a:off x="5169522" y="4792263"/>
            <a:ext cx="1090248" cy="285750"/>
          </a:xfrm>
          <a:prstGeom prst="rect">
            <a:avLst/>
          </a:prstGeom>
          <a:pattFill prst="wdDnDiag">
            <a:fgClr>
              <a:srgbClr val="7030A0"/>
            </a:fgClr>
            <a:bgClr>
              <a:schemeClr val="bg1"/>
            </a:bgClr>
          </a:patt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E6D6D4D-0639-CE41-B423-A872FDA85D1E}"/>
              </a:ext>
            </a:extLst>
          </p:cNvPr>
          <p:cNvCxnSpPr>
            <a:cxnSpLocks/>
          </p:cNvCxnSpPr>
          <p:nvPr/>
        </p:nvCxnSpPr>
        <p:spPr>
          <a:xfrm>
            <a:off x="3903156" y="3190899"/>
            <a:ext cx="0" cy="231016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5954E7D5-6FC8-CB4F-9FE3-770E68A6C753}"/>
              </a:ext>
            </a:extLst>
          </p:cNvPr>
          <p:cNvSpPr/>
          <p:nvPr/>
        </p:nvSpPr>
        <p:spPr>
          <a:xfrm>
            <a:off x="4958578" y="4203106"/>
            <a:ext cx="209403" cy="285750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FA23696-89CB-4342-A086-814D6DAD6453}"/>
              </a:ext>
            </a:extLst>
          </p:cNvPr>
          <p:cNvCxnSpPr>
            <a:cxnSpLocks/>
          </p:cNvCxnSpPr>
          <p:nvPr/>
        </p:nvCxnSpPr>
        <p:spPr>
          <a:xfrm>
            <a:off x="6110300" y="3190899"/>
            <a:ext cx="0" cy="231016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6E4AD3B4-6AD4-C647-AA00-4D6E69AF7A1E}"/>
              </a:ext>
            </a:extLst>
          </p:cNvPr>
          <p:cNvSpPr/>
          <p:nvPr/>
        </p:nvSpPr>
        <p:spPr>
          <a:xfrm>
            <a:off x="6259770" y="4792263"/>
            <a:ext cx="953345" cy="285750"/>
          </a:xfrm>
          <a:prstGeom prst="rect">
            <a:avLst/>
          </a:prstGeom>
          <a:pattFill prst="wdDnDiag">
            <a:fgClr>
              <a:srgbClr val="FFC000"/>
            </a:fgClr>
            <a:bgClr>
              <a:schemeClr val="bg1"/>
            </a:bgClr>
          </a:patt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1772FEB-9965-754E-8CC5-C2DF8B306216}"/>
              </a:ext>
            </a:extLst>
          </p:cNvPr>
          <p:cNvCxnSpPr>
            <a:cxnSpLocks/>
          </p:cNvCxnSpPr>
          <p:nvPr/>
        </p:nvCxnSpPr>
        <p:spPr>
          <a:xfrm>
            <a:off x="3313962" y="531486"/>
            <a:ext cx="0" cy="53669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1147D9E-3926-7945-BB98-B79B85E8B45A}"/>
                  </a:ext>
                </a:extLst>
              </p:cNvPr>
              <p:cNvSpPr txBox="1"/>
              <p:nvPr/>
            </p:nvSpPr>
            <p:spPr>
              <a:xfrm>
                <a:off x="5485904" y="5895151"/>
                <a:ext cx="1221129" cy="3726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𝑁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=25.7</m:t>
                      </m:r>
                    </m:oMath>
                  </m:oMathPara>
                </a14:m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1147D9E-3926-7945-BB98-B79B85E8B4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5904" y="5895151"/>
                <a:ext cx="1221129" cy="37260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2B50EF9-5659-654B-A8CC-F67563AB48A3}"/>
              </a:ext>
            </a:extLst>
          </p:cNvPr>
          <p:cNvCxnSpPr>
            <a:cxnSpLocks/>
          </p:cNvCxnSpPr>
          <p:nvPr/>
        </p:nvCxnSpPr>
        <p:spPr>
          <a:xfrm>
            <a:off x="5169522" y="3190899"/>
            <a:ext cx="0" cy="231016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76B78D06-A19E-2843-96A2-782E64706CF7}"/>
              </a:ext>
            </a:extLst>
          </p:cNvPr>
          <p:cNvSpPr/>
          <p:nvPr/>
        </p:nvSpPr>
        <p:spPr>
          <a:xfrm>
            <a:off x="5169522" y="5385376"/>
            <a:ext cx="534070" cy="285750"/>
          </a:xfrm>
          <a:prstGeom prst="rect">
            <a:avLst/>
          </a:prstGeom>
          <a:solidFill>
            <a:srgbClr val="7030A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D1B60C0-D729-4942-9A59-EFF5FFF04E20}"/>
              </a:ext>
            </a:extLst>
          </p:cNvPr>
          <p:cNvSpPr/>
          <p:nvPr/>
        </p:nvSpPr>
        <p:spPr>
          <a:xfrm>
            <a:off x="5703593" y="5385376"/>
            <a:ext cx="406707" cy="285750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Curved Left Arrow 34">
            <a:extLst>
              <a:ext uri="{FF2B5EF4-FFF2-40B4-BE49-F238E27FC236}">
                <a16:creationId xmlns:a16="http://schemas.microsoft.com/office/drawing/2014/main" id="{007B19DA-E378-4C48-992F-86BE86E5C194}"/>
              </a:ext>
            </a:extLst>
          </p:cNvPr>
          <p:cNvSpPr/>
          <p:nvPr/>
        </p:nvSpPr>
        <p:spPr>
          <a:xfrm rot="1546127">
            <a:off x="7616764" y="5186480"/>
            <a:ext cx="254978" cy="404446"/>
          </a:xfrm>
          <a:prstGeom prst="curvedLef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F21B8FA1-1432-A442-A365-7C302AC545CB}"/>
                  </a:ext>
                </a:extLst>
              </p:cNvPr>
              <p:cNvSpPr txBox="1"/>
              <p:nvPr/>
            </p:nvSpPr>
            <p:spPr>
              <a:xfrm>
                <a:off x="6435888" y="5301916"/>
                <a:ext cx="11557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F21B8FA1-1432-A442-A365-7C302AC545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5888" y="5301916"/>
                <a:ext cx="1155701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2262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>
            <a:extLst>
              <a:ext uri="{FF2B5EF4-FFF2-40B4-BE49-F238E27FC236}">
                <a16:creationId xmlns:a16="http://schemas.microsoft.com/office/drawing/2014/main" id="{FDF1CD2C-3D2A-C545-A91C-89EAB79841D1}"/>
              </a:ext>
            </a:extLst>
          </p:cNvPr>
          <p:cNvGrpSpPr/>
          <p:nvPr/>
        </p:nvGrpSpPr>
        <p:grpSpPr>
          <a:xfrm>
            <a:off x="3109449" y="498577"/>
            <a:ext cx="5696412" cy="6104105"/>
            <a:chOff x="3109449" y="498577"/>
            <a:chExt cx="5696412" cy="6104105"/>
          </a:xfrm>
        </p:grpSpPr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140E5851-B005-8C4F-858D-E9FFE1D3AD92}"/>
                </a:ext>
              </a:extLst>
            </p:cNvPr>
            <p:cNvGrpSpPr/>
            <p:nvPr/>
          </p:nvGrpSpPr>
          <p:grpSpPr>
            <a:xfrm>
              <a:off x="3109449" y="498577"/>
              <a:ext cx="5696412" cy="6104105"/>
              <a:chOff x="3109449" y="498577"/>
              <a:chExt cx="5696412" cy="6104105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" name="Oval 3">
                    <a:extLst>
                      <a:ext uri="{FF2B5EF4-FFF2-40B4-BE49-F238E27FC236}">
                        <a16:creationId xmlns:a16="http://schemas.microsoft.com/office/drawing/2014/main" id="{EAF3DBF1-5BBC-B94C-8142-D33422C3DBC6}"/>
                      </a:ext>
                    </a:extLst>
                  </p:cNvPr>
                  <p:cNvSpPr/>
                  <p:nvPr/>
                </p:nvSpPr>
                <p:spPr>
                  <a:xfrm>
                    <a:off x="3109450" y="498577"/>
                    <a:ext cx="840179" cy="840179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2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4" name="Oval 3">
                    <a:extLst>
                      <a:ext uri="{FF2B5EF4-FFF2-40B4-BE49-F238E27FC236}">
                        <a16:creationId xmlns:a16="http://schemas.microsoft.com/office/drawing/2014/main" id="{EAF3DBF1-5BBC-B94C-8142-D33422C3DBC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09450" y="498577"/>
                    <a:ext cx="840179" cy="840179"/>
                  </a:xfrm>
                  <a:prstGeom prst="ellipse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  <a:ln w="381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" name="Oval 4">
                    <a:extLst>
                      <a:ext uri="{FF2B5EF4-FFF2-40B4-BE49-F238E27FC236}">
                        <a16:creationId xmlns:a16="http://schemas.microsoft.com/office/drawing/2014/main" id="{8F2F475C-7A69-774E-96C3-698F146814DF}"/>
                      </a:ext>
                    </a:extLst>
                  </p:cNvPr>
                  <p:cNvSpPr/>
                  <p:nvPr/>
                </p:nvSpPr>
                <p:spPr>
                  <a:xfrm>
                    <a:off x="3109449" y="1551362"/>
                    <a:ext cx="840179" cy="840179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en-US" sz="2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5" name="Oval 4">
                    <a:extLst>
                      <a:ext uri="{FF2B5EF4-FFF2-40B4-BE49-F238E27FC236}">
                        <a16:creationId xmlns:a16="http://schemas.microsoft.com/office/drawing/2014/main" id="{8F2F475C-7A69-774E-96C3-698F146814D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09449" y="1551362"/>
                    <a:ext cx="840179" cy="840179"/>
                  </a:xfrm>
                  <a:prstGeom prst="ellipse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  <a:ln w="381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" name="Oval 5">
                    <a:extLst>
                      <a:ext uri="{FF2B5EF4-FFF2-40B4-BE49-F238E27FC236}">
                        <a16:creationId xmlns:a16="http://schemas.microsoft.com/office/drawing/2014/main" id="{1B50F8D4-8DD4-8740-BAD8-29235833B580}"/>
                      </a:ext>
                    </a:extLst>
                  </p:cNvPr>
                  <p:cNvSpPr/>
                  <p:nvPr/>
                </p:nvSpPr>
                <p:spPr>
                  <a:xfrm>
                    <a:off x="3109450" y="2604147"/>
                    <a:ext cx="840179" cy="840179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2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6" name="Oval 5">
                    <a:extLst>
                      <a:ext uri="{FF2B5EF4-FFF2-40B4-BE49-F238E27FC236}">
                        <a16:creationId xmlns:a16="http://schemas.microsoft.com/office/drawing/2014/main" id="{1B50F8D4-8DD4-8740-BAD8-29235833B58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09450" y="2604147"/>
                    <a:ext cx="840179" cy="840179"/>
                  </a:xfrm>
                  <a:prstGeom prst="ellipse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  <a:ln w="381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" name="Oval 6">
                    <a:extLst>
                      <a:ext uri="{FF2B5EF4-FFF2-40B4-BE49-F238E27FC236}">
                        <a16:creationId xmlns:a16="http://schemas.microsoft.com/office/drawing/2014/main" id="{EE7C793F-EC00-3842-A18F-A38CE53228E1}"/>
                      </a:ext>
                    </a:extLst>
                  </p:cNvPr>
                  <p:cNvSpPr/>
                  <p:nvPr/>
                </p:nvSpPr>
                <p:spPr>
                  <a:xfrm>
                    <a:off x="3109449" y="3656932"/>
                    <a:ext cx="840179" cy="840179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en-US" sz="2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7" name="Oval 6">
                    <a:extLst>
                      <a:ext uri="{FF2B5EF4-FFF2-40B4-BE49-F238E27FC236}">
                        <a16:creationId xmlns:a16="http://schemas.microsoft.com/office/drawing/2014/main" id="{EE7C793F-EC00-3842-A18F-A38CE53228E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09449" y="3656932"/>
                    <a:ext cx="840179" cy="840179"/>
                  </a:xfrm>
                  <a:prstGeom prst="ellipse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  <a:ln w="381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" name="Oval 7">
                    <a:extLst>
                      <a:ext uri="{FF2B5EF4-FFF2-40B4-BE49-F238E27FC236}">
                        <a16:creationId xmlns:a16="http://schemas.microsoft.com/office/drawing/2014/main" id="{41E209C5-B51A-0B44-856F-572A260CDA40}"/>
                      </a:ext>
                    </a:extLst>
                  </p:cNvPr>
                  <p:cNvSpPr/>
                  <p:nvPr/>
                </p:nvSpPr>
                <p:spPr>
                  <a:xfrm>
                    <a:off x="3109450" y="4709717"/>
                    <a:ext cx="840179" cy="840179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ℓ3</m:t>
                              </m:r>
                            </m:sub>
                          </m:sSub>
                        </m:oMath>
                      </m:oMathPara>
                    </a14:m>
                    <a:endParaRPr lang="en-US" sz="2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8" name="Oval 7">
                    <a:extLst>
                      <a:ext uri="{FF2B5EF4-FFF2-40B4-BE49-F238E27FC236}">
                        <a16:creationId xmlns:a16="http://schemas.microsoft.com/office/drawing/2014/main" id="{41E209C5-B51A-0B44-856F-572A260CDA4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09450" y="4709717"/>
                    <a:ext cx="840179" cy="840179"/>
                  </a:xfrm>
                  <a:prstGeom prst="ellipse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  <a:ln w="381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9" name="Oval 8">
                    <a:extLst>
                      <a:ext uri="{FF2B5EF4-FFF2-40B4-BE49-F238E27FC236}">
                        <a16:creationId xmlns:a16="http://schemas.microsoft.com/office/drawing/2014/main" id="{2C13CDAA-CE97-DA4A-BC05-ECC9CBCD4418}"/>
                      </a:ext>
                    </a:extLst>
                  </p:cNvPr>
                  <p:cNvSpPr/>
                  <p:nvPr/>
                </p:nvSpPr>
                <p:spPr>
                  <a:xfrm>
                    <a:off x="3109449" y="5762503"/>
                    <a:ext cx="840179" cy="840179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ℓ4</m:t>
                              </m:r>
                            </m:sub>
                          </m:sSub>
                        </m:oMath>
                      </m:oMathPara>
                    </a14:m>
                    <a:endParaRPr lang="en-US" sz="2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9" name="Oval 8">
                    <a:extLst>
                      <a:ext uri="{FF2B5EF4-FFF2-40B4-BE49-F238E27FC236}">
                        <a16:creationId xmlns:a16="http://schemas.microsoft.com/office/drawing/2014/main" id="{2C13CDAA-CE97-DA4A-BC05-ECC9CBCD441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09449" y="5762503"/>
                    <a:ext cx="840179" cy="840179"/>
                  </a:xfrm>
                  <a:prstGeom prst="ellipse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  <a:ln w="381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23DA3F67-578D-7042-97D3-1AE4DD9A8458}"/>
                  </a:ext>
                </a:extLst>
              </p:cNvPr>
              <p:cNvSpPr/>
              <p:nvPr/>
            </p:nvSpPr>
            <p:spPr>
              <a:xfrm>
                <a:off x="6096000" y="1255481"/>
                <a:ext cx="841248" cy="840179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418D590F-4407-E94C-94E2-5E8AB0E941BB}"/>
                  </a:ext>
                </a:extLst>
              </p:cNvPr>
              <p:cNvCxnSpPr>
                <a:cxnSpLocks/>
                <a:stCxn id="4" idx="6"/>
              </p:cNvCxnSpPr>
              <p:nvPr/>
            </p:nvCxnSpPr>
            <p:spPr>
              <a:xfrm>
                <a:off x="3949629" y="918667"/>
                <a:ext cx="2146370" cy="269460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9A1DD6C4-67B2-094B-97B9-26831E89481F}"/>
                  </a:ext>
                </a:extLst>
              </p:cNvPr>
              <p:cNvCxnSpPr>
                <a:cxnSpLocks/>
                <a:stCxn id="4" idx="6"/>
              </p:cNvCxnSpPr>
              <p:nvPr/>
            </p:nvCxnSpPr>
            <p:spPr>
              <a:xfrm>
                <a:off x="3949629" y="918667"/>
                <a:ext cx="2146369" cy="463122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7F1A0CB3-3ACC-4E44-902B-629805B29BFC}"/>
                  </a:ext>
                </a:extLst>
              </p:cNvPr>
              <p:cNvCxnSpPr>
                <a:cxnSpLocks/>
                <a:stCxn id="5" idx="6"/>
                <a:endCxn id="10" idx="2"/>
              </p:cNvCxnSpPr>
              <p:nvPr/>
            </p:nvCxnSpPr>
            <p:spPr>
              <a:xfrm flipV="1">
                <a:off x="3949628" y="1675571"/>
                <a:ext cx="2146372" cy="29588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33D34C6C-BEB8-CE4D-AC25-E341F0883A99}"/>
                  </a:ext>
                </a:extLst>
              </p:cNvPr>
              <p:cNvCxnSpPr>
                <a:cxnSpLocks/>
                <a:stCxn id="6" idx="6"/>
                <a:endCxn id="10" idx="2"/>
              </p:cNvCxnSpPr>
              <p:nvPr/>
            </p:nvCxnSpPr>
            <p:spPr>
              <a:xfrm flipV="1">
                <a:off x="3949629" y="1675571"/>
                <a:ext cx="2146371" cy="134866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8E53815B-7C05-0E48-AFAD-A6C4F549574D}"/>
                  </a:ext>
                </a:extLst>
              </p:cNvPr>
              <p:cNvCxnSpPr>
                <a:cxnSpLocks/>
                <a:stCxn id="6" idx="6"/>
              </p:cNvCxnSpPr>
              <p:nvPr/>
            </p:nvCxnSpPr>
            <p:spPr>
              <a:xfrm>
                <a:off x="3949629" y="3024237"/>
                <a:ext cx="2146369" cy="252565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8C1081E7-F23B-3442-B9FD-0476E9FCAA6B}"/>
                  </a:ext>
                </a:extLst>
              </p:cNvPr>
              <p:cNvCxnSpPr>
                <a:cxnSpLocks/>
                <a:stCxn id="7" idx="6"/>
              </p:cNvCxnSpPr>
              <p:nvPr/>
            </p:nvCxnSpPr>
            <p:spPr>
              <a:xfrm flipV="1">
                <a:off x="3949628" y="3613267"/>
                <a:ext cx="2146371" cy="46375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E31D09B2-4DC8-1D4E-AA2C-5BBB1EFD20EC}"/>
                  </a:ext>
                </a:extLst>
              </p:cNvPr>
              <p:cNvCxnSpPr>
                <a:cxnSpLocks/>
                <a:stCxn id="9" idx="6"/>
                <a:endCxn id="10" idx="2"/>
              </p:cNvCxnSpPr>
              <p:nvPr/>
            </p:nvCxnSpPr>
            <p:spPr>
              <a:xfrm flipV="1">
                <a:off x="3949628" y="1675571"/>
                <a:ext cx="2146372" cy="450702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21971C9B-E01B-9B4C-AEE5-F9E785EE67C2}"/>
                  </a:ext>
                </a:extLst>
              </p:cNvPr>
              <p:cNvCxnSpPr>
                <a:cxnSpLocks/>
                <a:stCxn id="8" idx="6"/>
                <a:endCxn id="73" idx="2"/>
              </p:cNvCxnSpPr>
              <p:nvPr/>
            </p:nvCxnSpPr>
            <p:spPr>
              <a:xfrm>
                <a:off x="3949629" y="5129807"/>
                <a:ext cx="2142889" cy="379827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4A679F72-43F2-6448-B22B-BF7ECC5B5E21}"/>
                  </a:ext>
                </a:extLst>
              </p:cNvPr>
              <p:cNvCxnSpPr>
                <a:cxnSpLocks/>
                <a:stCxn id="9" idx="6"/>
                <a:endCxn id="70" idx="2"/>
              </p:cNvCxnSpPr>
              <p:nvPr/>
            </p:nvCxnSpPr>
            <p:spPr>
              <a:xfrm flipV="1">
                <a:off x="3949628" y="3617834"/>
                <a:ext cx="2154838" cy="256475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E98E33A0-DFCA-2946-A623-A1711E0CE352}"/>
                      </a:ext>
                    </a:extLst>
                  </p:cNvPr>
                  <p:cNvSpPr txBox="1"/>
                  <p:nvPr/>
                </p:nvSpPr>
                <p:spPr>
                  <a:xfrm>
                    <a:off x="5895116" y="573772"/>
                    <a:ext cx="1356590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oMath>
                    </a14:m>
                    <a:r>
                      <a:rPr lang="en-US" sz="2000" dirty="0">
                        <a:latin typeface="cmr10" panose="020B0500000000000000" pitchFamily="34" charset="0"/>
                      </a:rPr>
                      <a:t>-</a:t>
                    </a:r>
                    <a:r>
                      <a:rPr lang="en-US" sz="2000" dirty="0" err="1">
                        <a:latin typeface="cmr10" panose="020B0500000000000000" pitchFamily="34" charset="0"/>
                      </a:rPr>
                      <a:t>th</a:t>
                    </a:r>
                    <a:r>
                      <a:rPr lang="en-US" sz="2000" dirty="0">
                        <a:latin typeface="cmr10" panose="020B0500000000000000" pitchFamily="34" charset="0"/>
                      </a:rPr>
                      <a:t> clause</a:t>
                    </a:r>
                  </a:p>
                </p:txBody>
              </p:sp>
            </mc:Choice>
            <mc:Fallback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E98E33A0-DFCA-2946-A623-A1711E0CE35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95116" y="573772"/>
                    <a:ext cx="1356590" cy="400110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t="-6061" r="-3704" b="-2121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F8F96C40-7478-F04F-8C7C-5064A3127490}"/>
                  </a:ext>
                </a:extLst>
              </p:cNvPr>
              <p:cNvSpPr/>
              <p:nvPr/>
            </p:nvSpPr>
            <p:spPr>
              <a:xfrm>
                <a:off x="5895116" y="992116"/>
                <a:ext cx="1356590" cy="519047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6" name="TextBox 45">
                    <a:extLst>
                      <a:ext uri="{FF2B5EF4-FFF2-40B4-BE49-F238E27FC236}">
                        <a16:creationId xmlns:a16="http://schemas.microsoft.com/office/drawing/2014/main" id="{AEB67912-3885-D043-A0F2-B6286CF0E34D}"/>
                      </a:ext>
                    </a:extLst>
                  </p:cNvPr>
                  <p:cNvSpPr txBox="1"/>
                  <p:nvPr/>
                </p:nvSpPr>
                <p:spPr>
                  <a:xfrm>
                    <a:off x="6256422" y="1475515"/>
                    <a:ext cx="525657" cy="42479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>
              <p:sp>
                <p:nvSpPr>
                  <p:cNvPr id="46" name="TextBox 45">
                    <a:extLst>
                      <a:ext uri="{FF2B5EF4-FFF2-40B4-BE49-F238E27FC236}">
                        <a16:creationId xmlns:a16="http://schemas.microsoft.com/office/drawing/2014/main" id="{AEB67912-3885-D043-A0F2-B6286CF0E34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56422" y="1475515"/>
                    <a:ext cx="525657" cy="424796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b="-571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2" name="Oval 51">
                    <a:extLst>
                      <a:ext uri="{FF2B5EF4-FFF2-40B4-BE49-F238E27FC236}">
                        <a16:creationId xmlns:a16="http://schemas.microsoft.com/office/drawing/2014/main" id="{5FC7AD3F-2B6A-7B40-9EC6-CF3F4ECA95D3}"/>
                      </a:ext>
                    </a:extLst>
                  </p:cNvPr>
                  <p:cNvSpPr/>
                  <p:nvPr/>
                </p:nvSpPr>
                <p:spPr>
                  <a:xfrm>
                    <a:off x="7965682" y="3234281"/>
                    <a:ext cx="840179" cy="840179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oMath>
                      </m:oMathPara>
                    </a14:m>
                    <a:endParaRPr lang="en-US" sz="20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52" name="Oval 51">
                    <a:extLst>
                      <a:ext uri="{FF2B5EF4-FFF2-40B4-BE49-F238E27FC236}">
                        <a16:creationId xmlns:a16="http://schemas.microsoft.com/office/drawing/2014/main" id="{5FC7AD3F-2B6A-7B40-9EC6-CF3F4ECA95D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65682" y="3234281"/>
                    <a:ext cx="840179" cy="840179"/>
                  </a:xfrm>
                  <a:prstGeom prst="ellipse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  <a:ln w="381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3D99CB28-4192-4646-9D37-DFC8CEEF8478}"/>
                  </a:ext>
                </a:extLst>
              </p:cNvPr>
              <p:cNvCxnSpPr>
                <a:cxnSpLocks/>
                <a:stCxn id="10" idx="6"/>
                <a:endCxn id="52" idx="2"/>
              </p:cNvCxnSpPr>
              <p:nvPr/>
            </p:nvCxnSpPr>
            <p:spPr>
              <a:xfrm>
                <a:off x="6937248" y="1675571"/>
                <a:ext cx="1028434" cy="197880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>
                <a:extLst>
                  <a:ext uri="{FF2B5EF4-FFF2-40B4-BE49-F238E27FC236}">
                    <a16:creationId xmlns:a16="http://schemas.microsoft.com/office/drawing/2014/main" id="{CDAEFCC8-F0C0-EE49-A932-EC6290D9B2B5}"/>
                  </a:ext>
                </a:extLst>
              </p:cNvPr>
              <p:cNvCxnSpPr>
                <a:cxnSpLocks/>
                <a:stCxn id="70" idx="6"/>
                <a:endCxn id="52" idx="2"/>
              </p:cNvCxnSpPr>
              <p:nvPr/>
            </p:nvCxnSpPr>
            <p:spPr>
              <a:xfrm>
                <a:off x="6945714" y="3617834"/>
                <a:ext cx="1019968" cy="36537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Arrow Connector 62">
                <a:extLst>
                  <a:ext uri="{FF2B5EF4-FFF2-40B4-BE49-F238E27FC236}">
                    <a16:creationId xmlns:a16="http://schemas.microsoft.com/office/drawing/2014/main" id="{0B96BC3D-65C1-2E4A-BAC2-B8369D31B150}"/>
                  </a:ext>
                </a:extLst>
              </p:cNvPr>
              <p:cNvCxnSpPr>
                <a:cxnSpLocks/>
                <a:stCxn id="73" idx="6"/>
                <a:endCxn id="52" idx="2"/>
              </p:cNvCxnSpPr>
              <p:nvPr/>
            </p:nvCxnSpPr>
            <p:spPr>
              <a:xfrm flipV="1">
                <a:off x="6933766" y="3654371"/>
                <a:ext cx="1031916" cy="185526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324F0BBD-758F-734C-B5C0-EAF189A6A6A3}"/>
                </a:ext>
              </a:extLst>
            </p:cNvPr>
            <p:cNvSpPr/>
            <p:nvPr/>
          </p:nvSpPr>
          <p:spPr>
            <a:xfrm>
              <a:off x="6104466" y="3197744"/>
              <a:ext cx="841248" cy="84017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C45D1222-1AEF-2E46-A683-A8005EF0FCC3}"/>
                    </a:ext>
                  </a:extLst>
                </p:cNvPr>
                <p:cNvSpPr txBox="1"/>
                <p:nvPr/>
              </p:nvSpPr>
              <p:spPr>
                <a:xfrm>
                  <a:off x="6264888" y="3417778"/>
                  <a:ext cx="550407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𝑖𝑘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C45D1222-1AEF-2E46-A683-A8005EF0FCC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64888" y="3417778"/>
                  <a:ext cx="550407" cy="400110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ACDB377C-3842-7A4F-BDDD-1FB2E6731A4D}"/>
                </a:ext>
              </a:extLst>
            </p:cNvPr>
            <p:cNvSpPr/>
            <p:nvPr/>
          </p:nvSpPr>
          <p:spPr>
            <a:xfrm>
              <a:off x="6092518" y="5089544"/>
              <a:ext cx="841248" cy="84017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56F8CFE1-85CC-0140-84D2-D71AB33B5A0F}"/>
                    </a:ext>
                  </a:extLst>
                </p:cNvPr>
                <p:cNvSpPr txBox="1"/>
                <p:nvPr/>
              </p:nvSpPr>
              <p:spPr>
                <a:xfrm>
                  <a:off x="6252940" y="5309578"/>
                  <a:ext cx="527259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ℓ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56F8CFE1-85CC-0140-84D2-D71AB33B5A0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52940" y="5309578"/>
                  <a:ext cx="527259" cy="400110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663290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8FB61069-8887-3743-9DF0-4FABDF3C2AC5}"/>
              </a:ext>
            </a:extLst>
          </p:cNvPr>
          <p:cNvGrpSpPr/>
          <p:nvPr/>
        </p:nvGrpSpPr>
        <p:grpSpPr>
          <a:xfrm>
            <a:off x="3109449" y="498577"/>
            <a:ext cx="5696412" cy="6104105"/>
            <a:chOff x="3109449" y="498577"/>
            <a:chExt cx="5696412" cy="6104105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3E7E7A3B-0818-7E41-A0FE-75C4699D29E2}"/>
                </a:ext>
              </a:extLst>
            </p:cNvPr>
            <p:cNvGrpSpPr/>
            <p:nvPr/>
          </p:nvGrpSpPr>
          <p:grpSpPr>
            <a:xfrm>
              <a:off x="3109449" y="498577"/>
              <a:ext cx="5696412" cy="6104105"/>
              <a:chOff x="3109449" y="498577"/>
              <a:chExt cx="5696412" cy="6104105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0" name="Oval 9">
                    <a:extLst>
                      <a:ext uri="{FF2B5EF4-FFF2-40B4-BE49-F238E27FC236}">
                        <a16:creationId xmlns:a16="http://schemas.microsoft.com/office/drawing/2014/main" id="{6BCD01D7-B974-924D-99F7-A5512FDC5B5F}"/>
                      </a:ext>
                    </a:extLst>
                  </p:cNvPr>
                  <p:cNvSpPr/>
                  <p:nvPr/>
                </p:nvSpPr>
                <p:spPr>
                  <a:xfrm>
                    <a:off x="3109450" y="498577"/>
                    <a:ext cx="840179" cy="840179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2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0" name="Oval 9">
                    <a:extLst>
                      <a:ext uri="{FF2B5EF4-FFF2-40B4-BE49-F238E27FC236}">
                        <a16:creationId xmlns:a16="http://schemas.microsoft.com/office/drawing/2014/main" id="{6BCD01D7-B974-924D-99F7-A5512FDC5B5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09450" y="498577"/>
                    <a:ext cx="840179" cy="840179"/>
                  </a:xfrm>
                  <a:prstGeom prst="ellipse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  <a:ln w="381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1" name="Oval 10">
                    <a:extLst>
                      <a:ext uri="{FF2B5EF4-FFF2-40B4-BE49-F238E27FC236}">
                        <a16:creationId xmlns:a16="http://schemas.microsoft.com/office/drawing/2014/main" id="{DBA37850-5614-804C-AFD1-657B5267F34D}"/>
                      </a:ext>
                    </a:extLst>
                  </p:cNvPr>
                  <p:cNvSpPr/>
                  <p:nvPr/>
                </p:nvSpPr>
                <p:spPr>
                  <a:xfrm>
                    <a:off x="3109449" y="1551362"/>
                    <a:ext cx="840179" cy="840179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en-US" sz="2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1" name="Oval 10">
                    <a:extLst>
                      <a:ext uri="{FF2B5EF4-FFF2-40B4-BE49-F238E27FC236}">
                        <a16:creationId xmlns:a16="http://schemas.microsoft.com/office/drawing/2014/main" id="{DBA37850-5614-804C-AFD1-657B5267F34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09449" y="1551362"/>
                    <a:ext cx="840179" cy="840179"/>
                  </a:xfrm>
                  <a:prstGeom prst="ellipse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  <a:ln w="381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2" name="Oval 11">
                    <a:extLst>
                      <a:ext uri="{FF2B5EF4-FFF2-40B4-BE49-F238E27FC236}">
                        <a16:creationId xmlns:a16="http://schemas.microsoft.com/office/drawing/2014/main" id="{3804F2F9-10B0-DC49-9E78-FB4B7FFD4171}"/>
                      </a:ext>
                    </a:extLst>
                  </p:cNvPr>
                  <p:cNvSpPr/>
                  <p:nvPr/>
                </p:nvSpPr>
                <p:spPr>
                  <a:xfrm>
                    <a:off x="3109450" y="2604147"/>
                    <a:ext cx="840179" cy="840179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2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2" name="Oval 11">
                    <a:extLst>
                      <a:ext uri="{FF2B5EF4-FFF2-40B4-BE49-F238E27FC236}">
                        <a16:creationId xmlns:a16="http://schemas.microsoft.com/office/drawing/2014/main" id="{3804F2F9-10B0-DC49-9E78-FB4B7FFD417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09450" y="2604147"/>
                    <a:ext cx="840179" cy="840179"/>
                  </a:xfrm>
                  <a:prstGeom prst="ellipse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  <a:ln w="381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3" name="Oval 12">
                    <a:extLst>
                      <a:ext uri="{FF2B5EF4-FFF2-40B4-BE49-F238E27FC236}">
                        <a16:creationId xmlns:a16="http://schemas.microsoft.com/office/drawing/2014/main" id="{957BFE49-B52B-0142-8EE2-6C75EA02A1CE}"/>
                      </a:ext>
                    </a:extLst>
                  </p:cNvPr>
                  <p:cNvSpPr/>
                  <p:nvPr/>
                </p:nvSpPr>
                <p:spPr>
                  <a:xfrm>
                    <a:off x="3109449" y="3656932"/>
                    <a:ext cx="840179" cy="840179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en-US" sz="2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3" name="Oval 12">
                    <a:extLst>
                      <a:ext uri="{FF2B5EF4-FFF2-40B4-BE49-F238E27FC236}">
                        <a16:creationId xmlns:a16="http://schemas.microsoft.com/office/drawing/2014/main" id="{957BFE49-B52B-0142-8EE2-6C75EA02A1C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09449" y="3656932"/>
                    <a:ext cx="840179" cy="840179"/>
                  </a:xfrm>
                  <a:prstGeom prst="ellipse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  <a:ln w="381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4" name="Oval 13">
                    <a:extLst>
                      <a:ext uri="{FF2B5EF4-FFF2-40B4-BE49-F238E27FC236}">
                        <a16:creationId xmlns:a16="http://schemas.microsoft.com/office/drawing/2014/main" id="{FD5F8F4E-5FF8-6C41-B4E0-343DE915F3B1}"/>
                      </a:ext>
                    </a:extLst>
                  </p:cNvPr>
                  <p:cNvSpPr/>
                  <p:nvPr/>
                </p:nvSpPr>
                <p:spPr>
                  <a:xfrm>
                    <a:off x="3109450" y="4709717"/>
                    <a:ext cx="840179" cy="840179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ℓ3</m:t>
                              </m:r>
                            </m:sub>
                          </m:sSub>
                        </m:oMath>
                      </m:oMathPara>
                    </a14:m>
                    <a:endParaRPr lang="en-US" sz="2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4" name="Oval 13">
                    <a:extLst>
                      <a:ext uri="{FF2B5EF4-FFF2-40B4-BE49-F238E27FC236}">
                        <a16:creationId xmlns:a16="http://schemas.microsoft.com/office/drawing/2014/main" id="{FD5F8F4E-5FF8-6C41-B4E0-343DE915F3B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09450" y="4709717"/>
                    <a:ext cx="840179" cy="840179"/>
                  </a:xfrm>
                  <a:prstGeom prst="ellipse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  <a:ln w="381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5" name="Oval 14">
                    <a:extLst>
                      <a:ext uri="{FF2B5EF4-FFF2-40B4-BE49-F238E27FC236}">
                        <a16:creationId xmlns:a16="http://schemas.microsoft.com/office/drawing/2014/main" id="{C8D00C3D-A9AF-AD44-8002-2DC9DA707E0B}"/>
                      </a:ext>
                    </a:extLst>
                  </p:cNvPr>
                  <p:cNvSpPr/>
                  <p:nvPr/>
                </p:nvSpPr>
                <p:spPr>
                  <a:xfrm>
                    <a:off x="3109449" y="5762503"/>
                    <a:ext cx="840179" cy="840179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ℓ4</m:t>
                              </m:r>
                            </m:sub>
                          </m:sSub>
                        </m:oMath>
                      </m:oMathPara>
                    </a14:m>
                    <a:endParaRPr lang="en-US" sz="2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5" name="Oval 14">
                    <a:extLst>
                      <a:ext uri="{FF2B5EF4-FFF2-40B4-BE49-F238E27FC236}">
                        <a16:creationId xmlns:a16="http://schemas.microsoft.com/office/drawing/2014/main" id="{C8D00C3D-A9AF-AD44-8002-2DC9DA707E0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09449" y="5762503"/>
                    <a:ext cx="840179" cy="840179"/>
                  </a:xfrm>
                  <a:prstGeom prst="ellipse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  <a:ln w="381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70076F15-0D1E-314D-8440-D965EFC09C6A}"/>
                  </a:ext>
                </a:extLst>
              </p:cNvPr>
              <p:cNvSpPr/>
              <p:nvPr/>
            </p:nvSpPr>
            <p:spPr>
              <a:xfrm>
                <a:off x="6096000" y="1255481"/>
                <a:ext cx="841248" cy="840179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B363A936-C34E-FF4C-BF9A-0340D2CAA740}"/>
                  </a:ext>
                </a:extLst>
              </p:cNvPr>
              <p:cNvCxnSpPr>
                <a:cxnSpLocks/>
                <a:stCxn id="10" idx="6"/>
              </p:cNvCxnSpPr>
              <p:nvPr/>
            </p:nvCxnSpPr>
            <p:spPr>
              <a:xfrm>
                <a:off x="3949629" y="918667"/>
                <a:ext cx="2146370" cy="269460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4B137203-8A6A-5546-B9A3-7A76C1081DEE}"/>
                  </a:ext>
                </a:extLst>
              </p:cNvPr>
              <p:cNvCxnSpPr>
                <a:cxnSpLocks/>
                <a:stCxn id="10" idx="6"/>
              </p:cNvCxnSpPr>
              <p:nvPr/>
            </p:nvCxnSpPr>
            <p:spPr>
              <a:xfrm>
                <a:off x="3949629" y="918667"/>
                <a:ext cx="2146369" cy="463122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35D3304A-023A-1144-8BD5-41946783D1DD}"/>
                  </a:ext>
                </a:extLst>
              </p:cNvPr>
              <p:cNvCxnSpPr>
                <a:cxnSpLocks/>
                <a:stCxn id="11" idx="6"/>
                <a:endCxn id="16" idx="2"/>
              </p:cNvCxnSpPr>
              <p:nvPr/>
            </p:nvCxnSpPr>
            <p:spPr>
              <a:xfrm flipV="1">
                <a:off x="3949628" y="1675571"/>
                <a:ext cx="2146372" cy="29588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8BC6F184-389E-ED40-BC9D-18D531F6F664}"/>
                  </a:ext>
                </a:extLst>
              </p:cNvPr>
              <p:cNvCxnSpPr>
                <a:cxnSpLocks/>
                <a:stCxn id="12" idx="6"/>
                <a:endCxn id="16" idx="2"/>
              </p:cNvCxnSpPr>
              <p:nvPr/>
            </p:nvCxnSpPr>
            <p:spPr>
              <a:xfrm flipV="1">
                <a:off x="3949629" y="1675571"/>
                <a:ext cx="2146371" cy="134866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0A4F03DE-E4D4-0049-8C17-3ED1CDD8B81B}"/>
                  </a:ext>
                </a:extLst>
              </p:cNvPr>
              <p:cNvCxnSpPr>
                <a:cxnSpLocks/>
                <a:stCxn id="12" idx="6"/>
              </p:cNvCxnSpPr>
              <p:nvPr/>
            </p:nvCxnSpPr>
            <p:spPr>
              <a:xfrm>
                <a:off x="3949629" y="3024237"/>
                <a:ext cx="2146369" cy="252565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2D55FADC-482D-2E48-B73D-0524F3CAEAFA}"/>
                  </a:ext>
                </a:extLst>
              </p:cNvPr>
              <p:cNvCxnSpPr>
                <a:cxnSpLocks/>
                <a:stCxn id="13" idx="6"/>
              </p:cNvCxnSpPr>
              <p:nvPr/>
            </p:nvCxnSpPr>
            <p:spPr>
              <a:xfrm flipV="1">
                <a:off x="3949628" y="3613267"/>
                <a:ext cx="2146371" cy="46375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6A66FF44-8444-2046-85F9-D0208DDB7AA1}"/>
                  </a:ext>
                </a:extLst>
              </p:cNvPr>
              <p:cNvCxnSpPr>
                <a:cxnSpLocks/>
                <a:stCxn id="14" idx="6"/>
                <a:endCxn id="16" idx="2"/>
              </p:cNvCxnSpPr>
              <p:nvPr/>
            </p:nvCxnSpPr>
            <p:spPr>
              <a:xfrm flipV="1">
                <a:off x="3949629" y="1675571"/>
                <a:ext cx="2146371" cy="345423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645E039D-36C7-2B4E-8975-563E3E7DF1C1}"/>
                  </a:ext>
                </a:extLst>
              </p:cNvPr>
              <p:cNvCxnSpPr>
                <a:cxnSpLocks/>
                <a:stCxn id="14" idx="6"/>
                <a:endCxn id="6" idx="2"/>
              </p:cNvCxnSpPr>
              <p:nvPr/>
            </p:nvCxnSpPr>
            <p:spPr>
              <a:xfrm flipV="1">
                <a:off x="3949629" y="3617834"/>
                <a:ext cx="2154837" cy="151197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6AD6722E-D46E-8A44-B043-4A95D66A7CF9}"/>
                  </a:ext>
                </a:extLst>
              </p:cNvPr>
              <p:cNvCxnSpPr>
                <a:cxnSpLocks/>
                <a:stCxn id="15" idx="6"/>
                <a:endCxn id="8" idx="2"/>
              </p:cNvCxnSpPr>
              <p:nvPr/>
            </p:nvCxnSpPr>
            <p:spPr>
              <a:xfrm flipV="1">
                <a:off x="3949628" y="5509634"/>
                <a:ext cx="2142890" cy="67295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31BE8120-A794-0642-93C5-566598558CC2}"/>
                      </a:ext>
                    </a:extLst>
                  </p:cNvPr>
                  <p:cNvSpPr txBox="1"/>
                  <p:nvPr/>
                </p:nvSpPr>
                <p:spPr>
                  <a:xfrm>
                    <a:off x="5895116" y="573772"/>
                    <a:ext cx="1356590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oMath>
                    </a14:m>
                    <a:r>
                      <a:rPr lang="en-US" sz="2000" dirty="0">
                        <a:latin typeface="cmr10" panose="020B0500000000000000" pitchFamily="34" charset="0"/>
                      </a:rPr>
                      <a:t>-</a:t>
                    </a:r>
                    <a:r>
                      <a:rPr lang="en-US" sz="2000" dirty="0" err="1">
                        <a:latin typeface="cmr10" panose="020B0500000000000000" pitchFamily="34" charset="0"/>
                      </a:rPr>
                      <a:t>th</a:t>
                    </a:r>
                    <a:r>
                      <a:rPr lang="en-US" sz="2000" dirty="0">
                        <a:latin typeface="cmr10" panose="020B0500000000000000" pitchFamily="34" charset="0"/>
                      </a:rPr>
                      <a:t> clause</a:t>
                    </a:r>
                  </a:p>
                </p:txBody>
              </p:sp>
            </mc:Choice>
            <mc:Fallback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31BE8120-A794-0642-93C5-566598558CC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95116" y="573772"/>
                    <a:ext cx="1356590" cy="400110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t="-6061" r="-3704" b="-2121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B15C9F2A-4561-EF4A-94FE-A6F2CDAB086E}"/>
                  </a:ext>
                </a:extLst>
              </p:cNvPr>
              <p:cNvSpPr/>
              <p:nvPr/>
            </p:nvSpPr>
            <p:spPr>
              <a:xfrm>
                <a:off x="5895116" y="992116"/>
                <a:ext cx="1356590" cy="519047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0DD3EBA8-4B51-5A44-A565-3AE36798277B}"/>
                      </a:ext>
                    </a:extLst>
                  </p:cNvPr>
                  <p:cNvSpPr txBox="1"/>
                  <p:nvPr/>
                </p:nvSpPr>
                <p:spPr>
                  <a:xfrm>
                    <a:off x="6256422" y="1475515"/>
                    <a:ext cx="525657" cy="42479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0DD3EBA8-4B51-5A44-A565-3AE36798277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56422" y="1475515"/>
                    <a:ext cx="525657" cy="424796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b="-571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9" name="Oval 28">
                    <a:extLst>
                      <a:ext uri="{FF2B5EF4-FFF2-40B4-BE49-F238E27FC236}">
                        <a16:creationId xmlns:a16="http://schemas.microsoft.com/office/drawing/2014/main" id="{A4ECEFE0-D30C-744D-97C6-E001E9A1BC39}"/>
                      </a:ext>
                    </a:extLst>
                  </p:cNvPr>
                  <p:cNvSpPr/>
                  <p:nvPr/>
                </p:nvSpPr>
                <p:spPr>
                  <a:xfrm>
                    <a:off x="7965682" y="3234281"/>
                    <a:ext cx="840179" cy="840179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oMath>
                      </m:oMathPara>
                    </a14:m>
                    <a:endParaRPr lang="en-US" sz="20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29" name="Oval 28">
                    <a:extLst>
                      <a:ext uri="{FF2B5EF4-FFF2-40B4-BE49-F238E27FC236}">
                        <a16:creationId xmlns:a16="http://schemas.microsoft.com/office/drawing/2014/main" id="{A4ECEFE0-D30C-744D-97C6-E001E9A1BC3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65682" y="3234281"/>
                    <a:ext cx="840179" cy="840179"/>
                  </a:xfrm>
                  <a:prstGeom prst="ellipse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  <a:ln w="381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513B960F-D082-984F-81E9-5DD46E35E905}"/>
                  </a:ext>
                </a:extLst>
              </p:cNvPr>
              <p:cNvCxnSpPr>
                <a:cxnSpLocks/>
                <a:stCxn id="16" idx="6"/>
                <a:endCxn id="29" idx="2"/>
              </p:cNvCxnSpPr>
              <p:nvPr/>
            </p:nvCxnSpPr>
            <p:spPr>
              <a:xfrm>
                <a:off x="6937248" y="1675571"/>
                <a:ext cx="1028434" cy="197880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BA1DDB2B-74A3-4943-A573-336A8F5922F8}"/>
                  </a:ext>
                </a:extLst>
              </p:cNvPr>
              <p:cNvCxnSpPr>
                <a:cxnSpLocks/>
                <a:stCxn id="6" idx="6"/>
                <a:endCxn id="29" idx="2"/>
              </p:cNvCxnSpPr>
              <p:nvPr/>
            </p:nvCxnSpPr>
            <p:spPr>
              <a:xfrm>
                <a:off x="6945714" y="3617834"/>
                <a:ext cx="1019968" cy="36537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CA6F3BA8-006E-D440-A9DB-9C6B0A5926AD}"/>
                  </a:ext>
                </a:extLst>
              </p:cNvPr>
              <p:cNvCxnSpPr>
                <a:cxnSpLocks/>
                <a:stCxn id="8" idx="6"/>
                <a:endCxn id="29" idx="2"/>
              </p:cNvCxnSpPr>
              <p:nvPr/>
            </p:nvCxnSpPr>
            <p:spPr>
              <a:xfrm flipV="1">
                <a:off x="6933766" y="3654371"/>
                <a:ext cx="1031916" cy="185526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FC8BC41-128E-DD47-949D-0B2D45EEC117}"/>
                </a:ext>
              </a:extLst>
            </p:cNvPr>
            <p:cNvSpPr/>
            <p:nvPr/>
          </p:nvSpPr>
          <p:spPr>
            <a:xfrm>
              <a:off x="6104466" y="3197744"/>
              <a:ext cx="841248" cy="84017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EF691464-27FC-8F49-8EA8-CD883BEE9BC6}"/>
                    </a:ext>
                  </a:extLst>
                </p:cNvPr>
                <p:cNvSpPr txBox="1"/>
                <p:nvPr/>
              </p:nvSpPr>
              <p:spPr>
                <a:xfrm>
                  <a:off x="6264888" y="3417778"/>
                  <a:ext cx="550407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𝑖𝑘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EF691464-27FC-8F49-8EA8-CD883BEE9BC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64888" y="3417778"/>
                  <a:ext cx="550407" cy="400110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B9E312D-1758-5E43-AF75-8B8655971FC7}"/>
                </a:ext>
              </a:extLst>
            </p:cNvPr>
            <p:cNvSpPr/>
            <p:nvPr/>
          </p:nvSpPr>
          <p:spPr>
            <a:xfrm>
              <a:off x="6092518" y="5089544"/>
              <a:ext cx="841248" cy="84017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76BAB129-F88D-A549-99B8-721347AEAE02}"/>
                    </a:ext>
                  </a:extLst>
                </p:cNvPr>
                <p:cNvSpPr txBox="1"/>
                <p:nvPr/>
              </p:nvSpPr>
              <p:spPr>
                <a:xfrm>
                  <a:off x="6252940" y="5309578"/>
                  <a:ext cx="527259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ℓ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76BAB129-F88D-A549-99B8-721347AEAE0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52940" y="5309578"/>
                  <a:ext cx="527259" cy="400110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136182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52D6D0D2-09C6-B144-B5D9-7EAB72DAF079}"/>
              </a:ext>
            </a:extLst>
          </p:cNvPr>
          <p:cNvGrpSpPr/>
          <p:nvPr/>
        </p:nvGrpSpPr>
        <p:grpSpPr>
          <a:xfrm>
            <a:off x="1920240" y="807720"/>
            <a:ext cx="2636520" cy="2697480"/>
            <a:chOff x="1920240" y="807720"/>
            <a:chExt cx="2636520" cy="269748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533EAD25-9BAC-1A42-A884-58728DBD81BE}"/>
                </a:ext>
              </a:extLst>
            </p:cNvPr>
            <p:cNvSpPr/>
            <p:nvPr/>
          </p:nvSpPr>
          <p:spPr>
            <a:xfrm>
              <a:off x="1920240" y="1706880"/>
              <a:ext cx="899160" cy="89916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1B90EC4B-195F-3142-A707-595C4FAC9132}"/>
                </a:ext>
              </a:extLst>
            </p:cNvPr>
            <p:cNvSpPr/>
            <p:nvPr/>
          </p:nvSpPr>
          <p:spPr>
            <a:xfrm>
              <a:off x="3657600" y="2606040"/>
              <a:ext cx="899160" cy="89916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D59CA66D-51CE-C044-B96C-E5DE818733F8}"/>
                </a:ext>
              </a:extLst>
            </p:cNvPr>
            <p:cNvSpPr/>
            <p:nvPr/>
          </p:nvSpPr>
          <p:spPr>
            <a:xfrm>
              <a:off x="3657600" y="807720"/>
              <a:ext cx="899160" cy="89916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2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960FEEF8-EFAF-AC4B-AFA9-9B7266939C58}"/>
                </a:ext>
              </a:extLst>
            </p:cNvPr>
            <p:cNvCxnSpPr>
              <a:cxnSpLocks/>
              <a:stCxn id="4" idx="7"/>
              <a:endCxn id="6" idx="2"/>
            </p:cNvCxnSpPr>
            <p:nvPr/>
          </p:nvCxnSpPr>
          <p:spPr>
            <a:xfrm flipV="1">
              <a:off x="2687721" y="1257300"/>
              <a:ext cx="969879" cy="58125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3D03232F-2885-CA41-A391-0246A4647AB5}"/>
                </a:ext>
              </a:extLst>
            </p:cNvPr>
            <p:cNvCxnSpPr>
              <a:cxnSpLocks/>
              <a:stCxn id="4" idx="5"/>
              <a:endCxn id="5" idx="2"/>
            </p:cNvCxnSpPr>
            <p:nvPr/>
          </p:nvCxnSpPr>
          <p:spPr>
            <a:xfrm>
              <a:off x="2687721" y="2474361"/>
              <a:ext cx="969879" cy="58125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AF8B45A-AA49-6444-AA73-0296C77DDAAA}"/>
                </a:ext>
              </a:extLst>
            </p:cNvPr>
            <p:cNvSpPr txBox="1"/>
            <p:nvPr/>
          </p:nvSpPr>
          <p:spPr>
            <a:xfrm>
              <a:off x="2936814" y="12573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0E30C1B-22B9-9747-92B6-0B6B3EC8C619}"/>
                </a:ext>
              </a:extLst>
            </p:cNvPr>
            <p:cNvSpPr txBox="1"/>
            <p:nvPr/>
          </p:nvSpPr>
          <p:spPr>
            <a:xfrm>
              <a:off x="3014198" y="239565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847866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342427" y="1044435"/>
            <a:ext cx="891250" cy="89125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6" name="Oval 5"/>
          <p:cNvSpPr/>
          <p:nvPr/>
        </p:nvSpPr>
        <p:spPr>
          <a:xfrm>
            <a:off x="4152177" y="1044435"/>
            <a:ext cx="891250" cy="89125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7" name="Oval 6"/>
          <p:cNvSpPr/>
          <p:nvPr/>
        </p:nvSpPr>
        <p:spPr>
          <a:xfrm>
            <a:off x="5961927" y="1044435"/>
            <a:ext cx="891250" cy="89125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ysClr val="windowText" lastClr="000000"/>
                </a:solidFill>
              </a:rPr>
              <a:t>3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233677" y="1490060"/>
            <a:ext cx="9185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5043427" y="1490060"/>
            <a:ext cx="9185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7771677" y="1051307"/>
            <a:ext cx="891250" cy="89125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ysClr val="windowText" lastClr="000000"/>
                </a:solidFill>
              </a:rPr>
              <a:t>T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6853177" y="1496932"/>
            <a:ext cx="9185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E75FE42A-A0B4-9E4F-9BC3-785D9BBEC27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48013659"/>
                  </p:ext>
                </p:extLst>
              </p:nvPr>
            </p:nvGraphicFramePr>
            <p:xfrm>
              <a:off x="1054007" y="2177405"/>
              <a:ext cx="8487557" cy="1112520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1056553">
                      <a:extLst>
                        <a:ext uri="{9D8B030D-6E8A-4147-A177-3AD203B41FA5}">
                          <a16:colId xmlns:a16="http://schemas.microsoft.com/office/drawing/2014/main" val="99506741"/>
                        </a:ext>
                      </a:extLst>
                    </a:gridCol>
                    <a:gridCol w="1717210">
                      <a:extLst>
                        <a:ext uri="{9D8B030D-6E8A-4147-A177-3AD203B41FA5}">
                          <a16:colId xmlns:a16="http://schemas.microsoft.com/office/drawing/2014/main" val="1993768055"/>
                        </a:ext>
                      </a:extLst>
                    </a:gridCol>
                    <a:gridCol w="1717210">
                      <a:extLst>
                        <a:ext uri="{9D8B030D-6E8A-4147-A177-3AD203B41FA5}">
                          <a16:colId xmlns:a16="http://schemas.microsoft.com/office/drawing/2014/main" val="1000401685"/>
                        </a:ext>
                      </a:extLst>
                    </a:gridCol>
                    <a:gridCol w="1717210">
                      <a:extLst>
                        <a:ext uri="{9D8B030D-6E8A-4147-A177-3AD203B41FA5}">
                          <a16:colId xmlns:a16="http://schemas.microsoft.com/office/drawing/2014/main" val="859686324"/>
                        </a:ext>
                      </a:extLst>
                    </a:gridCol>
                    <a:gridCol w="2279374">
                      <a:extLst>
                        <a:ext uri="{9D8B030D-6E8A-4147-A177-3AD203B41FA5}">
                          <a16:colId xmlns:a16="http://schemas.microsoft.com/office/drawing/2014/main" val="361530586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945041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=0.5, 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=+∞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236768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−7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=0.5, 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=9.1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2809301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E75FE42A-A0B4-9E4F-9BC3-785D9BBEC27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48013659"/>
                  </p:ext>
                </p:extLst>
              </p:nvPr>
            </p:nvGraphicFramePr>
            <p:xfrm>
              <a:off x="1054007" y="2177405"/>
              <a:ext cx="8487557" cy="1112520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1056553">
                      <a:extLst>
                        <a:ext uri="{9D8B030D-6E8A-4147-A177-3AD203B41FA5}">
                          <a16:colId xmlns:a16="http://schemas.microsoft.com/office/drawing/2014/main" val="99506741"/>
                        </a:ext>
                      </a:extLst>
                    </a:gridCol>
                    <a:gridCol w="1717210">
                      <a:extLst>
                        <a:ext uri="{9D8B030D-6E8A-4147-A177-3AD203B41FA5}">
                          <a16:colId xmlns:a16="http://schemas.microsoft.com/office/drawing/2014/main" val="1993768055"/>
                        </a:ext>
                      </a:extLst>
                    </a:gridCol>
                    <a:gridCol w="1717210">
                      <a:extLst>
                        <a:ext uri="{9D8B030D-6E8A-4147-A177-3AD203B41FA5}">
                          <a16:colId xmlns:a16="http://schemas.microsoft.com/office/drawing/2014/main" val="1000401685"/>
                        </a:ext>
                      </a:extLst>
                    </a:gridCol>
                    <a:gridCol w="1717210">
                      <a:extLst>
                        <a:ext uri="{9D8B030D-6E8A-4147-A177-3AD203B41FA5}">
                          <a16:colId xmlns:a16="http://schemas.microsoft.com/office/drawing/2014/main" val="859686324"/>
                        </a:ext>
                      </a:extLst>
                    </a:gridCol>
                    <a:gridCol w="2279374">
                      <a:extLst>
                        <a:ext uri="{9D8B030D-6E8A-4147-A177-3AD203B41FA5}">
                          <a16:colId xmlns:a16="http://schemas.microsoft.com/office/drawing/2014/main" val="361530586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3333" r="-707229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1029" t="-3333" r="-331618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61029" t="-3333" r="-231618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62963" t="-3333" r="-133333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945041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106897" r="-707229" b="-1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1029" t="-106897" r="-331618" b="-1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61029" t="-106897" r="-231618" b="-1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62963" t="-106897" r="-133333" b="-1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72222" t="-106897" b="-1068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236768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200000" r="-707229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1029" t="-200000" r="-331618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61029" t="-200000" r="-231618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62963" t="-200000" r="-133333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72222" t="-200000" b="-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2809301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5" name="Oval 14">
            <a:extLst>
              <a:ext uri="{FF2B5EF4-FFF2-40B4-BE49-F238E27FC236}">
                <a16:creationId xmlns:a16="http://schemas.microsoft.com/office/drawing/2014/main" id="{4FD14AE0-9BBC-DA4B-9A40-6B3E50873904}"/>
              </a:ext>
            </a:extLst>
          </p:cNvPr>
          <p:cNvSpPr/>
          <p:nvPr/>
        </p:nvSpPr>
        <p:spPr>
          <a:xfrm>
            <a:off x="559927" y="1044435"/>
            <a:ext cx="891250" cy="89125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ysClr val="windowText" lastClr="000000"/>
                </a:solidFill>
              </a:rPr>
              <a:t>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0A93BC4-61EF-BF4E-8D9C-4A054974BB8B}"/>
              </a:ext>
            </a:extLst>
          </p:cNvPr>
          <p:cNvCxnSpPr/>
          <p:nvPr/>
        </p:nvCxnSpPr>
        <p:spPr>
          <a:xfrm>
            <a:off x="1451177" y="1490060"/>
            <a:ext cx="9185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31631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342427" y="1044435"/>
            <a:ext cx="891250" cy="89125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6" name="Oval 5"/>
          <p:cNvSpPr/>
          <p:nvPr/>
        </p:nvSpPr>
        <p:spPr>
          <a:xfrm>
            <a:off x="4152177" y="1044435"/>
            <a:ext cx="891250" cy="89125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7" name="Oval 6"/>
          <p:cNvSpPr/>
          <p:nvPr/>
        </p:nvSpPr>
        <p:spPr>
          <a:xfrm>
            <a:off x="5961927" y="1044435"/>
            <a:ext cx="891250" cy="89125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ysClr val="windowText" lastClr="000000"/>
                </a:solidFill>
              </a:rPr>
              <a:t>3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233677" y="1490060"/>
            <a:ext cx="9185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5043427" y="1490060"/>
            <a:ext cx="9185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7771677" y="1051307"/>
            <a:ext cx="891250" cy="89125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ysClr val="windowText" lastClr="000000"/>
                </a:solidFill>
              </a:rPr>
              <a:t>T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6853177" y="1496932"/>
            <a:ext cx="9185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E75FE42A-A0B4-9E4F-9BC3-785D9BBEC27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00155087"/>
                  </p:ext>
                </p:extLst>
              </p:nvPr>
            </p:nvGraphicFramePr>
            <p:xfrm>
              <a:off x="1054007" y="2177405"/>
              <a:ext cx="8487557" cy="1112520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1056553">
                      <a:extLst>
                        <a:ext uri="{9D8B030D-6E8A-4147-A177-3AD203B41FA5}">
                          <a16:colId xmlns:a16="http://schemas.microsoft.com/office/drawing/2014/main" val="99506741"/>
                        </a:ext>
                      </a:extLst>
                    </a:gridCol>
                    <a:gridCol w="1717210">
                      <a:extLst>
                        <a:ext uri="{9D8B030D-6E8A-4147-A177-3AD203B41FA5}">
                          <a16:colId xmlns:a16="http://schemas.microsoft.com/office/drawing/2014/main" val="1993768055"/>
                        </a:ext>
                      </a:extLst>
                    </a:gridCol>
                    <a:gridCol w="1717210">
                      <a:extLst>
                        <a:ext uri="{9D8B030D-6E8A-4147-A177-3AD203B41FA5}">
                          <a16:colId xmlns:a16="http://schemas.microsoft.com/office/drawing/2014/main" val="1000401685"/>
                        </a:ext>
                      </a:extLst>
                    </a:gridCol>
                    <a:gridCol w="1717210">
                      <a:extLst>
                        <a:ext uri="{9D8B030D-6E8A-4147-A177-3AD203B41FA5}">
                          <a16:colId xmlns:a16="http://schemas.microsoft.com/office/drawing/2014/main" val="859686324"/>
                        </a:ext>
                      </a:extLst>
                    </a:gridCol>
                    <a:gridCol w="2279374">
                      <a:extLst>
                        <a:ext uri="{9D8B030D-6E8A-4147-A177-3AD203B41FA5}">
                          <a16:colId xmlns:a16="http://schemas.microsoft.com/office/drawing/2014/main" val="361530586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945041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=0.5, 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=+∞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236768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0.1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=0.5, 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=9.1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2809301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E75FE42A-A0B4-9E4F-9BC3-785D9BBEC27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00155087"/>
                  </p:ext>
                </p:extLst>
              </p:nvPr>
            </p:nvGraphicFramePr>
            <p:xfrm>
              <a:off x="1054007" y="2177405"/>
              <a:ext cx="8487557" cy="1112520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1056553">
                      <a:extLst>
                        <a:ext uri="{9D8B030D-6E8A-4147-A177-3AD203B41FA5}">
                          <a16:colId xmlns:a16="http://schemas.microsoft.com/office/drawing/2014/main" val="99506741"/>
                        </a:ext>
                      </a:extLst>
                    </a:gridCol>
                    <a:gridCol w="1717210">
                      <a:extLst>
                        <a:ext uri="{9D8B030D-6E8A-4147-A177-3AD203B41FA5}">
                          <a16:colId xmlns:a16="http://schemas.microsoft.com/office/drawing/2014/main" val="1993768055"/>
                        </a:ext>
                      </a:extLst>
                    </a:gridCol>
                    <a:gridCol w="1717210">
                      <a:extLst>
                        <a:ext uri="{9D8B030D-6E8A-4147-A177-3AD203B41FA5}">
                          <a16:colId xmlns:a16="http://schemas.microsoft.com/office/drawing/2014/main" val="1000401685"/>
                        </a:ext>
                      </a:extLst>
                    </a:gridCol>
                    <a:gridCol w="1717210">
                      <a:extLst>
                        <a:ext uri="{9D8B030D-6E8A-4147-A177-3AD203B41FA5}">
                          <a16:colId xmlns:a16="http://schemas.microsoft.com/office/drawing/2014/main" val="859686324"/>
                        </a:ext>
                      </a:extLst>
                    </a:gridCol>
                    <a:gridCol w="2279374">
                      <a:extLst>
                        <a:ext uri="{9D8B030D-6E8A-4147-A177-3AD203B41FA5}">
                          <a16:colId xmlns:a16="http://schemas.microsoft.com/office/drawing/2014/main" val="361530586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3333" r="-707229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1029" t="-3333" r="-331618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61029" t="-3333" r="-231618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62963" t="-3333" r="-133333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945041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106897" r="-707229" b="-1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1029" t="-106897" r="-331618" b="-1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61029" t="-106897" r="-231618" b="-1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62963" t="-106897" r="-133333" b="-1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72222" t="-106897" b="-1068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236768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200000" r="-707229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1029" t="-200000" r="-331618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61029" t="-200000" r="-231618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62963" t="-200000" r="-133333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72222" t="-200000" b="-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2809301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5" name="Oval 14">
            <a:extLst>
              <a:ext uri="{FF2B5EF4-FFF2-40B4-BE49-F238E27FC236}">
                <a16:creationId xmlns:a16="http://schemas.microsoft.com/office/drawing/2014/main" id="{4FD14AE0-9BBC-DA4B-9A40-6B3E50873904}"/>
              </a:ext>
            </a:extLst>
          </p:cNvPr>
          <p:cNvSpPr/>
          <p:nvPr/>
        </p:nvSpPr>
        <p:spPr>
          <a:xfrm>
            <a:off x="559927" y="1044435"/>
            <a:ext cx="891250" cy="89125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ysClr val="windowText" lastClr="000000"/>
                </a:solidFill>
              </a:rPr>
              <a:t>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0A93BC4-61EF-BF4E-8D9C-4A054974BB8B}"/>
              </a:ext>
            </a:extLst>
          </p:cNvPr>
          <p:cNvCxnSpPr/>
          <p:nvPr/>
        </p:nvCxnSpPr>
        <p:spPr>
          <a:xfrm>
            <a:off x="1451177" y="1490060"/>
            <a:ext cx="9185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43916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342427" y="1044435"/>
            <a:ext cx="891250" cy="89125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6" name="Oval 5"/>
          <p:cNvSpPr/>
          <p:nvPr/>
        </p:nvSpPr>
        <p:spPr>
          <a:xfrm>
            <a:off x="4152177" y="1044435"/>
            <a:ext cx="891250" cy="89125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ysClr val="windowText" lastClr="000000"/>
                </a:solidFill>
              </a:rPr>
              <a:t>2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233677" y="1490060"/>
            <a:ext cx="9185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5961927" y="1044435"/>
            <a:ext cx="891250" cy="89125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ysClr val="windowText" lastClr="000000"/>
                </a:solidFill>
              </a:rPr>
              <a:t>T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5043427" y="1490060"/>
            <a:ext cx="9185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E75FE42A-A0B4-9E4F-9BC3-785D9BBEC27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88679957"/>
                  </p:ext>
                </p:extLst>
              </p:nvPr>
            </p:nvGraphicFramePr>
            <p:xfrm>
              <a:off x="1054007" y="2177405"/>
              <a:ext cx="8368290" cy="1698752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1305922">
                      <a:extLst>
                        <a:ext uri="{9D8B030D-6E8A-4147-A177-3AD203B41FA5}">
                          <a16:colId xmlns:a16="http://schemas.microsoft.com/office/drawing/2014/main" val="99506741"/>
                        </a:ext>
                      </a:extLst>
                    </a:gridCol>
                    <a:gridCol w="900106">
                      <a:extLst>
                        <a:ext uri="{9D8B030D-6E8A-4147-A177-3AD203B41FA5}">
                          <a16:colId xmlns:a16="http://schemas.microsoft.com/office/drawing/2014/main" val="1993768055"/>
                        </a:ext>
                      </a:extLst>
                    </a:gridCol>
                    <a:gridCol w="2398643">
                      <a:extLst>
                        <a:ext uri="{9D8B030D-6E8A-4147-A177-3AD203B41FA5}">
                          <a16:colId xmlns:a16="http://schemas.microsoft.com/office/drawing/2014/main" val="1000401685"/>
                        </a:ext>
                      </a:extLst>
                    </a:gridCol>
                    <a:gridCol w="3763619">
                      <a:extLst>
                        <a:ext uri="{9D8B030D-6E8A-4147-A177-3AD203B41FA5}">
                          <a16:colId xmlns:a16="http://schemas.microsoft.com/office/drawing/2014/main" val="361530586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945041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~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𝑈𝑛𝑖𝑓𝑜𝑟𝑚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(0,10)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begChr m:val="{"/>
                                    <m:endChr m:val="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eqArr>
                                      <m:eqArr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0.2647      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𝑓𝑜𝑟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∈[</m:t>
                                        </m:r>
                                        <m:f>
                                          <m:f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11</m:t>
                                            </m:r>
                                          </m:num>
                                          <m:den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30</m:t>
                                            </m:r>
                                          </m:den>
                                        </m:f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num>
                                          <m:den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den>
                                        </m:f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]</m:t>
                                        </m:r>
                                      </m:e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3.5             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𝑓𝑜𝑟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∈[</m:t>
                                        </m:r>
                                        <m:f>
                                          <m:f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num>
                                          <m:den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den>
                                        </m:f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17</m:t>
                                            </m:r>
                                          </m:num>
                                          <m:den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10</m:t>
                                            </m:r>
                                          </m:den>
                                        </m:f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]</m:t>
                                        </m:r>
                                      </m:e>
                                    </m:eqArr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62367681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E75FE42A-A0B4-9E4F-9BC3-785D9BBEC27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88679957"/>
                  </p:ext>
                </p:extLst>
              </p:nvPr>
            </p:nvGraphicFramePr>
            <p:xfrm>
              <a:off x="1054007" y="2177405"/>
              <a:ext cx="8368290" cy="1698752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1305922">
                      <a:extLst>
                        <a:ext uri="{9D8B030D-6E8A-4147-A177-3AD203B41FA5}">
                          <a16:colId xmlns:a16="http://schemas.microsoft.com/office/drawing/2014/main" val="99506741"/>
                        </a:ext>
                      </a:extLst>
                    </a:gridCol>
                    <a:gridCol w="900106">
                      <a:extLst>
                        <a:ext uri="{9D8B030D-6E8A-4147-A177-3AD203B41FA5}">
                          <a16:colId xmlns:a16="http://schemas.microsoft.com/office/drawing/2014/main" val="1993768055"/>
                        </a:ext>
                      </a:extLst>
                    </a:gridCol>
                    <a:gridCol w="2398643">
                      <a:extLst>
                        <a:ext uri="{9D8B030D-6E8A-4147-A177-3AD203B41FA5}">
                          <a16:colId xmlns:a16="http://schemas.microsoft.com/office/drawing/2014/main" val="1000401685"/>
                        </a:ext>
                      </a:extLst>
                    </a:gridCol>
                    <a:gridCol w="3763619">
                      <a:extLst>
                        <a:ext uri="{9D8B030D-6E8A-4147-A177-3AD203B41FA5}">
                          <a16:colId xmlns:a16="http://schemas.microsoft.com/office/drawing/2014/main" val="361530586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3448" r="-541748" b="-3655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45070" t="-3448" r="-685915" b="-3655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2063" t="-3448" r="-157672" b="-3655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94504162"/>
                      </a:ext>
                    </a:extLst>
                  </a:tr>
                  <a:tr h="132791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t="-28302" r="-5417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45070" t="-28302" r="-6859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92063" t="-28302" r="-157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22222" t="-28302" r="-33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2367681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5" name="Oval 14">
            <a:extLst>
              <a:ext uri="{FF2B5EF4-FFF2-40B4-BE49-F238E27FC236}">
                <a16:creationId xmlns:a16="http://schemas.microsoft.com/office/drawing/2014/main" id="{4FD14AE0-9BBC-DA4B-9A40-6B3E50873904}"/>
              </a:ext>
            </a:extLst>
          </p:cNvPr>
          <p:cNvSpPr/>
          <p:nvPr/>
        </p:nvSpPr>
        <p:spPr>
          <a:xfrm>
            <a:off x="559927" y="1044435"/>
            <a:ext cx="891250" cy="89125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ysClr val="windowText" lastClr="000000"/>
                </a:solidFill>
              </a:rPr>
              <a:t>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0A93BC4-61EF-BF4E-8D9C-4A054974BB8B}"/>
              </a:ext>
            </a:extLst>
          </p:cNvPr>
          <p:cNvCxnSpPr/>
          <p:nvPr/>
        </p:nvCxnSpPr>
        <p:spPr>
          <a:xfrm>
            <a:off x="1451177" y="1490060"/>
            <a:ext cx="9185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04989F0-C5E2-5346-9E46-A7A0C6F35B38}"/>
              </a:ext>
            </a:extLst>
          </p:cNvPr>
          <p:cNvCxnSpPr>
            <a:cxnSpLocks/>
          </p:cNvCxnSpPr>
          <p:nvPr/>
        </p:nvCxnSpPr>
        <p:spPr>
          <a:xfrm>
            <a:off x="7089913" y="3876157"/>
            <a:ext cx="0" cy="457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2309B0B-A54E-D14B-BEDB-8FCB41F1C08D}"/>
                  </a:ext>
                </a:extLst>
              </p:cNvPr>
              <p:cNvSpPr txBox="1"/>
              <p:nvPr/>
            </p:nvSpPr>
            <p:spPr>
              <a:xfrm>
                <a:off x="5502677" y="4333461"/>
                <a:ext cx="425394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0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≤1.5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=0.3, 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1.5</m:t>
                            </m:r>
                          </m:e>
                        </m:d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=0.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7</m:t>
                    </m:r>
                  </m:oMath>
                </a14:m>
                <a:endParaRPr lang="en-US" dirty="0"/>
              </a:p>
              <a:p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=1.4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2309B0B-A54E-D14B-BEDB-8FCB41F1C0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2677" y="4333461"/>
                <a:ext cx="4253947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9288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687B00C-933A-FE47-9CCD-AC6DB8908591}"/>
              </a:ext>
            </a:extLst>
          </p:cNvPr>
          <p:cNvGrpSpPr/>
          <p:nvPr/>
        </p:nvGrpSpPr>
        <p:grpSpPr>
          <a:xfrm>
            <a:off x="2286000" y="1072663"/>
            <a:ext cx="3894992" cy="2919044"/>
            <a:chOff x="2286000" y="1072663"/>
            <a:chExt cx="3894992" cy="2919044"/>
          </a:xfrm>
          <a:solidFill>
            <a:schemeClr val="bg1"/>
          </a:solidFill>
        </p:grpSpPr>
        <p:sp>
          <p:nvSpPr>
            <p:cNvPr id="8" name="Rectangle 7"/>
            <p:cNvSpPr/>
            <p:nvPr/>
          </p:nvSpPr>
          <p:spPr>
            <a:xfrm>
              <a:off x="2286000" y="1670539"/>
              <a:ext cx="580292" cy="580292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286000" y="3411415"/>
              <a:ext cx="580292" cy="580292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297115" y="1081455"/>
              <a:ext cx="580292" cy="580292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3297115" y="2242039"/>
              <a:ext cx="580292" cy="580292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297115" y="3411415"/>
              <a:ext cx="580292" cy="580292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cs typeface="Times New Roman" panose="02020603050405020304" pitchFamily="18" charset="0"/>
                </a:rPr>
                <a:t>5</a:t>
              </a:r>
            </a:p>
          </p:txBody>
        </p:sp>
        <p:cxnSp>
          <p:nvCxnSpPr>
            <p:cNvPr id="24" name="Straight Arrow Connector 23"/>
            <p:cNvCxnSpPr>
              <a:stCxn id="8" idx="3"/>
              <a:endCxn id="20" idx="1"/>
            </p:cNvCxnSpPr>
            <p:nvPr/>
          </p:nvCxnSpPr>
          <p:spPr>
            <a:xfrm flipV="1">
              <a:off x="2866292" y="1371601"/>
              <a:ext cx="430823" cy="589084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8" idx="3"/>
              <a:endCxn id="21" idx="1"/>
            </p:cNvCxnSpPr>
            <p:nvPr/>
          </p:nvCxnSpPr>
          <p:spPr>
            <a:xfrm>
              <a:off x="2866292" y="1960685"/>
              <a:ext cx="430823" cy="571500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13" idx="3"/>
              <a:endCxn id="22" idx="1"/>
            </p:cNvCxnSpPr>
            <p:nvPr/>
          </p:nvCxnSpPr>
          <p:spPr>
            <a:xfrm>
              <a:off x="2866292" y="3701561"/>
              <a:ext cx="430823" cy="0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ectangle 33"/>
            <p:cNvSpPr/>
            <p:nvPr/>
          </p:nvSpPr>
          <p:spPr>
            <a:xfrm>
              <a:off x="4451838" y="2831123"/>
              <a:ext cx="580292" cy="580292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cs typeface="Times New Roman" panose="02020603050405020304" pitchFamily="18" charset="0"/>
                </a:rPr>
                <a:t>7</a:t>
              </a:r>
            </a:p>
          </p:txBody>
        </p:sp>
        <p:cxnSp>
          <p:nvCxnSpPr>
            <p:cNvPr id="35" name="Straight Arrow Connector 34"/>
            <p:cNvCxnSpPr>
              <a:stCxn id="21" idx="3"/>
              <a:endCxn id="34" idx="1"/>
            </p:cNvCxnSpPr>
            <p:nvPr/>
          </p:nvCxnSpPr>
          <p:spPr>
            <a:xfrm>
              <a:off x="3877407" y="2532185"/>
              <a:ext cx="574431" cy="589084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22" idx="3"/>
              <a:endCxn id="34" idx="1"/>
            </p:cNvCxnSpPr>
            <p:nvPr/>
          </p:nvCxnSpPr>
          <p:spPr>
            <a:xfrm flipV="1">
              <a:off x="3877407" y="3121269"/>
              <a:ext cx="574431" cy="580292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42"/>
            <p:cNvSpPr/>
            <p:nvPr/>
          </p:nvSpPr>
          <p:spPr>
            <a:xfrm>
              <a:off x="4451838" y="1072663"/>
              <a:ext cx="580292" cy="580292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cs typeface="Times New Roman" panose="02020603050405020304" pitchFamily="18" charset="0"/>
                </a:rPr>
                <a:t>6</a:t>
              </a:r>
            </a:p>
          </p:txBody>
        </p:sp>
        <p:cxnSp>
          <p:nvCxnSpPr>
            <p:cNvPr id="44" name="Straight Arrow Connector 43"/>
            <p:cNvCxnSpPr>
              <a:stCxn id="20" idx="3"/>
              <a:endCxn id="43" idx="1"/>
            </p:cNvCxnSpPr>
            <p:nvPr/>
          </p:nvCxnSpPr>
          <p:spPr>
            <a:xfrm flipV="1">
              <a:off x="3877407" y="1362809"/>
              <a:ext cx="574431" cy="8792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Rectangle 48"/>
            <p:cNvSpPr/>
            <p:nvPr/>
          </p:nvSpPr>
          <p:spPr>
            <a:xfrm>
              <a:off x="5600700" y="1951893"/>
              <a:ext cx="580292" cy="580292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cs typeface="Times New Roman" panose="02020603050405020304" pitchFamily="18" charset="0"/>
                </a:rPr>
                <a:t>N</a:t>
              </a:r>
            </a:p>
          </p:txBody>
        </p:sp>
        <p:cxnSp>
          <p:nvCxnSpPr>
            <p:cNvPr id="50" name="Straight Arrow Connector 49"/>
            <p:cNvCxnSpPr>
              <a:stCxn id="43" idx="3"/>
              <a:endCxn id="49" idx="1"/>
            </p:cNvCxnSpPr>
            <p:nvPr/>
          </p:nvCxnSpPr>
          <p:spPr>
            <a:xfrm>
              <a:off x="5032130" y="1362809"/>
              <a:ext cx="568570" cy="879230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>
              <a:stCxn id="34" idx="3"/>
              <a:endCxn id="49" idx="1"/>
            </p:cNvCxnSpPr>
            <p:nvPr/>
          </p:nvCxnSpPr>
          <p:spPr>
            <a:xfrm flipV="1">
              <a:off x="5032130" y="2242039"/>
              <a:ext cx="568570" cy="879230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486883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540977" y="1562861"/>
            <a:ext cx="1090247" cy="285750"/>
          </a:xfrm>
          <a:prstGeom prst="rect">
            <a:avLst/>
          </a:prstGeom>
          <a:solidFill>
            <a:srgbClr val="7030A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406769" y="1389185"/>
            <a:ext cx="654147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stCxn id="8" idx="2"/>
          </p:cNvCxnSpPr>
          <p:nvPr/>
        </p:nvCxnSpPr>
        <p:spPr>
          <a:xfrm>
            <a:off x="3631224" y="470390"/>
            <a:ext cx="0" cy="21585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464170" y="101058"/>
            <a:ext cx="334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631225" y="2136531"/>
            <a:ext cx="1327638" cy="285750"/>
          </a:xfrm>
          <a:prstGeom prst="rect">
            <a:avLst/>
          </a:prstGeom>
          <a:solidFill>
            <a:srgbClr val="EEB21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urved Left Arrow 17"/>
          <p:cNvSpPr/>
          <p:nvPr/>
        </p:nvSpPr>
        <p:spPr>
          <a:xfrm rot="19572066">
            <a:off x="4671739" y="1655777"/>
            <a:ext cx="254978" cy="404446"/>
          </a:xfrm>
          <a:prstGeom prst="curvedLef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540977" y="2136531"/>
            <a:ext cx="1090248" cy="285750"/>
          </a:xfrm>
          <a:prstGeom prst="rect">
            <a:avLst/>
          </a:prstGeom>
          <a:solidFill>
            <a:srgbClr val="7030A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631224" y="1562861"/>
            <a:ext cx="782513" cy="28575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450729" y="873587"/>
            <a:ext cx="1090248" cy="285750"/>
          </a:xfrm>
          <a:prstGeom prst="rect">
            <a:avLst/>
          </a:prstGeom>
          <a:solidFill>
            <a:srgbClr val="7030A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2540977" y="285724"/>
            <a:ext cx="0" cy="258936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4958863" y="285724"/>
            <a:ext cx="0" cy="258936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4958866" y="868242"/>
            <a:ext cx="1327636" cy="285750"/>
          </a:xfrm>
          <a:prstGeom prst="rect">
            <a:avLst/>
          </a:prstGeom>
          <a:solidFill>
            <a:srgbClr val="EEB21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1520244" y="498910"/>
                <a:ext cx="9159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0244" y="498910"/>
                <a:ext cx="915955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3190783" y="2710201"/>
                <a:ext cx="9212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0783" y="2710201"/>
                <a:ext cx="92127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5168228" y="498910"/>
                <a:ext cx="9212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8228" y="498910"/>
                <a:ext cx="92127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9789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28277</TotalTime>
  <Words>332</Words>
  <Application>Microsoft Macintosh PowerPoint</Application>
  <PresentationFormat>Widescreen</PresentationFormat>
  <Paragraphs>153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cmr10</vt:lpstr>
      <vt:lpstr>Times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Haoxiang Yang</dc:creator>
  <cp:lastModifiedBy>Microsoft Office User</cp:lastModifiedBy>
  <cp:revision>46</cp:revision>
  <dcterms:created xsi:type="dcterms:W3CDTF">2017-12-23T00:13:06Z</dcterms:created>
  <dcterms:modified xsi:type="dcterms:W3CDTF">2019-02-18T06:34:41Z</dcterms:modified>
</cp:coreProperties>
</file>