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1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5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1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8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1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9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9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7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1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BA8CB-6222-6644-996A-CD073B5006A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2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424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415217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9619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3367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4342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771677" y="1051307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853177" y="1496932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75FE42A-A0B4-9E4F-9BC3-785D9BBEC2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8013659"/>
                  </p:ext>
                </p:extLst>
              </p:nvPr>
            </p:nvGraphicFramePr>
            <p:xfrm>
              <a:off x="1054007" y="2177405"/>
              <a:ext cx="8487557" cy="11125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56553">
                      <a:extLst>
                        <a:ext uri="{9D8B030D-6E8A-4147-A177-3AD203B41FA5}">
                          <a16:colId xmlns:a16="http://schemas.microsoft.com/office/drawing/2014/main" val="99506741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1993768055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1000401685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859686324"/>
                        </a:ext>
                      </a:extLst>
                    </a:gridCol>
                    <a:gridCol w="2279374">
                      <a:extLst>
                        <a:ext uri="{9D8B030D-6E8A-4147-A177-3AD203B41FA5}">
                          <a16:colId xmlns:a16="http://schemas.microsoft.com/office/drawing/2014/main" val="36153058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4504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=+∞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36768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9.1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809301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75FE42A-A0B4-9E4F-9BC3-785D9BBEC2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8013659"/>
                  </p:ext>
                </p:extLst>
              </p:nvPr>
            </p:nvGraphicFramePr>
            <p:xfrm>
              <a:off x="1054007" y="2177405"/>
              <a:ext cx="8487557" cy="11125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56553">
                      <a:extLst>
                        <a:ext uri="{9D8B030D-6E8A-4147-A177-3AD203B41FA5}">
                          <a16:colId xmlns:a16="http://schemas.microsoft.com/office/drawing/2014/main" val="99506741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1993768055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1000401685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859686324"/>
                        </a:ext>
                      </a:extLst>
                    </a:gridCol>
                    <a:gridCol w="2279374">
                      <a:extLst>
                        <a:ext uri="{9D8B030D-6E8A-4147-A177-3AD203B41FA5}">
                          <a16:colId xmlns:a16="http://schemas.microsoft.com/office/drawing/2014/main" val="36153058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333" r="-70722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29" t="-3333" r="-33161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1029" t="-3333" r="-23161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2963" t="-3333" r="-1333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4504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6897" r="-707229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29" t="-106897" r="-33161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1029" t="-106897" r="-23161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2963" t="-106897" r="-133333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2222" t="-106897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36768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0000" r="-70722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29" t="-200000" r="-33161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1029" t="-200000" r="-23161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2963" t="-200000" r="-13333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2222" t="-200000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80930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FD14AE0-9BBC-DA4B-9A40-6B3E50873904}"/>
              </a:ext>
            </a:extLst>
          </p:cNvPr>
          <p:cNvSpPr/>
          <p:nvPr/>
        </p:nvSpPr>
        <p:spPr>
          <a:xfrm>
            <a:off x="5599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A93BC4-61EF-BF4E-8D9C-4A054974BB8B}"/>
              </a:ext>
            </a:extLst>
          </p:cNvPr>
          <p:cNvCxnSpPr/>
          <p:nvPr/>
        </p:nvCxnSpPr>
        <p:spPr>
          <a:xfrm>
            <a:off x="145117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63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76DA6E-A65B-4641-87EE-9449C681B057}"/>
              </a:ext>
            </a:extLst>
          </p:cNvPr>
          <p:cNvSpPr/>
          <p:nvPr/>
        </p:nvSpPr>
        <p:spPr>
          <a:xfrm>
            <a:off x="3309672" y="1543693"/>
            <a:ext cx="824983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80AA67-8F2C-E24A-96C4-2235825921D1}"/>
              </a:ext>
            </a:extLst>
          </p:cNvPr>
          <p:cNvCxnSpPr/>
          <p:nvPr/>
        </p:nvCxnSpPr>
        <p:spPr>
          <a:xfrm>
            <a:off x="1406769" y="1389185"/>
            <a:ext cx="6541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F93CEB0-F9EC-3B48-BEF9-B92BBFB886CA}"/>
              </a:ext>
            </a:extLst>
          </p:cNvPr>
          <p:cNvSpPr/>
          <p:nvPr/>
        </p:nvSpPr>
        <p:spPr>
          <a:xfrm>
            <a:off x="1852551" y="873587"/>
            <a:ext cx="1226681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F337DE-30EF-8649-BDB9-BF17657EB78B}"/>
              </a:ext>
            </a:extLst>
          </p:cNvPr>
          <p:cNvCxnSpPr>
            <a:cxnSpLocks/>
          </p:cNvCxnSpPr>
          <p:nvPr/>
        </p:nvCxnSpPr>
        <p:spPr>
          <a:xfrm>
            <a:off x="3079232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769856-4D94-2841-AAF4-285DC7DE4517}"/>
                  </a:ext>
                </a:extLst>
              </p:cNvPr>
              <p:cNvSpPr txBox="1"/>
              <p:nvPr/>
            </p:nvSpPr>
            <p:spPr>
              <a:xfrm>
                <a:off x="665313" y="831796"/>
                <a:ext cx="91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769856-4D94-2841-AAF4-285DC7DE4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3" y="831796"/>
                <a:ext cx="91595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86AB7E-B9B7-AA4D-9748-EF97E52B367E}"/>
                  </a:ext>
                </a:extLst>
              </p:cNvPr>
              <p:cNvSpPr txBox="1"/>
              <p:nvPr/>
            </p:nvSpPr>
            <p:spPr>
              <a:xfrm>
                <a:off x="5265890" y="2101624"/>
                <a:ext cx="921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86AB7E-B9B7-AA4D-9748-EF97E52B3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890" y="2101624"/>
                <a:ext cx="92127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694F10-6221-E249-9BFC-61942D0760F5}"/>
                  </a:ext>
                </a:extLst>
              </p:cNvPr>
              <p:cNvSpPr txBox="1"/>
              <p:nvPr/>
            </p:nvSpPr>
            <p:spPr>
              <a:xfrm>
                <a:off x="5167981" y="1502444"/>
                <a:ext cx="2054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694F10-6221-E249-9BFC-61942D076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981" y="1502444"/>
                <a:ext cx="205421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63D4390-DCF0-A44F-863B-681660D6B2F1}"/>
              </a:ext>
            </a:extLst>
          </p:cNvPr>
          <p:cNvSpPr/>
          <p:nvPr/>
        </p:nvSpPr>
        <p:spPr>
          <a:xfrm>
            <a:off x="4138289" y="2147167"/>
            <a:ext cx="1090248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FA8B28-9381-6449-9DB8-3AECC9FCB45C}"/>
              </a:ext>
            </a:extLst>
          </p:cNvPr>
          <p:cNvCxnSpPr>
            <a:cxnSpLocks/>
          </p:cNvCxnSpPr>
          <p:nvPr/>
        </p:nvCxnSpPr>
        <p:spPr>
          <a:xfrm>
            <a:off x="3903156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48886E7-EDEA-D34D-A344-9250B5E4D580}"/>
              </a:ext>
            </a:extLst>
          </p:cNvPr>
          <p:cNvSpPr/>
          <p:nvPr/>
        </p:nvSpPr>
        <p:spPr>
          <a:xfrm>
            <a:off x="4133595" y="1543693"/>
            <a:ext cx="824983" cy="285750"/>
          </a:xfrm>
          <a:prstGeom prst="rect">
            <a:avLst/>
          </a:prstGeom>
          <a:pattFill prst="wdDnDiag">
            <a:fgClr>
              <a:srgbClr val="7030A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7554BB-9692-BB44-87A9-5047C1B83330}"/>
              </a:ext>
            </a:extLst>
          </p:cNvPr>
          <p:cNvCxnSpPr>
            <a:cxnSpLocks/>
          </p:cNvCxnSpPr>
          <p:nvPr/>
        </p:nvCxnSpPr>
        <p:spPr>
          <a:xfrm>
            <a:off x="4961493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EADF601-1293-0440-A221-903F9F3EF750}"/>
                  </a:ext>
                </a:extLst>
              </p:cNvPr>
              <p:cNvSpPr txBox="1"/>
              <p:nvPr/>
            </p:nvSpPr>
            <p:spPr>
              <a:xfrm>
                <a:off x="4446976" y="162154"/>
                <a:ext cx="1221129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=21.1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EADF601-1293-0440-A221-903F9F3EF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976" y="162154"/>
                <a:ext cx="1221129" cy="374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D2D50A5-32FB-D048-86A2-918A353E82F0}"/>
              </a:ext>
            </a:extLst>
          </p:cNvPr>
          <p:cNvSpPr txBox="1"/>
          <p:nvPr/>
        </p:nvSpPr>
        <p:spPr>
          <a:xfrm>
            <a:off x="2992626" y="5898422"/>
            <a:ext cx="90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9.1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FCEA51-57DA-3844-97DE-3774F7C17977}"/>
              </a:ext>
            </a:extLst>
          </p:cNvPr>
          <p:cNvSpPr/>
          <p:nvPr/>
        </p:nvSpPr>
        <p:spPr>
          <a:xfrm>
            <a:off x="3309667" y="4203106"/>
            <a:ext cx="1648911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10F8CF-BD4C-5949-8C35-4393EE57E21D}"/>
              </a:ext>
            </a:extLst>
          </p:cNvPr>
          <p:cNvCxnSpPr/>
          <p:nvPr/>
        </p:nvCxnSpPr>
        <p:spPr>
          <a:xfrm>
            <a:off x="1406769" y="4048598"/>
            <a:ext cx="6541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E592EE2-A0D8-8044-8D31-81208C4222BF}"/>
              </a:ext>
            </a:extLst>
          </p:cNvPr>
          <p:cNvSpPr/>
          <p:nvPr/>
        </p:nvSpPr>
        <p:spPr>
          <a:xfrm>
            <a:off x="1852551" y="3533000"/>
            <a:ext cx="1226681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279783-6B47-8546-8E30-0A44202A9897}"/>
              </a:ext>
            </a:extLst>
          </p:cNvPr>
          <p:cNvCxnSpPr>
            <a:cxnSpLocks/>
          </p:cNvCxnSpPr>
          <p:nvPr/>
        </p:nvCxnSpPr>
        <p:spPr>
          <a:xfrm>
            <a:off x="3079232" y="3190899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E6045B-4FC3-7948-80C7-277EC4B393A9}"/>
                  </a:ext>
                </a:extLst>
              </p:cNvPr>
              <p:cNvSpPr txBox="1"/>
              <p:nvPr/>
            </p:nvSpPr>
            <p:spPr>
              <a:xfrm>
                <a:off x="665313" y="3491209"/>
                <a:ext cx="91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E6045B-4FC3-7948-80C7-277EC4B39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3" y="3491209"/>
                <a:ext cx="9159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A1111D-EFA3-2742-8121-066B0449F7EE}"/>
                  </a:ext>
                </a:extLst>
              </p:cNvPr>
              <p:cNvSpPr txBox="1"/>
              <p:nvPr/>
            </p:nvSpPr>
            <p:spPr>
              <a:xfrm>
                <a:off x="7357726" y="4750472"/>
                <a:ext cx="1728294" cy="373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A1111D-EFA3-2742-8121-066B0449F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726" y="4750472"/>
                <a:ext cx="1728294" cy="373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DFEE90-59D6-244B-9FA6-73D523B4CAD9}"/>
                  </a:ext>
                </a:extLst>
              </p:cNvPr>
              <p:cNvSpPr txBox="1"/>
              <p:nvPr/>
            </p:nvSpPr>
            <p:spPr>
              <a:xfrm>
                <a:off x="5506300" y="4156820"/>
                <a:ext cx="1984774" cy="372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DFEE90-59D6-244B-9FA6-73D523B4C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300" y="4156820"/>
                <a:ext cx="1984774" cy="3724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D44B1AC0-E64E-074F-BDDB-4A417E10D954}"/>
              </a:ext>
            </a:extLst>
          </p:cNvPr>
          <p:cNvSpPr/>
          <p:nvPr/>
        </p:nvSpPr>
        <p:spPr>
          <a:xfrm>
            <a:off x="5169522" y="4792263"/>
            <a:ext cx="1090248" cy="285750"/>
          </a:xfrm>
          <a:prstGeom prst="rect">
            <a:avLst/>
          </a:prstGeom>
          <a:pattFill prst="wdDnDiag">
            <a:fgClr>
              <a:srgbClr val="7030A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6D6D4D-0639-CE41-B423-A872FDA85D1E}"/>
              </a:ext>
            </a:extLst>
          </p:cNvPr>
          <p:cNvCxnSpPr>
            <a:cxnSpLocks/>
          </p:cNvCxnSpPr>
          <p:nvPr/>
        </p:nvCxnSpPr>
        <p:spPr>
          <a:xfrm>
            <a:off x="3903156" y="3190899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954E7D5-6FC8-CB4F-9FE3-770E68A6C753}"/>
              </a:ext>
            </a:extLst>
          </p:cNvPr>
          <p:cNvSpPr/>
          <p:nvPr/>
        </p:nvSpPr>
        <p:spPr>
          <a:xfrm>
            <a:off x="4958578" y="4203106"/>
            <a:ext cx="209403" cy="28575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A23696-89CB-4342-A086-814D6DAD6453}"/>
              </a:ext>
            </a:extLst>
          </p:cNvPr>
          <p:cNvCxnSpPr>
            <a:cxnSpLocks/>
          </p:cNvCxnSpPr>
          <p:nvPr/>
        </p:nvCxnSpPr>
        <p:spPr>
          <a:xfrm>
            <a:off x="6110300" y="3190899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E4AD3B4-6AD4-C647-AA00-4D6E69AF7A1E}"/>
              </a:ext>
            </a:extLst>
          </p:cNvPr>
          <p:cNvSpPr/>
          <p:nvPr/>
        </p:nvSpPr>
        <p:spPr>
          <a:xfrm>
            <a:off x="6259770" y="4792263"/>
            <a:ext cx="953345" cy="285750"/>
          </a:xfrm>
          <a:prstGeom prst="rect">
            <a:avLst/>
          </a:prstGeom>
          <a:pattFill prst="wdDnDiag">
            <a:fgClr>
              <a:srgbClr val="FFC00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772FEB-9965-754E-8CC5-C2DF8B306216}"/>
              </a:ext>
            </a:extLst>
          </p:cNvPr>
          <p:cNvCxnSpPr>
            <a:cxnSpLocks/>
          </p:cNvCxnSpPr>
          <p:nvPr/>
        </p:nvCxnSpPr>
        <p:spPr>
          <a:xfrm>
            <a:off x="3313962" y="531486"/>
            <a:ext cx="0" cy="53669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147D9E-3926-7945-BB98-B79B85E8B45A}"/>
                  </a:ext>
                </a:extLst>
              </p:cNvPr>
              <p:cNvSpPr txBox="1"/>
              <p:nvPr/>
            </p:nvSpPr>
            <p:spPr>
              <a:xfrm>
                <a:off x="5485904" y="5895151"/>
                <a:ext cx="1221129" cy="372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=25.7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147D9E-3926-7945-BB98-B79B85E8B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904" y="5895151"/>
                <a:ext cx="1221129" cy="3726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2B50EF9-5659-654B-A8CC-F67563AB48A3}"/>
              </a:ext>
            </a:extLst>
          </p:cNvPr>
          <p:cNvCxnSpPr>
            <a:cxnSpLocks/>
          </p:cNvCxnSpPr>
          <p:nvPr/>
        </p:nvCxnSpPr>
        <p:spPr>
          <a:xfrm>
            <a:off x="5169522" y="3190899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6B78D06-A19E-2843-96A2-782E64706CF7}"/>
              </a:ext>
            </a:extLst>
          </p:cNvPr>
          <p:cNvSpPr/>
          <p:nvPr/>
        </p:nvSpPr>
        <p:spPr>
          <a:xfrm>
            <a:off x="5169522" y="5385376"/>
            <a:ext cx="534070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1B60C0-D729-4942-9A59-EFF5FFF04E20}"/>
              </a:ext>
            </a:extLst>
          </p:cNvPr>
          <p:cNvSpPr/>
          <p:nvPr/>
        </p:nvSpPr>
        <p:spPr>
          <a:xfrm>
            <a:off x="5703593" y="5385376"/>
            <a:ext cx="406707" cy="28575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007B19DA-E378-4C48-992F-86BE86E5C194}"/>
              </a:ext>
            </a:extLst>
          </p:cNvPr>
          <p:cNvSpPr/>
          <p:nvPr/>
        </p:nvSpPr>
        <p:spPr>
          <a:xfrm rot="1546127">
            <a:off x="7616764" y="5186480"/>
            <a:ext cx="254978" cy="404446"/>
          </a:xfrm>
          <a:prstGeom prst="curvedLef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1B8FA1-1432-A442-A365-7C302AC545CB}"/>
                  </a:ext>
                </a:extLst>
              </p:cNvPr>
              <p:cNvSpPr txBox="1"/>
              <p:nvPr/>
            </p:nvSpPr>
            <p:spPr>
              <a:xfrm>
                <a:off x="6435888" y="5301916"/>
                <a:ext cx="1155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1B8FA1-1432-A442-A365-7C302AC54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888" y="5301916"/>
                <a:ext cx="115570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26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424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415217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9619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3367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4342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771677" y="1051307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853177" y="1496932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75FE42A-A0B4-9E4F-9BC3-785D9BBEC2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0155087"/>
                  </p:ext>
                </p:extLst>
              </p:nvPr>
            </p:nvGraphicFramePr>
            <p:xfrm>
              <a:off x="1054007" y="2177405"/>
              <a:ext cx="8487557" cy="11125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56553">
                      <a:extLst>
                        <a:ext uri="{9D8B030D-6E8A-4147-A177-3AD203B41FA5}">
                          <a16:colId xmlns:a16="http://schemas.microsoft.com/office/drawing/2014/main" val="99506741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1993768055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1000401685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859686324"/>
                        </a:ext>
                      </a:extLst>
                    </a:gridCol>
                    <a:gridCol w="2279374">
                      <a:extLst>
                        <a:ext uri="{9D8B030D-6E8A-4147-A177-3AD203B41FA5}">
                          <a16:colId xmlns:a16="http://schemas.microsoft.com/office/drawing/2014/main" val="36153058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4504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=+∞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36768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9.1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809301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75FE42A-A0B4-9E4F-9BC3-785D9BBEC2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0155087"/>
                  </p:ext>
                </p:extLst>
              </p:nvPr>
            </p:nvGraphicFramePr>
            <p:xfrm>
              <a:off x="1054007" y="2177405"/>
              <a:ext cx="8487557" cy="11125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56553">
                      <a:extLst>
                        <a:ext uri="{9D8B030D-6E8A-4147-A177-3AD203B41FA5}">
                          <a16:colId xmlns:a16="http://schemas.microsoft.com/office/drawing/2014/main" val="99506741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1993768055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1000401685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859686324"/>
                        </a:ext>
                      </a:extLst>
                    </a:gridCol>
                    <a:gridCol w="2279374">
                      <a:extLst>
                        <a:ext uri="{9D8B030D-6E8A-4147-A177-3AD203B41FA5}">
                          <a16:colId xmlns:a16="http://schemas.microsoft.com/office/drawing/2014/main" val="36153058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333" r="-70722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29" t="-3333" r="-33161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1029" t="-3333" r="-23161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2963" t="-3333" r="-1333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4504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6897" r="-707229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29" t="-106897" r="-33161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1029" t="-106897" r="-23161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2963" t="-106897" r="-133333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2222" t="-106897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36768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0000" r="-70722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29" t="-200000" r="-33161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1029" t="-200000" r="-23161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2963" t="-200000" r="-13333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2222" t="-200000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80930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FD14AE0-9BBC-DA4B-9A40-6B3E50873904}"/>
              </a:ext>
            </a:extLst>
          </p:cNvPr>
          <p:cNvSpPr/>
          <p:nvPr/>
        </p:nvSpPr>
        <p:spPr>
          <a:xfrm>
            <a:off x="5599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A93BC4-61EF-BF4E-8D9C-4A054974BB8B}"/>
              </a:ext>
            </a:extLst>
          </p:cNvPr>
          <p:cNvCxnSpPr/>
          <p:nvPr/>
        </p:nvCxnSpPr>
        <p:spPr>
          <a:xfrm>
            <a:off x="145117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39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424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415217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3367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619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04342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75FE42A-A0B4-9E4F-9BC3-785D9BBEC2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8679957"/>
                  </p:ext>
                </p:extLst>
              </p:nvPr>
            </p:nvGraphicFramePr>
            <p:xfrm>
              <a:off x="1054007" y="2177405"/>
              <a:ext cx="8368290" cy="1698752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305922">
                      <a:extLst>
                        <a:ext uri="{9D8B030D-6E8A-4147-A177-3AD203B41FA5}">
                          <a16:colId xmlns:a16="http://schemas.microsoft.com/office/drawing/2014/main" val="99506741"/>
                        </a:ext>
                      </a:extLst>
                    </a:gridCol>
                    <a:gridCol w="900106">
                      <a:extLst>
                        <a:ext uri="{9D8B030D-6E8A-4147-A177-3AD203B41FA5}">
                          <a16:colId xmlns:a16="http://schemas.microsoft.com/office/drawing/2014/main" val="1993768055"/>
                        </a:ext>
                      </a:extLst>
                    </a:gridCol>
                    <a:gridCol w="2398643">
                      <a:extLst>
                        <a:ext uri="{9D8B030D-6E8A-4147-A177-3AD203B41FA5}">
                          <a16:colId xmlns:a16="http://schemas.microsoft.com/office/drawing/2014/main" val="1000401685"/>
                        </a:ext>
                      </a:extLst>
                    </a:gridCol>
                    <a:gridCol w="3763619">
                      <a:extLst>
                        <a:ext uri="{9D8B030D-6E8A-4147-A177-3AD203B41FA5}">
                          <a16:colId xmlns:a16="http://schemas.microsoft.com/office/drawing/2014/main" val="36153058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4504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𝑈𝑛𝑖𝑓𝑜𝑟𝑚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(0,10)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0.2647      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𝑓𝑜𝑟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∈[</m:t>
                                        </m: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30</m:t>
                                            </m:r>
                                          </m:den>
                                        </m:f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3.5             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𝑓𝑜𝑟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∈[</m:t>
                                        </m: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17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den>
                                        </m:f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36768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75FE42A-A0B4-9E4F-9BC3-785D9BBEC2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8679957"/>
                  </p:ext>
                </p:extLst>
              </p:nvPr>
            </p:nvGraphicFramePr>
            <p:xfrm>
              <a:off x="1054007" y="2177405"/>
              <a:ext cx="8368290" cy="1698752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305922">
                      <a:extLst>
                        <a:ext uri="{9D8B030D-6E8A-4147-A177-3AD203B41FA5}">
                          <a16:colId xmlns:a16="http://schemas.microsoft.com/office/drawing/2014/main" val="99506741"/>
                        </a:ext>
                      </a:extLst>
                    </a:gridCol>
                    <a:gridCol w="900106">
                      <a:extLst>
                        <a:ext uri="{9D8B030D-6E8A-4147-A177-3AD203B41FA5}">
                          <a16:colId xmlns:a16="http://schemas.microsoft.com/office/drawing/2014/main" val="1993768055"/>
                        </a:ext>
                      </a:extLst>
                    </a:gridCol>
                    <a:gridCol w="2398643">
                      <a:extLst>
                        <a:ext uri="{9D8B030D-6E8A-4147-A177-3AD203B41FA5}">
                          <a16:colId xmlns:a16="http://schemas.microsoft.com/office/drawing/2014/main" val="1000401685"/>
                        </a:ext>
                      </a:extLst>
                    </a:gridCol>
                    <a:gridCol w="3763619">
                      <a:extLst>
                        <a:ext uri="{9D8B030D-6E8A-4147-A177-3AD203B41FA5}">
                          <a16:colId xmlns:a16="http://schemas.microsoft.com/office/drawing/2014/main" val="36153058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448" r="-541748" b="-36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5070" t="-3448" r="-685915" b="-36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2063" t="-3448" r="-157672" b="-36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4504162"/>
                      </a:ext>
                    </a:extLst>
                  </a:tr>
                  <a:tr h="1327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28302" r="-5417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070" t="-28302" r="-685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2063" t="-28302" r="-157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2222" t="-28302" r="-3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36768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FD14AE0-9BBC-DA4B-9A40-6B3E50873904}"/>
              </a:ext>
            </a:extLst>
          </p:cNvPr>
          <p:cNvSpPr/>
          <p:nvPr/>
        </p:nvSpPr>
        <p:spPr>
          <a:xfrm>
            <a:off x="5599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A93BC4-61EF-BF4E-8D9C-4A054974BB8B}"/>
              </a:ext>
            </a:extLst>
          </p:cNvPr>
          <p:cNvCxnSpPr/>
          <p:nvPr/>
        </p:nvCxnSpPr>
        <p:spPr>
          <a:xfrm>
            <a:off x="145117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04989F0-C5E2-5346-9E46-A7A0C6F35B38}"/>
              </a:ext>
            </a:extLst>
          </p:cNvPr>
          <p:cNvCxnSpPr>
            <a:cxnSpLocks/>
          </p:cNvCxnSpPr>
          <p:nvPr/>
        </p:nvCxnSpPr>
        <p:spPr>
          <a:xfrm>
            <a:off x="7089913" y="3876157"/>
            <a:ext cx="0" cy="457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309B0B-A54E-D14B-BEDB-8FCB41F1C08D}"/>
                  </a:ext>
                </a:extLst>
              </p:cNvPr>
              <p:cNvSpPr txBox="1"/>
              <p:nvPr/>
            </p:nvSpPr>
            <p:spPr>
              <a:xfrm>
                <a:off x="5502677" y="4333461"/>
                <a:ext cx="42539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≤1.5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=0.3,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1.5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=1.4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309B0B-A54E-D14B-BEDB-8FCB41F1C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77" y="4333461"/>
                <a:ext cx="425394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288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687B00C-933A-FE47-9CCD-AC6DB8908591}"/>
              </a:ext>
            </a:extLst>
          </p:cNvPr>
          <p:cNvGrpSpPr/>
          <p:nvPr/>
        </p:nvGrpSpPr>
        <p:grpSpPr>
          <a:xfrm>
            <a:off x="2286000" y="1072663"/>
            <a:ext cx="3894992" cy="2919044"/>
            <a:chOff x="2286000" y="1072663"/>
            <a:chExt cx="3894992" cy="2919044"/>
          </a:xfrm>
          <a:solidFill>
            <a:schemeClr val="bg1"/>
          </a:solidFill>
        </p:grpSpPr>
        <p:sp>
          <p:nvSpPr>
            <p:cNvPr id="8" name="Rectangle 7"/>
            <p:cNvSpPr/>
            <p:nvPr/>
          </p:nvSpPr>
          <p:spPr>
            <a:xfrm>
              <a:off x="2286000" y="1670539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86000" y="3411415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97115" y="1081455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297115" y="2242039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97115" y="3411415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24" name="Straight Arrow Connector 23"/>
            <p:cNvCxnSpPr>
              <a:stCxn id="8" idx="3"/>
              <a:endCxn id="20" idx="1"/>
            </p:cNvCxnSpPr>
            <p:nvPr/>
          </p:nvCxnSpPr>
          <p:spPr>
            <a:xfrm flipV="1">
              <a:off x="2866292" y="1371601"/>
              <a:ext cx="430823" cy="58908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" idx="3"/>
              <a:endCxn id="21" idx="1"/>
            </p:cNvCxnSpPr>
            <p:nvPr/>
          </p:nvCxnSpPr>
          <p:spPr>
            <a:xfrm>
              <a:off x="2866292" y="1960685"/>
              <a:ext cx="430823" cy="57150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3" idx="3"/>
              <a:endCxn id="22" idx="1"/>
            </p:cNvCxnSpPr>
            <p:nvPr/>
          </p:nvCxnSpPr>
          <p:spPr>
            <a:xfrm>
              <a:off x="2866292" y="3701561"/>
              <a:ext cx="430823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451838" y="2831123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35" name="Straight Arrow Connector 34"/>
            <p:cNvCxnSpPr>
              <a:stCxn id="21" idx="3"/>
              <a:endCxn id="34" idx="1"/>
            </p:cNvCxnSpPr>
            <p:nvPr/>
          </p:nvCxnSpPr>
          <p:spPr>
            <a:xfrm>
              <a:off x="3877407" y="2532185"/>
              <a:ext cx="574431" cy="58908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2" idx="3"/>
              <a:endCxn id="34" idx="1"/>
            </p:cNvCxnSpPr>
            <p:nvPr/>
          </p:nvCxnSpPr>
          <p:spPr>
            <a:xfrm flipV="1">
              <a:off x="3877407" y="3121269"/>
              <a:ext cx="574431" cy="58029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451838" y="1072663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6</a:t>
              </a:r>
            </a:p>
          </p:txBody>
        </p:sp>
        <p:cxnSp>
          <p:nvCxnSpPr>
            <p:cNvPr id="44" name="Straight Arrow Connector 43"/>
            <p:cNvCxnSpPr>
              <a:stCxn id="20" idx="3"/>
              <a:endCxn id="43" idx="1"/>
            </p:cNvCxnSpPr>
            <p:nvPr/>
          </p:nvCxnSpPr>
          <p:spPr>
            <a:xfrm flipV="1">
              <a:off x="3877407" y="1362809"/>
              <a:ext cx="574431" cy="879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5600700" y="1951893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N</a:t>
              </a:r>
            </a:p>
          </p:txBody>
        </p:sp>
        <p:cxnSp>
          <p:nvCxnSpPr>
            <p:cNvPr id="50" name="Straight Arrow Connector 49"/>
            <p:cNvCxnSpPr>
              <a:stCxn id="43" idx="3"/>
              <a:endCxn id="49" idx="1"/>
            </p:cNvCxnSpPr>
            <p:nvPr/>
          </p:nvCxnSpPr>
          <p:spPr>
            <a:xfrm>
              <a:off x="5032130" y="1362809"/>
              <a:ext cx="568570" cy="87923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4" idx="3"/>
              <a:endCxn id="49" idx="1"/>
            </p:cNvCxnSpPr>
            <p:nvPr/>
          </p:nvCxnSpPr>
          <p:spPr>
            <a:xfrm flipV="1">
              <a:off x="5032130" y="2242039"/>
              <a:ext cx="568570" cy="87923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868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40977" y="1562861"/>
            <a:ext cx="1090247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06769" y="1389185"/>
            <a:ext cx="6541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8" idx="2"/>
          </p:cNvCxnSpPr>
          <p:nvPr/>
        </p:nvCxnSpPr>
        <p:spPr>
          <a:xfrm>
            <a:off x="3631224" y="470390"/>
            <a:ext cx="0" cy="2158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64170" y="101058"/>
            <a:ext cx="33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31225" y="2136531"/>
            <a:ext cx="1327638" cy="285750"/>
          </a:xfrm>
          <a:prstGeom prst="rect">
            <a:avLst/>
          </a:prstGeom>
          <a:solidFill>
            <a:srgbClr val="EEB21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rved Left Arrow 17"/>
          <p:cNvSpPr/>
          <p:nvPr/>
        </p:nvSpPr>
        <p:spPr>
          <a:xfrm rot="19572066">
            <a:off x="4671739" y="1655777"/>
            <a:ext cx="254978" cy="404446"/>
          </a:xfrm>
          <a:prstGeom prst="curvedLef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40977" y="2136531"/>
            <a:ext cx="1090248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31224" y="1562861"/>
            <a:ext cx="782513" cy="2857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50729" y="873587"/>
            <a:ext cx="1090248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540977" y="285724"/>
            <a:ext cx="0" cy="25893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58863" y="285724"/>
            <a:ext cx="0" cy="25893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958866" y="868242"/>
            <a:ext cx="1327636" cy="285750"/>
          </a:xfrm>
          <a:prstGeom prst="rect">
            <a:avLst/>
          </a:prstGeom>
          <a:solidFill>
            <a:srgbClr val="EEB21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20244" y="498910"/>
                <a:ext cx="880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244" y="498910"/>
                <a:ext cx="8808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90783" y="2710201"/>
                <a:ext cx="880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783" y="2710201"/>
                <a:ext cx="8808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68228" y="498910"/>
                <a:ext cx="886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228" y="498910"/>
                <a:ext cx="8862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7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14ABE054-F755-7D45-883B-067CF31066AC}"/>
              </a:ext>
            </a:extLst>
          </p:cNvPr>
          <p:cNvGrpSpPr/>
          <p:nvPr/>
        </p:nvGrpSpPr>
        <p:grpSpPr>
          <a:xfrm>
            <a:off x="776288" y="309563"/>
            <a:ext cx="3144837" cy="1897062"/>
            <a:chOff x="776288" y="309563"/>
            <a:chExt cx="3144837" cy="1897062"/>
          </a:xfrm>
        </p:grpSpPr>
        <p:grpSp>
          <p:nvGrpSpPr>
            <p:cNvPr id="4" name="Group 12">
              <a:extLst>
                <a:ext uri="{FF2B5EF4-FFF2-40B4-BE49-F238E27FC236}">
                  <a16:creationId xmlns:a16="http://schemas.microsoft.com/office/drawing/2014/main" id="{7B94F9D3-4716-B84F-BD15-1B8F8183F0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8613" y="420688"/>
              <a:ext cx="1768475" cy="511175"/>
              <a:chOff x="912" y="240"/>
              <a:chExt cx="768" cy="222"/>
            </a:xfrm>
          </p:grpSpPr>
          <p:sp>
            <p:nvSpPr>
              <p:cNvPr id="5" name="Line 6">
                <a:extLst>
                  <a:ext uri="{FF2B5EF4-FFF2-40B4-BE49-F238E27FC236}">
                    <a16:creationId xmlns:a16="http://schemas.microsoft.com/office/drawing/2014/main" id="{DA73D61C-3A14-E345-B318-F2BEC25EC6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2" y="240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" name="Line 7">
                <a:extLst>
                  <a:ext uri="{FF2B5EF4-FFF2-40B4-BE49-F238E27FC236}">
                    <a16:creationId xmlns:a16="http://schemas.microsoft.com/office/drawing/2014/main" id="{C47CB19C-DB6D-0244-B679-5679399030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240"/>
                <a:ext cx="384" cy="2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1C19CFA5-D826-6242-A9AA-0462CA592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725" y="309563"/>
              <a:ext cx="222250" cy="22066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8" name="Text Box 11">
              <a:extLst>
                <a:ext uri="{FF2B5EF4-FFF2-40B4-BE49-F238E27FC236}">
                  <a16:creationId xmlns:a16="http://schemas.microsoft.com/office/drawing/2014/main" id="{EF8B687D-8DE2-5F4F-84EE-572EDD075C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2238" y="839788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9" name="Line 19">
              <a:extLst>
                <a:ext uri="{FF2B5EF4-FFF2-40B4-BE49-F238E27FC236}">
                  <a16:creationId xmlns:a16="http://schemas.microsoft.com/office/drawing/2014/main" id="{60BED2F8-86AF-A64B-9FEE-84AA614207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438" y="990600"/>
              <a:ext cx="611187" cy="441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20">
              <a:extLst>
                <a:ext uri="{FF2B5EF4-FFF2-40B4-BE49-F238E27FC236}">
                  <a16:creationId xmlns:a16="http://schemas.microsoft.com/office/drawing/2014/main" id="{871BCA80-246F-9B4B-A88E-8D3C86E00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8613" y="973138"/>
              <a:ext cx="441325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EEA3A62A-237F-F94A-AF94-EB49B80ED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488" y="862013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" name="Line 23">
              <a:extLst>
                <a:ext uri="{FF2B5EF4-FFF2-40B4-BE49-F238E27FC236}">
                  <a16:creationId xmlns:a16="http://schemas.microsoft.com/office/drawing/2014/main" id="{EB3A6CEA-2812-734F-846E-C96771EBEB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013" y="973138"/>
              <a:ext cx="727075" cy="458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4">
              <a:extLst>
                <a:ext uri="{FF2B5EF4-FFF2-40B4-BE49-F238E27FC236}">
                  <a16:creationId xmlns:a16="http://schemas.microsoft.com/office/drawing/2014/main" id="{70F3F276-D9A1-B844-86E2-0016F807D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7088" y="973138"/>
              <a:ext cx="442912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B42F2A1B-E6AD-3942-AFE2-822C875A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550" y="862013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A1F3CCF-C75B-4B4B-A4A2-9C3E57177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8" y="1414463"/>
              <a:ext cx="222250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Oval 27">
              <a:extLst>
                <a:ext uri="{FF2B5EF4-FFF2-40B4-BE49-F238E27FC236}">
                  <a16:creationId xmlns:a16="http://schemas.microsoft.com/office/drawing/2014/main" id="{B5FD0983-42DC-C94F-B832-926A2FEA0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6663" y="1417638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" name="Oval 28">
              <a:extLst>
                <a:ext uri="{FF2B5EF4-FFF2-40B4-BE49-F238E27FC236}">
                  <a16:creationId xmlns:a16="http://schemas.microsoft.com/office/drawing/2014/main" id="{326FC38F-EAE1-9741-B353-7928C96BF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75" y="1414463"/>
              <a:ext cx="222250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8" name="Text Box 79">
              <a:extLst>
                <a:ext uri="{FF2B5EF4-FFF2-40B4-BE49-F238E27FC236}">
                  <a16:creationId xmlns:a16="http://schemas.microsoft.com/office/drawing/2014/main" id="{68861031-9D0D-3F47-AC14-5EE7AF048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250" y="1392238"/>
              <a:ext cx="44291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19" name="Text Box 80">
              <a:extLst>
                <a:ext uri="{FF2B5EF4-FFF2-40B4-BE49-F238E27FC236}">
                  <a16:creationId xmlns:a16="http://schemas.microsoft.com/office/drawing/2014/main" id="{46C21981-6662-6A4C-81E3-95490F4967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7563" y="1397000"/>
              <a:ext cx="4429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23" name="Line 7">
              <a:extLst>
                <a:ext uri="{FF2B5EF4-FFF2-40B4-BE49-F238E27FC236}">
                  <a16:creationId xmlns:a16="http://schemas.microsoft.com/office/drawing/2014/main" id="{FD16A285-41B3-A946-8500-BF4E030EE7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70125" y="530225"/>
              <a:ext cx="168275" cy="325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10">
              <a:extLst>
                <a:ext uri="{FF2B5EF4-FFF2-40B4-BE49-F238E27FC236}">
                  <a16:creationId xmlns:a16="http://schemas.microsoft.com/office/drawing/2014/main" id="{F810C031-2A2A-C547-8708-13F3A7AC6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588" y="855663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5" name="Line 7">
              <a:extLst>
                <a:ext uri="{FF2B5EF4-FFF2-40B4-BE49-F238E27FC236}">
                  <a16:creationId xmlns:a16="http://schemas.microsoft.com/office/drawing/2014/main" id="{48364C41-A13D-344E-B7C2-9740564499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9063" y="1084263"/>
              <a:ext cx="166687" cy="33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0">
              <a:extLst>
                <a:ext uri="{FF2B5EF4-FFF2-40B4-BE49-F238E27FC236}">
                  <a16:creationId xmlns:a16="http://schemas.microsoft.com/office/drawing/2014/main" id="{5B5CB769-F631-9745-9278-07CB1C3C7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1414463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7" name="Line 7">
              <a:extLst>
                <a:ext uri="{FF2B5EF4-FFF2-40B4-BE49-F238E27FC236}">
                  <a16:creationId xmlns:a16="http://schemas.microsoft.com/office/drawing/2014/main" id="{07F5DC4B-3CE2-9F49-BED1-4FC021A613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0713" y="1084263"/>
              <a:ext cx="165100" cy="33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10">
              <a:extLst>
                <a:ext uri="{FF2B5EF4-FFF2-40B4-BE49-F238E27FC236}">
                  <a16:creationId xmlns:a16="http://schemas.microsoft.com/office/drawing/2014/main" id="{49EC6F05-30EE-7740-B36F-4EABCFD31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175" y="1414463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9" name="Text Box 80">
              <a:extLst>
                <a:ext uri="{FF2B5EF4-FFF2-40B4-BE49-F238E27FC236}">
                  <a16:creationId xmlns:a16="http://schemas.microsoft.com/office/drawing/2014/main" id="{B3074208-CFE1-2942-8553-6DBCC7D26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1863" y="1389063"/>
              <a:ext cx="4429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30" name="Line 23">
              <a:extLst>
                <a:ext uri="{FF2B5EF4-FFF2-40B4-BE49-F238E27FC236}">
                  <a16:creationId xmlns:a16="http://schemas.microsoft.com/office/drawing/2014/main" id="{3493941C-4429-D54E-A1FA-65669F2DC0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9213" y="1519238"/>
              <a:ext cx="727075" cy="458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4">
              <a:extLst>
                <a:ext uri="{FF2B5EF4-FFF2-40B4-BE49-F238E27FC236}">
                  <a16:creationId xmlns:a16="http://schemas.microsoft.com/office/drawing/2014/main" id="{AF849C36-E606-EC45-81D5-EF70FE33E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6288" y="1519238"/>
              <a:ext cx="442912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27">
              <a:extLst>
                <a:ext uri="{FF2B5EF4-FFF2-40B4-BE49-F238E27FC236}">
                  <a16:creationId xmlns:a16="http://schemas.microsoft.com/office/drawing/2014/main" id="{BEA5B406-296A-894E-83B6-53C92B3FC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1963738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3" name="Oval 28">
              <a:extLst>
                <a:ext uri="{FF2B5EF4-FFF2-40B4-BE49-F238E27FC236}">
                  <a16:creationId xmlns:a16="http://schemas.microsoft.com/office/drawing/2014/main" id="{B22E78DD-42AF-B54F-BC5C-2C468009E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075" y="1960563"/>
              <a:ext cx="222250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4" name="Text Box 80">
              <a:extLst>
                <a:ext uri="{FF2B5EF4-FFF2-40B4-BE49-F238E27FC236}">
                  <a16:creationId xmlns:a16="http://schemas.microsoft.com/office/drawing/2014/main" id="{52625726-3EBB-F742-BF22-579D3610C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6763" y="1943100"/>
              <a:ext cx="4429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35" name="Line 7">
              <a:extLst>
                <a:ext uri="{FF2B5EF4-FFF2-40B4-BE49-F238E27FC236}">
                  <a16:creationId xmlns:a16="http://schemas.microsoft.com/office/drawing/2014/main" id="{751DCD4A-454C-514D-A3FE-53297736B6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9913" y="1630363"/>
              <a:ext cx="166687" cy="33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0">
              <a:extLst>
                <a:ext uri="{FF2B5EF4-FFF2-40B4-BE49-F238E27FC236}">
                  <a16:creationId xmlns:a16="http://schemas.microsoft.com/office/drawing/2014/main" id="{7A76BDCA-2B18-3B45-A42D-94C9B6C74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375" y="1960563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7" name="Oval 26">
              <a:extLst>
                <a:ext uri="{FF2B5EF4-FFF2-40B4-BE49-F238E27FC236}">
                  <a16:creationId xmlns:a16="http://schemas.microsoft.com/office/drawing/2014/main" id="{A94EC275-0F8E-9647-9D05-A8CCB1F03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0400" y="1414463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8" name="Text Box 80">
              <a:extLst>
                <a:ext uri="{FF2B5EF4-FFF2-40B4-BE49-F238E27FC236}">
                  <a16:creationId xmlns:a16="http://schemas.microsoft.com/office/drawing/2014/main" id="{ABDA4989-9671-954A-9364-D1EB3CDFD8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6713" y="1962150"/>
              <a:ext cx="4429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</p:grpSp>
      <p:sp>
        <p:nvSpPr>
          <p:cNvPr id="39" name="Text Box 80">
            <a:extLst>
              <a:ext uri="{FF2B5EF4-FFF2-40B4-BE49-F238E27FC236}">
                <a16:creationId xmlns:a16="http://schemas.microsoft.com/office/drawing/2014/main" id="{25D0004D-7B4F-8846-A32F-316BF8D5D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3" y="1938338"/>
            <a:ext cx="4429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/>
              <a:t>…</a:t>
            </a:r>
            <a:endParaRPr lang="en-US" altLang="en-US" sz="240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0478A1C-C0FD-BF42-B95A-DE4065E2C365}"/>
              </a:ext>
            </a:extLst>
          </p:cNvPr>
          <p:cNvGrpSpPr/>
          <p:nvPr/>
        </p:nvGrpSpPr>
        <p:grpSpPr>
          <a:xfrm>
            <a:off x="191294" y="3106595"/>
            <a:ext cx="4494212" cy="1927372"/>
            <a:chOff x="4421188" y="307975"/>
            <a:chExt cx="4494212" cy="1927372"/>
          </a:xfrm>
        </p:grpSpPr>
        <p:grpSp>
          <p:nvGrpSpPr>
            <p:cNvPr id="40" name="Group 12">
              <a:extLst>
                <a:ext uri="{FF2B5EF4-FFF2-40B4-BE49-F238E27FC236}">
                  <a16:creationId xmlns:a16="http://schemas.microsoft.com/office/drawing/2014/main" id="{6AA7705C-2FD0-964D-BCC5-4DFBE40FA1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00875" y="444500"/>
              <a:ext cx="1768475" cy="511175"/>
              <a:chOff x="912" y="240"/>
              <a:chExt cx="768" cy="222"/>
            </a:xfrm>
          </p:grpSpPr>
          <p:sp>
            <p:nvSpPr>
              <p:cNvPr id="41" name="Line 6">
                <a:extLst>
                  <a:ext uri="{FF2B5EF4-FFF2-40B4-BE49-F238E27FC236}">
                    <a16:creationId xmlns:a16="http://schemas.microsoft.com/office/drawing/2014/main" id="{E2798D57-6374-6849-9812-9F883C1634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2" y="240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7">
                <a:extLst>
                  <a:ext uri="{FF2B5EF4-FFF2-40B4-BE49-F238E27FC236}">
                    <a16:creationId xmlns:a16="http://schemas.microsoft.com/office/drawing/2014/main" id="{DFD37F85-4A98-A04B-973B-66657136A3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240"/>
                <a:ext cx="384" cy="2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Text Box 11">
              <a:extLst>
                <a:ext uri="{FF2B5EF4-FFF2-40B4-BE49-F238E27FC236}">
                  <a16:creationId xmlns:a16="http://schemas.microsoft.com/office/drawing/2014/main" id="{9F388B1C-2D76-EA4F-A771-DC334910E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3713" y="838200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44" name="Oval 10">
              <a:extLst>
                <a:ext uri="{FF2B5EF4-FFF2-40B4-BE49-F238E27FC236}">
                  <a16:creationId xmlns:a16="http://schemas.microsoft.com/office/drawing/2014/main" id="{B31EA6B2-512D-A342-AA9F-89F35C0F1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4738" y="860425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5" name="Line 7">
              <a:extLst>
                <a:ext uri="{FF2B5EF4-FFF2-40B4-BE49-F238E27FC236}">
                  <a16:creationId xmlns:a16="http://schemas.microsoft.com/office/drawing/2014/main" id="{CED3B5CC-6F7D-3C46-9A07-EE29C0890D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05738" y="457200"/>
              <a:ext cx="111125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10">
              <a:extLst>
                <a:ext uri="{FF2B5EF4-FFF2-40B4-BE49-F238E27FC236}">
                  <a16:creationId xmlns:a16="http://schemas.microsoft.com/office/drawing/2014/main" id="{D46E64D8-9AB5-EB41-8DD0-548E43D7C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852488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7" name="Oval 5">
              <a:extLst>
                <a:ext uri="{FF2B5EF4-FFF2-40B4-BE49-F238E27FC236}">
                  <a16:creationId xmlns:a16="http://schemas.microsoft.com/office/drawing/2014/main" id="{C452F985-A99C-2741-9B91-F00F92079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5738" y="307975"/>
              <a:ext cx="222250" cy="2206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grpSp>
          <p:nvGrpSpPr>
            <p:cNvPr id="48" name="Group 12">
              <a:extLst>
                <a:ext uri="{FF2B5EF4-FFF2-40B4-BE49-F238E27FC236}">
                  <a16:creationId xmlns:a16="http://schemas.microsoft.com/office/drawing/2014/main" id="{E15C629F-F070-EF44-977E-7F4D4473E8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3450" y="996950"/>
              <a:ext cx="1285875" cy="519113"/>
              <a:chOff x="912" y="237"/>
              <a:chExt cx="558" cy="225"/>
            </a:xfrm>
          </p:grpSpPr>
          <p:sp>
            <p:nvSpPr>
              <p:cNvPr id="49" name="Line 6">
                <a:extLst>
                  <a:ext uri="{FF2B5EF4-FFF2-40B4-BE49-F238E27FC236}">
                    <a16:creationId xmlns:a16="http://schemas.microsoft.com/office/drawing/2014/main" id="{53D48D82-93A9-DE46-A19C-F4D90BFB6E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2" y="240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7">
                <a:extLst>
                  <a:ext uri="{FF2B5EF4-FFF2-40B4-BE49-F238E27FC236}">
                    <a16:creationId xmlns:a16="http://schemas.microsoft.com/office/drawing/2014/main" id="{75C3144D-3776-2247-B480-54FBCBC4E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7" y="237"/>
                <a:ext cx="143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" name="Text Box 11">
              <a:extLst>
                <a:ext uri="{FF2B5EF4-FFF2-40B4-BE49-F238E27FC236}">
                  <a16:creationId xmlns:a16="http://schemas.microsoft.com/office/drawing/2014/main" id="{91DEDEEF-AA66-E34E-8520-E7FE775173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6725" y="1409700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52" name="Oval 10">
              <a:extLst>
                <a:ext uri="{FF2B5EF4-FFF2-40B4-BE49-F238E27FC236}">
                  <a16:creationId xmlns:a16="http://schemas.microsoft.com/office/drawing/2014/main" id="{C8538DFF-26AC-7044-841F-1D5CDD558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7888" y="1431925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53" name="Line 7">
              <a:extLst>
                <a:ext uri="{FF2B5EF4-FFF2-40B4-BE49-F238E27FC236}">
                  <a16:creationId xmlns:a16="http://schemas.microsoft.com/office/drawing/2014/main" id="{CA6B57EA-4630-4446-8E95-E4F9B4F85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38925" y="1022350"/>
              <a:ext cx="319088" cy="487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10">
              <a:extLst>
                <a:ext uri="{FF2B5EF4-FFF2-40B4-BE49-F238E27FC236}">
                  <a16:creationId xmlns:a16="http://schemas.microsoft.com/office/drawing/2014/main" id="{98DE3EE3-0D68-D94C-B9F2-EEBC6EE9D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4150" y="1438275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55" name="Oval 9">
              <a:extLst>
                <a:ext uri="{FF2B5EF4-FFF2-40B4-BE49-F238E27FC236}">
                  <a16:creationId xmlns:a16="http://schemas.microsoft.com/office/drawing/2014/main" id="{07242BDD-C39B-0D49-BE72-FEC9B4F58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5463" y="860425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56" name="Line 7">
              <a:extLst>
                <a:ext uri="{FF2B5EF4-FFF2-40B4-BE49-F238E27FC236}">
                  <a16:creationId xmlns:a16="http://schemas.microsoft.com/office/drawing/2014/main" id="{8146C238-9AC4-2943-8C00-FED46733DA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67638" y="1073150"/>
              <a:ext cx="1587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10">
              <a:extLst>
                <a:ext uri="{FF2B5EF4-FFF2-40B4-BE49-F238E27FC236}">
                  <a16:creationId xmlns:a16="http://schemas.microsoft.com/office/drawing/2014/main" id="{6443E24A-E71C-3B40-BFC8-9D5E0290E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462088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58" name="Line 7">
              <a:extLst>
                <a:ext uri="{FF2B5EF4-FFF2-40B4-BE49-F238E27FC236}">
                  <a16:creationId xmlns:a16="http://schemas.microsoft.com/office/drawing/2014/main" id="{B2116459-E11A-094C-95E1-7DFF021957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04275" y="1073150"/>
              <a:ext cx="1588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10">
              <a:extLst>
                <a:ext uri="{FF2B5EF4-FFF2-40B4-BE49-F238E27FC236}">
                  <a16:creationId xmlns:a16="http://schemas.microsoft.com/office/drawing/2014/main" id="{B1DFC888-E6CF-B242-A97D-2586DDDB0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4738" y="1462088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0" name="Text Box 11">
              <a:extLst>
                <a:ext uri="{FF2B5EF4-FFF2-40B4-BE49-F238E27FC236}">
                  <a16:creationId xmlns:a16="http://schemas.microsoft.com/office/drawing/2014/main" id="{B76C192B-D4C4-F14B-B8FF-B8EFB93E4A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3713" y="1431925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61" name="Line 7">
              <a:extLst>
                <a:ext uri="{FF2B5EF4-FFF2-40B4-BE49-F238E27FC236}">
                  <a16:creationId xmlns:a16="http://schemas.microsoft.com/office/drawing/2014/main" id="{F879E403-F178-1446-8BFF-5377012EA3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42100" y="1658938"/>
              <a:ext cx="3175" cy="388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10">
              <a:extLst>
                <a:ext uri="{FF2B5EF4-FFF2-40B4-BE49-F238E27FC236}">
                  <a16:creationId xmlns:a16="http://schemas.microsoft.com/office/drawing/2014/main" id="{95CDDB7B-36A3-104F-A456-93FEA7CC8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4150" y="1992459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3" name="Line 7">
              <a:extLst>
                <a:ext uri="{FF2B5EF4-FFF2-40B4-BE49-F238E27FC236}">
                  <a16:creationId xmlns:a16="http://schemas.microsoft.com/office/drawing/2014/main" id="{D7A5989B-C553-5642-B366-D2AA5AF6F1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37425" y="1658938"/>
              <a:ext cx="1588" cy="388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10">
              <a:extLst>
                <a:ext uri="{FF2B5EF4-FFF2-40B4-BE49-F238E27FC236}">
                  <a16:creationId xmlns:a16="http://schemas.microsoft.com/office/drawing/2014/main" id="{2A539C52-8661-0E40-8FE6-CB5088C01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7888" y="1992459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5" name="Text Box 11">
              <a:extLst>
                <a:ext uri="{FF2B5EF4-FFF2-40B4-BE49-F238E27FC236}">
                  <a16:creationId xmlns:a16="http://schemas.microsoft.com/office/drawing/2014/main" id="{012C7C44-0203-D544-B512-1E9EEF32E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6725" y="1962297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66" name="Line 6">
              <a:extLst>
                <a:ext uri="{FF2B5EF4-FFF2-40B4-BE49-F238E27FC236}">
                  <a16:creationId xmlns:a16="http://schemas.microsoft.com/office/drawing/2014/main" id="{62EC7C77-2229-FA46-A802-EE661EF108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4061" y="1508125"/>
              <a:ext cx="1179227" cy="6097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7">
              <a:extLst>
                <a:ext uri="{FF2B5EF4-FFF2-40B4-BE49-F238E27FC236}">
                  <a16:creationId xmlns:a16="http://schemas.microsoft.com/office/drawing/2014/main" id="{6D958776-72E3-DD45-AB97-E0E5213D2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6625" y="1577975"/>
              <a:ext cx="115888" cy="493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Text Box 11">
              <a:extLst>
                <a:ext uri="{FF2B5EF4-FFF2-40B4-BE49-F238E27FC236}">
                  <a16:creationId xmlns:a16="http://schemas.microsoft.com/office/drawing/2014/main" id="{D0635881-7BAE-C047-A604-5E13124FA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1038" y="1941659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69" name="Oval 9">
              <a:extLst>
                <a:ext uri="{FF2B5EF4-FFF2-40B4-BE49-F238E27FC236}">
                  <a16:creationId xmlns:a16="http://schemas.microsoft.com/office/drawing/2014/main" id="{BD5F945E-E49A-454E-B52E-6EE6C24E3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0588" y="2008334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0" name="Oval 10">
              <a:extLst>
                <a:ext uri="{FF2B5EF4-FFF2-40B4-BE49-F238E27FC236}">
                  <a16:creationId xmlns:a16="http://schemas.microsoft.com/office/drawing/2014/main" id="{FB882FA6-0E2F-104A-84F6-8188E4F9C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3613" y="1994047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1" name="Line 7">
              <a:extLst>
                <a:ext uri="{FF2B5EF4-FFF2-40B4-BE49-F238E27FC236}">
                  <a16:creationId xmlns:a16="http://schemas.microsoft.com/office/drawing/2014/main" id="{DD95AD23-AC3D-3845-89D2-F55530AACA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67375" y="1630363"/>
              <a:ext cx="258763" cy="414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6E85C040-85DD-C145-BAD3-46E0426B5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6725" y="1989284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3" name="Oval 9">
              <a:extLst>
                <a:ext uri="{FF2B5EF4-FFF2-40B4-BE49-F238E27FC236}">
                  <a16:creationId xmlns:a16="http://schemas.microsoft.com/office/drawing/2014/main" id="{74A2E96C-87FC-DF4F-BDB1-A0FB950BB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4863" y="1422400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4" name="Rounded Rectangle 1">
              <a:extLst>
                <a:ext uri="{FF2B5EF4-FFF2-40B4-BE49-F238E27FC236}">
                  <a16:creationId xmlns:a16="http://schemas.microsoft.com/office/drawing/2014/main" id="{1715B34E-B0AE-DF4B-A98D-9B27B5ABAC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99909">
              <a:off x="4421188" y="1027113"/>
              <a:ext cx="4068762" cy="431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75" name="Line 7">
              <a:extLst>
                <a:ext uri="{FF2B5EF4-FFF2-40B4-BE49-F238E27FC236}">
                  <a16:creationId xmlns:a16="http://schemas.microsoft.com/office/drawing/2014/main" id="{8F2B525C-B7E7-6541-9310-04BB3D337A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67638" y="1679575"/>
              <a:ext cx="1587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10">
              <a:extLst>
                <a:ext uri="{FF2B5EF4-FFF2-40B4-BE49-F238E27FC236}">
                  <a16:creationId xmlns:a16="http://schemas.microsoft.com/office/drawing/2014/main" id="{A771609D-F88B-A842-BD38-B1156341C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2013097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7" name="Line 7">
              <a:extLst>
                <a:ext uri="{FF2B5EF4-FFF2-40B4-BE49-F238E27FC236}">
                  <a16:creationId xmlns:a16="http://schemas.microsoft.com/office/drawing/2014/main" id="{D1E64F86-AC4E-5E40-BF5D-8CFC61A3F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04275" y="1677988"/>
              <a:ext cx="1588" cy="388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10">
              <a:extLst>
                <a:ext uri="{FF2B5EF4-FFF2-40B4-BE49-F238E27FC236}">
                  <a16:creationId xmlns:a16="http://schemas.microsoft.com/office/drawing/2014/main" id="{B7F2A496-E82C-4A4B-AD95-3E60618DD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4738" y="2011509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9" name="Text Box 11">
              <a:extLst>
                <a:ext uri="{FF2B5EF4-FFF2-40B4-BE49-F238E27FC236}">
                  <a16:creationId xmlns:a16="http://schemas.microsoft.com/office/drawing/2014/main" id="{0F3F6F2D-5A80-C242-9A2A-A6B850621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3713" y="1970234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FCC9DC6-0961-A54F-9513-B582BEB0FA43}"/>
              </a:ext>
            </a:extLst>
          </p:cNvPr>
          <p:cNvGrpSpPr/>
          <p:nvPr/>
        </p:nvGrpSpPr>
        <p:grpSpPr>
          <a:xfrm>
            <a:off x="381000" y="93663"/>
            <a:ext cx="284163" cy="2106612"/>
            <a:chOff x="381000" y="93663"/>
            <a:chExt cx="284163" cy="2106612"/>
          </a:xfrm>
        </p:grpSpPr>
        <p:sp>
          <p:nvSpPr>
            <p:cNvPr id="20" name="Text Box 89">
              <a:extLst>
                <a:ext uri="{FF2B5EF4-FFF2-40B4-BE49-F238E27FC236}">
                  <a16:creationId xmlns:a16="http://schemas.microsoft.com/office/drawing/2014/main" id="{5BB94836-46A5-554A-BA7C-8F9C28BE0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149350"/>
              <a:ext cx="2841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 i="1">
                <a:latin typeface="Times" pitchFamily="2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latin typeface="Times" pitchFamily="2" charset="0"/>
                </a:rPr>
                <a:t>3</a:t>
              </a:r>
              <a:endParaRPr lang="en-US" altLang="en-US" sz="2400"/>
            </a:p>
          </p:txBody>
        </p:sp>
        <p:sp>
          <p:nvSpPr>
            <p:cNvPr id="21" name="Text Box 90">
              <a:extLst>
                <a:ext uri="{FF2B5EF4-FFF2-40B4-BE49-F238E27FC236}">
                  <a16:creationId xmlns:a16="http://schemas.microsoft.com/office/drawing/2014/main" id="{0B1B93A2-5EC4-844C-980B-55B86F720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676400"/>
              <a:ext cx="2841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 i="1">
                <a:latin typeface="Times" pitchFamily="2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latin typeface="Times" pitchFamily="2" charset="0"/>
                </a:rPr>
                <a:t>4</a:t>
              </a:r>
              <a:endParaRPr lang="en-US" altLang="en-US" sz="2400"/>
            </a:p>
          </p:txBody>
        </p:sp>
        <p:sp>
          <p:nvSpPr>
            <p:cNvPr id="22" name="Text Box 89">
              <a:extLst>
                <a:ext uri="{FF2B5EF4-FFF2-40B4-BE49-F238E27FC236}">
                  <a16:creationId xmlns:a16="http://schemas.microsoft.com/office/drawing/2014/main" id="{8B2CFC1E-CD2E-7344-A4AF-7E1BDE54A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620713"/>
              <a:ext cx="2841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 i="1">
                <a:latin typeface="Times" pitchFamily="2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latin typeface="Times" pitchFamily="2" charset="0"/>
                </a:rPr>
                <a:t>2</a:t>
              </a:r>
              <a:endParaRPr lang="en-US" altLang="en-US" sz="2400"/>
            </a:p>
          </p:txBody>
        </p:sp>
        <p:sp>
          <p:nvSpPr>
            <p:cNvPr id="80" name="Text Box 89">
              <a:extLst>
                <a:ext uri="{FF2B5EF4-FFF2-40B4-BE49-F238E27FC236}">
                  <a16:creationId xmlns:a16="http://schemas.microsoft.com/office/drawing/2014/main" id="{F37D3A44-4152-A64D-B435-24854CE74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3" y="93663"/>
              <a:ext cx="274637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 i="1" dirty="0">
                <a:latin typeface="Times" pitchFamily="2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 i="1" dirty="0">
                  <a:latin typeface="Times" pitchFamily="2" charset="0"/>
                </a:rPr>
                <a:t>1</a:t>
              </a:r>
              <a:endParaRPr lang="en-US" altLang="en-US" sz="2400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B854C27-4DF2-8144-88AD-65C70D4B113C}"/>
              </a:ext>
            </a:extLst>
          </p:cNvPr>
          <p:cNvGrpSpPr/>
          <p:nvPr/>
        </p:nvGrpSpPr>
        <p:grpSpPr>
          <a:xfrm>
            <a:off x="4464844" y="303213"/>
            <a:ext cx="2014014" cy="1904135"/>
            <a:chOff x="5420321" y="304656"/>
            <a:chExt cx="2014014" cy="1904135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F3E69DCA-00CC-6047-9ED0-00DC2CF8521E}"/>
                </a:ext>
              </a:extLst>
            </p:cNvPr>
            <p:cNvGrpSpPr/>
            <p:nvPr/>
          </p:nvGrpSpPr>
          <p:grpSpPr>
            <a:xfrm>
              <a:off x="7207487" y="1034761"/>
              <a:ext cx="220662" cy="1160609"/>
              <a:chOff x="7207487" y="1025525"/>
              <a:chExt cx="220662" cy="1160609"/>
            </a:xfrm>
          </p:grpSpPr>
          <p:sp>
            <p:nvSpPr>
              <p:cNvPr id="141" name="Line 7">
                <a:extLst>
                  <a:ext uri="{FF2B5EF4-FFF2-40B4-BE49-F238E27FC236}">
                    <a16:creationId xmlns:a16="http://schemas.microsoft.com/office/drawing/2014/main" id="{BEA21053-6DA5-1843-A102-510C484DAA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17024" y="1025525"/>
                <a:ext cx="1588" cy="3889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Oval 10">
                <a:extLst>
                  <a:ext uri="{FF2B5EF4-FFF2-40B4-BE49-F238E27FC236}">
                    <a16:creationId xmlns:a16="http://schemas.microsoft.com/office/drawing/2014/main" id="{FC30C260-6E32-1443-B8F5-97370BF8B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7487" y="1414463"/>
                <a:ext cx="220662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43" name="Line 7">
                <a:extLst>
                  <a:ext uri="{FF2B5EF4-FFF2-40B4-BE49-F238E27FC236}">
                    <a16:creationId xmlns:a16="http://schemas.microsoft.com/office/drawing/2014/main" id="{13EE8ABF-7553-F64B-A346-F952A3702B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17024" y="1630363"/>
                <a:ext cx="1588" cy="3889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Oval 10">
                <a:extLst>
                  <a:ext uri="{FF2B5EF4-FFF2-40B4-BE49-F238E27FC236}">
                    <a16:creationId xmlns:a16="http://schemas.microsoft.com/office/drawing/2014/main" id="{85A19055-1B53-714D-BC85-1D14B9C4C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7487" y="1963884"/>
                <a:ext cx="220662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131" name="Line 7">
              <a:extLst>
                <a:ext uri="{FF2B5EF4-FFF2-40B4-BE49-F238E27FC236}">
                  <a16:creationId xmlns:a16="http://schemas.microsoft.com/office/drawing/2014/main" id="{5403B3E8-AB85-B94C-9182-2B2D5ED3BA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29859" y="1046594"/>
              <a:ext cx="1587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Oval 10">
              <a:extLst>
                <a:ext uri="{FF2B5EF4-FFF2-40B4-BE49-F238E27FC236}">
                  <a16:creationId xmlns:a16="http://schemas.microsoft.com/office/drawing/2014/main" id="{86E09398-C1A6-3F4A-BBF5-6750519BF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321" y="1435532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33" name="Line 7">
              <a:extLst>
                <a:ext uri="{FF2B5EF4-FFF2-40B4-BE49-F238E27FC236}">
                  <a16:creationId xmlns:a16="http://schemas.microsoft.com/office/drawing/2014/main" id="{EC84BB99-C46D-5044-9B5B-8EE62251F8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23958" y="1038370"/>
              <a:ext cx="1588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Oval 10">
              <a:extLst>
                <a:ext uri="{FF2B5EF4-FFF2-40B4-BE49-F238E27FC236}">
                  <a16:creationId xmlns:a16="http://schemas.microsoft.com/office/drawing/2014/main" id="{7A8B135F-3E6B-734E-80AD-E80874D3B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4421" y="1427308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35" name="Text Box 11">
              <a:extLst>
                <a:ext uri="{FF2B5EF4-FFF2-40B4-BE49-F238E27FC236}">
                  <a16:creationId xmlns:a16="http://schemas.microsoft.com/office/drawing/2014/main" id="{4FD549DC-7E2D-CA47-B77D-A809F2ED5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6059" y="1415474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 dirty="0"/>
                <a:t>…</a:t>
              </a:r>
              <a:endParaRPr lang="en-US" altLang="en-US" sz="2400" dirty="0"/>
            </a:p>
          </p:txBody>
        </p:sp>
        <p:sp>
          <p:nvSpPr>
            <p:cNvPr id="136" name="Line 7">
              <a:extLst>
                <a:ext uri="{FF2B5EF4-FFF2-40B4-BE49-F238E27FC236}">
                  <a16:creationId xmlns:a16="http://schemas.microsoft.com/office/drawing/2014/main" id="{6EADE6E7-4445-714C-B0EF-F1877210D7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29859" y="1653019"/>
              <a:ext cx="1587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Oval 10">
              <a:extLst>
                <a:ext uri="{FF2B5EF4-FFF2-40B4-BE49-F238E27FC236}">
                  <a16:creationId xmlns:a16="http://schemas.microsoft.com/office/drawing/2014/main" id="{6D1B9540-36DA-6140-B989-F16C73BC0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321" y="1986541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38" name="Line 7">
              <a:extLst>
                <a:ext uri="{FF2B5EF4-FFF2-40B4-BE49-F238E27FC236}">
                  <a16:creationId xmlns:a16="http://schemas.microsoft.com/office/drawing/2014/main" id="{D4406EA3-F4B9-814D-ACA8-4F5C06FE68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23958" y="1643208"/>
              <a:ext cx="1588" cy="388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Oval 10">
              <a:extLst>
                <a:ext uri="{FF2B5EF4-FFF2-40B4-BE49-F238E27FC236}">
                  <a16:creationId xmlns:a16="http://schemas.microsoft.com/office/drawing/2014/main" id="{030D0E9D-06AD-DC4F-B016-1AB95E194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4421" y="1976729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0" name="Text Box 11">
              <a:extLst>
                <a:ext uri="{FF2B5EF4-FFF2-40B4-BE49-F238E27FC236}">
                  <a16:creationId xmlns:a16="http://schemas.microsoft.com/office/drawing/2014/main" id="{3A23C7FE-FC0B-DE43-8581-97A73E69A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6059" y="1953783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grpSp>
          <p:nvGrpSpPr>
            <p:cNvPr id="89" name="Group 12">
              <a:extLst>
                <a:ext uri="{FF2B5EF4-FFF2-40B4-BE49-F238E27FC236}">
                  <a16:creationId xmlns:a16="http://schemas.microsoft.com/office/drawing/2014/main" id="{EA3D42B9-5318-3E41-A8BF-F9812CE81F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4735" y="415781"/>
              <a:ext cx="1768475" cy="511175"/>
              <a:chOff x="912" y="240"/>
              <a:chExt cx="768" cy="222"/>
            </a:xfrm>
          </p:grpSpPr>
          <p:sp>
            <p:nvSpPr>
              <p:cNvPr id="119" name="Line 6">
                <a:extLst>
                  <a:ext uri="{FF2B5EF4-FFF2-40B4-BE49-F238E27FC236}">
                    <a16:creationId xmlns:a16="http://schemas.microsoft.com/office/drawing/2014/main" id="{189314ED-EC01-6745-8653-573B9A2F17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2" y="240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Line 7">
                <a:extLst>
                  <a:ext uri="{FF2B5EF4-FFF2-40B4-BE49-F238E27FC236}">
                    <a16:creationId xmlns:a16="http://schemas.microsoft.com/office/drawing/2014/main" id="{74CC044B-4B87-5643-932F-F52B271221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240"/>
                <a:ext cx="384" cy="2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0" name="Oval 5">
              <a:extLst>
                <a:ext uri="{FF2B5EF4-FFF2-40B4-BE49-F238E27FC236}">
                  <a16:creationId xmlns:a16="http://schemas.microsoft.com/office/drawing/2014/main" id="{AD96A6A7-8B16-B24E-A82B-FF4C74C47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7847" y="304656"/>
              <a:ext cx="222250" cy="22066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1" name="Text Box 11">
              <a:extLst>
                <a:ext uri="{FF2B5EF4-FFF2-40B4-BE49-F238E27FC236}">
                  <a16:creationId xmlns:a16="http://schemas.microsoft.com/office/drawing/2014/main" id="{B38A809C-C5B7-674F-996A-9A44067EB0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8360" y="834881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94" name="Oval 9">
              <a:extLst>
                <a:ext uri="{FF2B5EF4-FFF2-40B4-BE49-F238E27FC236}">
                  <a16:creationId xmlns:a16="http://schemas.microsoft.com/office/drawing/2014/main" id="{AEA1C1F7-9757-1149-8147-25CD2AA9B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610" y="857106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A1A9A79-A3CD-1A4D-9694-88A8FF29E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72" y="857106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3" name="Line 7">
              <a:extLst>
                <a:ext uri="{FF2B5EF4-FFF2-40B4-BE49-F238E27FC236}">
                  <a16:creationId xmlns:a16="http://schemas.microsoft.com/office/drawing/2014/main" id="{E7FD9359-40B7-1943-BDAF-2D8B87C0E0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26247" y="525318"/>
              <a:ext cx="168275" cy="325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Oval 10">
              <a:extLst>
                <a:ext uri="{FF2B5EF4-FFF2-40B4-BE49-F238E27FC236}">
                  <a16:creationId xmlns:a16="http://schemas.microsoft.com/office/drawing/2014/main" id="{9566A824-6F11-2749-A016-49D353AFF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6710" y="850756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474041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48AF1E-5EC2-CB4B-9A7A-A8D4DD507757}"/>
              </a:ext>
            </a:extLst>
          </p:cNvPr>
          <p:cNvSpPr/>
          <p:nvPr/>
        </p:nvSpPr>
        <p:spPr>
          <a:xfrm>
            <a:off x="3078173" y="1543693"/>
            <a:ext cx="824983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B0EDE3-AC2C-7B4C-8632-C31632A3EAB9}"/>
              </a:ext>
            </a:extLst>
          </p:cNvPr>
          <p:cNvCxnSpPr/>
          <p:nvPr/>
        </p:nvCxnSpPr>
        <p:spPr>
          <a:xfrm>
            <a:off x="1406769" y="1389185"/>
            <a:ext cx="6541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C552661-DA1B-CA4A-AB2A-D61C6641F0A2}"/>
              </a:ext>
            </a:extLst>
          </p:cNvPr>
          <p:cNvSpPr/>
          <p:nvPr/>
        </p:nvSpPr>
        <p:spPr>
          <a:xfrm>
            <a:off x="1852551" y="873587"/>
            <a:ext cx="1226681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D3B9FB-5D57-314E-84B2-94F76EE6FE45}"/>
              </a:ext>
            </a:extLst>
          </p:cNvPr>
          <p:cNvCxnSpPr>
            <a:cxnSpLocks/>
          </p:cNvCxnSpPr>
          <p:nvPr/>
        </p:nvCxnSpPr>
        <p:spPr>
          <a:xfrm>
            <a:off x="3079232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BAFB38-D6E9-4647-B22C-19FC27602547}"/>
                  </a:ext>
                </a:extLst>
              </p:cNvPr>
              <p:cNvSpPr txBox="1"/>
              <p:nvPr/>
            </p:nvSpPr>
            <p:spPr>
              <a:xfrm>
                <a:off x="665313" y="831796"/>
                <a:ext cx="10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BAFB38-D6E9-4647-B22C-19FC27602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3" y="831796"/>
                <a:ext cx="109228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79DB1B-9DE6-2B42-B852-A94D3046043B}"/>
                  </a:ext>
                </a:extLst>
              </p:cNvPr>
              <p:cNvSpPr txBox="1"/>
              <p:nvPr/>
            </p:nvSpPr>
            <p:spPr>
              <a:xfrm>
                <a:off x="5057541" y="2091059"/>
                <a:ext cx="1097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79DB1B-9DE6-2B42-B852-A94D30460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541" y="2091059"/>
                <a:ext cx="109760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98CB1A-BDD3-EC4F-9905-932D07CAE075}"/>
                  </a:ext>
                </a:extLst>
              </p:cNvPr>
              <p:cNvSpPr txBox="1"/>
              <p:nvPr/>
            </p:nvSpPr>
            <p:spPr>
              <a:xfrm>
                <a:off x="4728139" y="1502444"/>
                <a:ext cx="1925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98CB1A-BDD3-EC4F-9905-932D07CAE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139" y="1502444"/>
                <a:ext cx="19259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0078D8EA-D177-F04B-8F29-F14A34F12671}"/>
              </a:ext>
            </a:extLst>
          </p:cNvPr>
          <p:cNvSpPr/>
          <p:nvPr/>
        </p:nvSpPr>
        <p:spPr>
          <a:xfrm>
            <a:off x="3935225" y="2132850"/>
            <a:ext cx="1090248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597E81-C3F5-7749-A34B-3643618E75F1}"/>
              </a:ext>
            </a:extLst>
          </p:cNvPr>
          <p:cNvCxnSpPr>
            <a:cxnSpLocks/>
          </p:cNvCxnSpPr>
          <p:nvPr/>
        </p:nvCxnSpPr>
        <p:spPr>
          <a:xfrm>
            <a:off x="3903156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D84925E-FA5C-DE41-98C8-E95425318A42}"/>
              </a:ext>
            </a:extLst>
          </p:cNvPr>
          <p:cNvSpPr/>
          <p:nvPr/>
        </p:nvSpPr>
        <p:spPr>
          <a:xfrm>
            <a:off x="3902096" y="1543693"/>
            <a:ext cx="824983" cy="285750"/>
          </a:xfrm>
          <a:prstGeom prst="rect">
            <a:avLst/>
          </a:prstGeom>
          <a:pattFill prst="wdDnDiag">
            <a:fgClr>
              <a:srgbClr val="7030A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A38E92-81C4-5C41-A066-E80F23DE243D}"/>
              </a:ext>
            </a:extLst>
          </p:cNvPr>
          <p:cNvCxnSpPr>
            <a:cxnSpLocks/>
          </p:cNvCxnSpPr>
          <p:nvPr/>
        </p:nvCxnSpPr>
        <p:spPr>
          <a:xfrm>
            <a:off x="5007793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B0452E-0CD6-E44E-95C9-BF2E2209BA94}"/>
                  </a:ext>
                </a:extLst>
              </p:cNvPr>
              <p:cNvSpPr txBox="1"/>
              <p:nvPr/>
            </p:nvSpPr>
            <p:spPr>
              <a:xfrm>
                <a:off x="4446976" y="162154"/>
                <a:ext cx="1221129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=4.2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B0452E-0CD6-E44E-95C9-BF2E2209B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976" y="162154"/>
                <a:ext cx="1221129" cy="374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B404807-231A-3E47-9DEF-436E8AC64A8F}"/>
                  </a:ext>
                </a:extLst>
              </p:cNvPr>
              <p:cNvSpPr txBox="1"/>
              <p:nvPr/>
            </p:nvSpPr>
            <p:spPr>
              <a:xfrm>
                <a:off x="665313" y="1995055"/>
                <a:ext cx="1887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B404807-231A-3E47-9DEF-436E8AC64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3" y="1995055"/>
                <a:ext cx="188788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D3EFBE-6693-1540-BDB8-26691631A95B}"/>
              </a:ext>
            </a:extLst>
          </p:cNvPr>
          <p:cNvCxnSpPr>
            <a:cxnSpLocks/>
          </p:cNvCxnSpPr>
          <p:nvPr/>
        </p:nvCxnSpPr>
        <p:spPr>
          <a:xfrm>
            <a:off x="7422974" y="625033"/>
            <a:ext cx="0" cy="2272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286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A3C107-8C87-7546-ACF7-C4FBE6C66101}"/>
              </a:ext>
            </a:extLst>
          </p:cNvPr>
          <p:cNvSpPr/>
          <p:nvPr/>
        </p:nvSpPr>
        <p:spPr>
          <a:xfrm>
            <a:off x="3078173" y="1543693"/>
            <a:ext cx="1233513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5E3193-AB05-0642-96FC-89F927A573FB}"/>
              </a:ext>
            </a:extLst>
          </p:cNvPr>
          <p:cNvCxnSpPr/>
          <p:nvPr/>
        </p:nvCxnSpPr>
        <p:spPr>
          <a:xfrm>
            <a:off x="1406769" y="1389185"/>
            <a:ext cx="6541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1AD92A-BCFF-7148-9967-5430F5A9F00F}"/>
              </a:ext>
            </a:extLst>
          </p:cNvPr>
          <p:cNvSpPr txBox="1"/>
          <p:nvPr/>
        </p:nvSpPr>
        <p:spPr>
          <a:xfrm>
            <a:off x="2404492" y="179361"/>
            <a:ext cx="90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1.5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4D606-C38C-5F44-B437-E889588FA2FB}"/>
              </a:ext>
            </a:extLst>
          </p:cNvPr>
          <p:cNvCxnSpPr>
            <a:cxnSpLocks/>
          </p:cNvCxnSpPr>
          <p:nvPr/>
        </p:nvCxnSpPr>
        <p:spPr>
          <a:xfrm>
            <a:off x="3079232" y="544437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BAFB34-E697-6645-8054-469D05231C8B}"/>
              </a:ext>
            </a:extLst>
          </p:cNvPr>
          <p:cNvCxnSpPr>
            <a:cxnSpLocks/>
          </p:cNvCxnSpPr>
          <p:nvPr/>
        </p:nvCxnSpPr>
        <p:spPr>
          <a:xfrm>
            <a:off x="4720878" y="544437"/>
            <a:ext cx="0" cy="29350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F6CA1B0-AC6D-A647-B500-6413D7829B1D}"/>
                  </a:ext>
                </a:extLst>
              </p:cNvPr>
              <p:cNvSpPr txBox="1"/>
              <p:nvPr/>
            </p:nvSpPr>
            <p:spPr>
              <a:xfrm>
                <a:off x="6904667" y="2049268"/>
                <a:ext cx="2025683" cy="373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=1.5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F6CA1B0-AC6D-A647-B500-6413D7829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667" y="2049268"/>
                <a:ext cx="2025683" cy="3738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66A273-3963-FD4F-BBFB-E723083BC54F}"/>
                  </a:ext>
                </a:extLst>
              </p:cNvPr>
              <p:cNvSpPr txBox="1"/>
              <p:nvPr/>
            </p:nvSpPr>
            <p:spPr>
              <a:xfrm>
                <a:off x="4728139" y="1502444"/>
                <a:ext cx="1856534" cy="372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66A273-3963-FD4F-BBFB-E723083BC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139" y="1502444"/>
                <a:ext cx="1856534" cy="3724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A961D848-50C2-3A4E-8C35-C15F8DF54318}"/>
              </a:ext>
            </a:extLst>
          </p:cNvPr>
          <p:cNvSpPr/>
          <p:nvPr/>
        </p:nvSpPr>
        <p:spPr>
          <a:xfrm>
            <a:off x="5822275" y="2132850"/>
            <a:ext cx="1082391" cy="285750"/>
          </a:xfrm>
          <a:prstGeom prst="rect">
            <a:avLst/>
          </a:prstGeom>
          <a:pattFill prst="wdDnDiag">
            <a:fgClr>
              <a:srgbClr val="FFC00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E5BE31-45C9-2440-923D-B5EC7C3CC531}"/>
              </a:ext>
            </a:extLst>
          </p:cNvPr>
          <p:cNvSpPr/>
          <p:nvPr/>
        </p:nvSpPr>
        <p:spPr>
          <a:xfrm>
            <a:off x="4740014" y="2132850"/>
            <a:ext cx="1090248" cy="285750"/>
          </a:xfrm>
          <a:prstGeom prst="rect">
            <a:avLst/>
          </a:prstGeom>
          <a:pattFill prst="wdDnDiag">
            <a:fgClr>
              <a:srgbClr val="7030A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CD4150-7BFE-9947-A7F2-4D227D1666DA}"/>
              </a:ext>
            </a:extLst>
          </p:cNvPr>
          <p:cNvSpPr/>
          <p:nvPr/>
        </p:nvSpPr>
        <p:spPr>
          <a:xfrm>
            <a:off x="5298000" y="2732210"/>
            <a:ext cx="532262" cy="28575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853C04-C77A-C044-B6A1-75BE9C3BFA28}"/>
              </a:ext>
            </a:extLst>
          </p:cNvPr>
          <p:cNvSpPr/>
          <p:nvPr/>
        </p:nvSpPr>
        <p:spPr>
          <a:xfrm>
            <a:off x="4748001" y="2732210"/>
            <a:ext cx="536126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rved Left Arrow 29">
            <a:extLst>
              <a:ext uri="{FF2B5EF4-FFF2-40B4-BE49-F238E27FC236}">
                <a16:creationId xmlns:a16="http://schemas.microsoft.com/office/drawing/2014/main" id="{5C47EB64-2567-584E-AFF2-EFECF62AB800}"/>
              </a:ext>
            </a:extLst>
          </p:cNvPr>
          <p:cNvSpPr/>
          <p:nvPr/>
        </p:nvSpPr>
        <p:spPr>
          <a:xfrm rot="1546127">
            <a:off x="6032309" y="2565772"/>
            <a:ext cx="254978" cy="404446"/>
          </a:xfrm>
          <a:prstGeom prst="curvedLef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05233F4-7D63-B04D-929F-E8B18C9A4342}"/>
                  </a:ext>
                </a:extLst>
              </p:cNvPr>
              <p:cNvSpPr txBox="1"/>
              <p:nvPr/>
            </p:nvSpPr>
            <p:spPr>
              <a:xfrm>
                <a:off x="6585875" y="2679674"/>
                <a:ext cx="1155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05233F4-7D63-B04D-929F-E8B18C9A4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875" y="2679674"/>
                <a:ext cx="11557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4F3D9E2-952B-0247-B6D1-F6584D035EA6}"/>
              </a:ext>
            </a:extLst>
          </p:cNvPr>
          <p:cNvCxnSpPr>
            <a:cxnSpLocks/>
          </p:cNvCxnSpPr>
          <p:nvPr/>
        </p:nvCxnSpPr>
        <p:spPr>
          <a:xfrm>
            <a:off x="5834657" y="544437"/>
            <a:ext cx="0" cy="29350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991837-3836-A147-9233-DE4EC759A21B}"/>
                  </a:ext>
                </a:extLst>
              </p:cNvPr>
              <p:cNvSpPr txBox="1"/>
              <p:nvPr/>
            </p:nvSpPr>
            <p:spPr>
              <a:xfrm>
                <a:off x="5346507" y="155990"/>
                <a:ext cx="1221129" cy="372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=5.7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991837-3836-A147-9233-DE4EC759A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507" y="155990"/>
                <a:ext cx="1221129" cy="3726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C75FA95B-51EF-2641-9851-044698AB7104}"/>
              </a:ext>
            </a:extLst>
          </p:cNvPr>
          <p:cNvSpPr/>
          <p:nvPr/>
        </p:nvSpPr>
        <p:spPr>
          <a:xfrm>
            <a:off x="1845291" y="888664"/>
            <a:ext cx="1226681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2DEB852-C25A-564B-A839-2E3B3DF0136D}"/>
                  </a:ext>
                </a:extLst>
              </p:cNvPr>
              <p:cNvSpPr txBox="1"/>
              <p:nvPr/>
            </p:nvSpPr>
            <p:spPr>
              <a:xfrm>
                <a:off x="658053" y="846873"/>
                <a:ext cx="10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2DEB852-C25A-564B-A839-2E3B3DF01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53" y="846873"/>
                <a:ext cx="10922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E31FC4-E6A5-3B4B-9D33-45FF484650FD}"/>
              </a:ext>
            </a:extLst>
          </p:cNvPr>
          <p:cNvCxnSpPr>
            <a:cxnSpLocks/>
          </p:cNvCxnSpPr>
          <p:nvPr/>
        </p:nvCxnSpPr>
        <p:spPr>
          <a:xfrm>
            <a:off x="2859227" y="525322"/>
            <a:ext cx="0" cy="2158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01B5362-AA86-0141-8318-DDC66A82DF1A}"/>
              </a:ext>
            </a:extLst>
          </p:cNvPr>
          <p:cNvSpPr/>
          <p:nvPr/>
        </p:nvSpPr>
        <p:spPr>
          <a:xfrm>
            <a:off x="4318946" y="1543693"/>
            <a:ext cx="409193" cy="28575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90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980310-0F53-2042-A561-68EA9F0025BF}"/>
              </a:ext>
            </a:extLst>
          </p:cNvPr>
          <p:cNvSpPr/>
          <p:nvPr/>
        </p:nvSpPr>
        <p:spPr>
          <a:xfrm>
            <a:off x="3078173" y="1543693"/>
            <a:ext cx="824983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6D7CB46-9218-FF43-8C4B-05907E45797C}"/>
              </a:ext>
            </a:extLst>
          </p:cNvPr>
          <p:cNvCxnSpPr/>
          <p:nvPr/>
        </p:nvCxnSpPr>
        <p:spPr>
          <a:xfrm>
            <a:off x="1406769" y="1389185"/>
            <a:ext cx="6541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3ECEF22-A4C5-1E4E-B6A3-187C413FC267}"/>
              </a:ext>
            </a:extLst>
          </p:cNvPr>
          <p:cNvSpPr/>
          <p:nvPr/>
        </p:nvSpPr>
        <p:spPr>
          <a:xfrm>
            <a:off x="1852551" y="873587"/>
            <a:ext cx="1226681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A40643-7C5F-5840-81FE-274E8C25E2EC}"/>
              </a:ext>
            </a:extLst>
          </p:cNvPr>
          <p:cNvCxnSpPr>
            <a:cxnSpLocks/>
          </p:cNvCxnSpPr>
          <p:nvPr/>
        </p:nvCxnSpPr>
        <p:spPr>
          <a:xfrm>
            <a:off x="3079232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B737A8-D333-FD4B-8104-978F8FA78023}"/>
                  </a:ext>
                </a:extLst>
              </p:cNvPr>
              <p:cNvSpPr txBox="1"/>
              <p:nvPr/>
            </p:nvSpPr>
            <p:spPr>
              <a:xfrm>
                <a:off x="665313" y="831796"/>
                <a:ext cx="91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B737A8-D333-FD4B-8104-978F8FA78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3" y="831796"/>
                <a:ext cx="91595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725FAD-8716-3F4A-8761-D2F2F635237A}"/>
                  </a:ext>
                </a:extLst>
              </p:cNvPr>
              <p:cNvSpPr txBox="1"/>
              <p:nvPr/>
            </p:nvSpPr>
            <p:spPr>
              <a:xfrm>
                <a:off x="5057541" y="2091059"/>
                <a:ext cx="921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725FAD-8716-3F4A-8761-D2F2F6352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541" y="2091059"/>
                <a:ext cx="92127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ECDEFD-98F3-F542-8867-EDA07B1E8B03}"/>
                  </a:ext>
                </a:extLst>
              </p:cNvPr>
              <p:cNvSpPr txBox="1"/>
              <p:nvPr/>
            </p:nvSpPr>
            <p:spPr>
              <a:xfrm>
                <a:off x="4728139" y="1502444"/>
                <a:ext cx="2054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ECDEFD-98F3-F542-8867-EDA07B1E8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139" y="1502444"/>
                <a:ext cx="205421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F8AED93F-3C2F-4148-8A6B-DADA45C96B4E}"/>
              </a:ext>
            </a:extLst>
          </p:cNvPr>
          <p:cNvSpPr/>
          <p:nvPr/>
        </p:nvSpPr>
        <p:spPr>
          <a:xfrm>
            <a:off x="3935225" y="2132850"/>
            <a:ext cx="1090248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9CBF6C-314D-1344-A1B2-6FD8C6564EB3}"/>
              </a:ext>
            </a:extLst>
          </p:cNvPr>
          <p:cNvCxnSpPr>
            <a:cxnSpLocks/>
          </p:cNvCxnSpPr>
          <p:nvPr/>
        </p:nvCxnSpPr>
        <p:spPr>
          <a:xfrm>
            <a:off x="3903156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86E154B-C5E0-274E-A6CC-6DC2F04FD67B}"/>
              </a:ext>
            </a:extLst>
          </p:cNvPr>
          <p:cNvSpPr/>
          <p:nvPr/>
        </p:nvSpPr>
        <p:spPr>
          <a:xfrm>
            <a:off x="3902096" y="1543693"/>
            <a:ext cx="824983" cy="285750"/>
          </a:xfrm>
          <a:prstGeom prst="rect">
            <a:avLst/>
          </a:prstGeom>
          <a:pattFill prst="wdDnDiag">
            <a:fgClr>
              <a:srgbClr val="7030A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C27CF8-0440-F04F-97F3-6BCD2C70193D}"/>
              </a:ext>
            </a:extLst>
          </p:cNvPr>
          <p:cNvCxnSpPr>
            <a:cxnSpLocks/>
          </p:cNvCxnSpPr>
          <p:nvPr/>
        </p:nvCxnSpPr>
        <p:spPr>
          <a:xfrm>
            <a:off x="5007793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FE60D-794B-E647-B01A-19362C402D6A}"/>
                  </a:ext>
                </a:extLst>
              </p:cNvPr>
              <p:cNvSpPr txBox="1"/>
              <p:nvPr/>
            </p:nvSpPr>
            <p:spPr>
              <a:xfrm>
                <a:off x="4446976" y="162154"/>
                <a:ext cx="1221129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=21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FE60D-794B-E647-B01A-19362C402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976" y="162154"/>
                <a:ext cx="1221129" cy="374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CC0FAF0-60FC-9C47-AA70-1E3652A80538}"/>
              </a:ext>
            </a:extLst>
          </p:cNvPr>
          <p:cNvSpPr txBox="1"/>
          <p:nvPr/>
        </p:nvSpPr>
        <p:spPr>
          <a:xfrm>
            <a:off x="2992626" y="5898422"/>
            <a:ext cx="90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9.1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E05394-110C-BA44-9361-30E0F3C4FB9F}"/>
              </a:ext>
            </a:extLst>
          </p:cNvPr>
          <p:cNvSpPr/>
          <p:nvPr/>
        </p:nvSpPr>
        <p:spPr>
          <a:xfrm>
            <a:off x="3078173" y="4203106"/>
            <a:ext cx="824983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2A035A-4922-E54E-9626-C00D035D28BD}"/>
              </a:ext>
            </a:extLst>
          </p:cNvPr>
          <p:cNvCxnSpPr/>
          <p:nvPr/>
        </p:nvCxnSpPr>
        <p:spPr>
          <a:xfrm>
            <a:off x="1406769" y="4048598"/>
            <a:ext cx="6541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4CA74FB-7474-374A-92D7-0E9F5CA9F648}"/>
              </a:ext>
            </a:extLst>
          </p:cNvPr>
          <p:cNvSpPr/>
          <p:nvPr/>
        </p:nvSpPr>
        <p:spPr>
          <a:xfrm>
            <a:off x="1852551" y="3533000"/>
            <a:ext cx="1226681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43BB68-BA66-D149-9B47-B62C0239B814}"/>
              </a:ext>
            </a:extLst>
          </p:cNvPr>
          <p:cNvCxnSpPr>
            <a:cxnSpLocks/>
          </p:cNvCxnSpPr>
          <p:nvPr/>
        </p:nvCxnSpPr>
        <p:spPr>
          <a:xfrm>
            <a:off x="3079232" y="3190899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A5BE0A0-89E2-C54C-8854-88B0FD38B07E}"/>
                  </a:ext>
                </a:extLst>
              </p:cNvPr>
              <p:cNvSpPr txBox="1"/>
              <p:nvPr/>
            </p:nvSpPr>
            <p:spPr>
              <a:xfrm>
                <a:off x="665313" y="3491209"/>
                <a:ext cx="91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A5BE0A0-89E2-C54C-8854-88B0FD38B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3" y="3491209"/>
                <a:ext cx="9159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F0F7BCC-E2A3-174D-989C-AF8DD789DB63}"/>
                  </a:ext>
                </a:extLst>
              </p:cNvPr>
              <p:cNvSpPr txBox="1"/>
              <p:nvPr/>
            </p:nvSpPr>
            <p:spPr>
              <a:xfrm>
                <a:off x="5978819" y="4750472"/>
                <a:ext cx="1680204" cy="373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F0F7BCC-E2A3-174D-989C-AF8DD789D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819" y="4750472"/>
                <a:ext cx="1680204" cy="373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67F7CC4-C225-204A-95DD-AA0FBDE1FC3D}"/>
                  </a:ext>
                </a:extLst>
              </p:cNvPr>
              <p:cNvSpPr txBox="1"/>
              <p:nvPr/>
            </p:nvSpPr>
            <p:spPr>
              <a:xfrm>
                <a:off x="4728139" y="4161857"/>
                <a:ext cx="2054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67F7CC4-C225-204A-95DD-AA0FBDE1F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139" y="4161857"/>
                <a:ext cx="205421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DC07E320-49DA-D540-BE1C-47BDEF665CF7}"/>
              </a:ext>
            </a:extLst>
          </p:cNvPr>
          <p:cNvSpPr/>
          <p:nvPr/>
        </p:nvSpPr>
        <p:spPr>
          <a:xfrm>
            <a:off x="3935225" y="4792263"/>
            <a:ext cx="1090248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5E6D69-2CB9-EA44-93E9-80190A326E8A}"/>
              </a:ext>
            </a:extLst>
          </p:cNvPr>
          <p:cNvCxnSpPr>
            <a:cxnSpLocks/>
          </p:cNvCxnSpPr>
          <p:nvPr/>
        </p:nvCxnSpPr>
        <p:spPr>
          <a:xfrm>
            <a:off x="3903156" y="3190899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5E5847F-B29B-3849-BA94-57B69D63A827}"/>
              </a:ext>
            </a:extLst>
          </p:cNvPr>
          <p:cNvSpPr/>
          <p:nvPr/>
        </p:nvSpPr>
        <p:spPr>
          <a:xfrm>
            <a:off x="3902096" y="4203106"/>
            <a:ext cx="824983" cy="285750"/>
          </a:xfrm>
          <a:prstGeom prst="rect">
            <a:avLst/>
          </a:prstGeom>
          <a:pattFill prst="wdDnDiag">
            <a:fgClr>
              <a:srgbClr val="7030A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8F9588E-3BCB-6F4C-BD8C-7BD6648757C1}"/>
              </a:ext>
            </a:extLst>
          </p:cNvPr>
          <p:cNvCxnSpPr>
            <a:cxnSpLocks/>
          </p:cNvCxnSpPr>
          <p:nvPr/>
        </p:nvCxnSpPr>
        <p:spPr>
          <a:xfrm>
            <a:off x="5978819" y="3190899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1FC6D8C-5F2E-E34C-9F0F-669782B77092}"/>
              </a:ext>
            </a:extLst>
          </p:cNvPr>
          <p:cNvSpPr/>
          <p:nvPr/>
        </p:nvSpPr>
        <p:spPr>
          <a:xfrm>
            <a:off x="5025473" y="4792263"/>
            <a:ext cx="953345" cy="28575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4AEC59-F84F-A348-8935-0E5581A32D7D}"/>
              </a:ext>
            </a:extLst>
          </p:cNvPr>
          <p:cNvCxnSpPr>
            <a:cxnSpLocks/>
          </p:cNvCxnSpPr>
          <p:nvPr/>
        </p:nvCxnSpPr>
        <p:spPr>
          <a:xfrm>
            <a:off x="3313962" y="3190899"/>
            <a:ext cx="0" cy="27075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EDA0C40-D293-314F-8C2E-BE91E8C7D4F5}"/>
                  </a:ext>
                </a:extLst>
              </p:cNvPr>
              <p:cNvSpPr txBox="1"/>
              <p:nvPr/>
            </p:nvSpPr>
            <p:spPr>
              <a:xfrm>
                <a:off x="5368253" y="5892843"/>
                <a:ext cx="1221129" cy="372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=27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EDA0C40-D293-314F-8C2E-BE91E8C7D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253" y="5892843"/>
                <a:ext cx="1221129" cy="3726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788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15436</TotalTime>
  <Words>258</Words>
  <Application>Microsoft Macintosh PowerPoint</Application>
  <PresentationFormat>Widescreen</PresentationFormat>
  <Paragraphs>117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DengXian</vt:lpstr>
      <vt:lpstr>MS PGothic</vt:lpstr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Haoxiang Yang</dc:creator>
  <cp:lastModifiedBy>Microsoft Office User</cp:lastModifiedBy>
  <cp:revision>30</cp:revision>
  <dcterms:created xsi:type="dcterms:W3CDTF">2017-12-23T00:13:06Z</dcterms:created>
  <dcterms:modified xsi:type="dcterms:W3CDTF">2018-06-25T18:29:50Z</dcterms:modified>
</cp:coreProperties>
</file>