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478A1C-C0FD-BF42-B95A-DE4065E2C365}"/>
              </a:ext>
            </a:extLst>
          </p:cNvPr>
          <p:cNvGrpSpPr/>
          <p:nvPr/>
        </p:nvGrpSpPr>
        <p:grpSpPr>
          <a:xfrm>
            <a:off x="191294" y="3106595"/>
            <a:ext cx="4494212" cy="1927372"/>
            <a:chOff x="4421188" y="307975"/>
            <a:chExt cx="4494212" cy="1927372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6AA7705C-2FD0-964D-BCC5-4DFBE40FA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0875" y="444500"/>
              <a:ext cx="1768475" cy="511175"/>
              <a:chOff x="912" y="240"/>
              <a:chExt cx="768" cy="222"/>
            </a:xfrm>
          </p:grpSpPr>
          <p:sp>
            <p:nvSpPr>
              <p:cNvPr id="41" name="Line 6">
                <a:extLst>
                  <a:ext uri="{FF2B5EF4-FFF2-40B4-BE49-F238E27FC236}">
                    <a16:creationId xmlns:a16="http://schemas.microsoft.com/office/drawing/2014/main" id="{E2798D57-6374-6849-9812-9F883C163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DFD37F85-4A98-A04B-973B-66657136A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9F388B1C-2D76-EA4F-A771-DC334910E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8382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B31EA6B2-512D-A342-AA9F-89F35C0F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CED3B5CC-6F7D-3C46-9A07-EE29C0890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738" y="457200"/>
              <a:ext cx="1111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D46E64D8-9AB5-EB41-8DD0-548E43D7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8524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C452F985-A99C-2741-9B91-F00F9207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307975"/>
              <a:ext cx="222250" cy="2206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E15C629F-F070-EF44-977E-7F4D4473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450" y="996950"/>
              <a:ext cx="1285875" cy="519113"/>
              <a:chOff x="912" y="237"/>
              <a:chExt cx="558" cy="225"/>
            </a:xfrm>
          </p:grpSpPr>
          <p:sp>
            <p:nvSpPr>
              <p:cNvPr id="49" name="Line 6">
                <a:extLst>
                  <a:ext uri="{FF2B5EF4-FFF2-40B4-BE49-F238E27FC236}">
                    <a16:creationId xmlns:a16="http://schemas.microsoft.com/office/drawing/2014/main" id="{53D48D82-93A9-DE46-A19C-F4D90BFB6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7">
                <a:extLst>
                  <a:ext uri="{FF2B5EF4-FFF2-40B4-BE49-F238E27FC236}">
                    <a16:creationId xmlns:a16="http://schemas.microsoft.com/office/drawing/2014/main" id="{75C3144D-3776-2247-B480-54FBCBC4E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237"/>
                <a:ext cx="143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91DEDEEF-AA66-E34E-8520-E7FE77517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409700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8538DFF-26AC-7044-841F-1D5CDD55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4319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A6B57EA-4630-4446-8E95-E4F9B4F8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8925" y="1022350"/>
              <a:ext cx="319088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98DE3EE3-0D68-D94C-B9F2-EEBC6EE9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438275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07242BDD-C39B-0D49-BE72-FEC9B4F5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463" y="860425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146C238-9AC4-2943-8C00-FED46733D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073150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443E24A-E71C-3B40-BFC8-9D5E0290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1462088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B2116459-E11A-094C-95E1-7DFF0219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07315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B1DFC888-E6CF-B242-A97D-2586DDDB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146208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B76C192B-D4C4-F14B-B8FF-B8EFB93E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431925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79E403-F178-1446-8BFF-5377012E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2100" y="1658938"/>
              <a:ext cx="3175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95CDDB7B-36A3-104F-A456-93FEA7CC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50" y="1992459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7A5989B-C553-5642-B366-D2AA5AF6F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7425" y="165893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2A539C52-8661-0E40-8FE6-CB5088C0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99245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" name="Text Box 11">
              <a:extLst>
                <a:ext uri="{FF2B5EF4-FFF2-40B4-BE49-F238E27FC236}">
                  <a16:creationId xmlns:a16="http://schemas.microsoft.com/office/drawing/2014/main" id="{012C7C44-0203-D544-B512-1E9EEF32E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6725" y="1962297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62EC7C77-2229-FA46-A802-EE661EF1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4061" y="1508125"/>
              <a:ext cx="1179227" cy="609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6D958776-72E3-DD45-AB97-E0E5213D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1577975"/>
              <a:ext cx="115888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D0635881-7BAE-C047-A604-5E13124F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1038" y="1941659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BD5F945E-E49A-454E-B52E-6EE6C24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588" y="2008334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FB882FA6-0E2F-104A-84F6-8188E4F9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1994047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DD95AD23-AC3D-3845-89D2-F55530AAC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7375" y="1630363"/>
              <a:ext cx="258763" cy="414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6E85C040-85DD-C145-BAD3-46E0426B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1989284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74A2E96C-87FC-DF4F-BDB1-A0FB950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3" y="1422400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4" name="Rounded Rectangle 1">
              <a:extLst>
                <a:ext uri="{FF2B5EF4-FFF2-40B4-BE49-F238E27FC236}">
                  <a16:creationId xmlns:a16="http://schemas.microsoft.com/office/drawing/2014/main" id="{1715B34E-B0AE-DF4B-A98D-9B27B5ABA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99909">
              <a:off x="4421188" y="1027113"/>
              <a:ext cx="4068762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8F2B525C-B7E7-6541-9310-04BB3D337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7638" y="1679575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A771609D-F88B-A842-BD38-B1156341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0" y="2013097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D1E64F86-AC4E-5E40-BF5D-8CFC61A3F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04275" y="167798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B7F2A496-E82C-4A4B-AD95-3E60618D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738" y="201150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0F3F6F2D-5A80-C242-9A2A-A6B85062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3713" y="197023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24844</TotalTime>
  <Words>258</Words>
  <Application>Microsoft Macintosh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32</cp:revision>
  <dcterms:created xsi:type="dcterms:W3CDTF">2017-12-23T00:13:06Z</dcterms:created>
  <dcterms:modified xsi:type="dcterms:W3CDTF">2018-07-02T07:18:18Z</dcterms:modified>
</cp:coreProperties>
</file>