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4"/>
    <p:restoredTop sz="96405"/>
  </p:normalViewPr>
  <p:slideViewPr>
    <p:cSldViewPr snapToGrid="0">
      <p:cViewPr>
        <p:scale>
          <a:sx n="400" d="100"/>
          <a:sy n="400" d="100"/>
        </p:scale>
        <p:origin x="-10424" y="-7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B02B-0F3F-B1FA-B4F8-ABD5F9657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F3ED-837D-7891-3E89-123A1F7B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1070-2515-D680-7947-E172F431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0BAA-A91D-646E-CA73-C36F2B13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AFF0-7E55-42AF-CC66-94959A0A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60BF-043B-7EAE-F974-033BB3CD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D1CB-16A9-0D2B-C287-672939DF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D3CB-C34E-A254-8241-E6DEBF55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1FB1-5F8E-9D51-8FFD-7D3E8A9E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F94E-145C-A1D9-217C-6F06209F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DD8FF-BE45-AD6C-43CD-F709DD67D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A7851-D6C2-1C82-A3D4-1C8B2F27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17D2-377D-32C8-A117-1EC054F6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5F44-AD50-5B0F-1005-0439D16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FE55-CF3B-CD57-8125-0C1A626C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897-8C66-D9D4-6946-3F11FCF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44AD-6556-0C4F-124D-A8FEA601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0B88-2325-2D85-B41A-1EA53E13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DB06-FA50-B1F0-E5C5-519FC99F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CD97-576C-52A4-5D1F-1AFFFFC7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3045-F15A-7BE2-9245-4AF08C1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8B93-02CA-E77E-53B8-A1C45987C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31CC-D8BB-0C73-BEAD-1B2CE6B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D58D-476F-09D3-98B5-D12E2584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24B2-6DFB-8A0B-3112-629D97C4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DC77-D707-8A7B-B7CD-8CD5358C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1F33-E78E-13CC-347F-4475DFB01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AA7B2-AE39-EC15-ECC5-D371542F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C04F-6945-B66A-DE31-EBFF3D5E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FB67-7E76-007A-F704-EEADFBAD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5451-96D7-B42E-DB90-59949F55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B67-023F-A607-0093-1C14A22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52241-C292-5AC6-345B-BAE7AF32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0B5E4-C4CB-BD84-6138-963385352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E491-194B-4F69-77E1-79AE7C4D9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ADECD-B184-1AA1-B365-4AF8DD6B3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448BB-32EF-DF34-168B-B1E9B87E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96160-3A85-62F2-C777-C4341C7B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C3BC1-C61D-1861-2A75-7EDA7917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AC9F-D179-1BDF-6125-F489F8B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C707-5695-8AFF-52E5-46DD2D3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8C07F-B8FD-C3EB-6A8C-AA86D803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5144E-8766-162A-1AD9-8879BD4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25A3E-8D19-26B4-9491-0BE30DED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6BFC4-F633-7D55-98BD-126AA501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E99A9-D529-03BA-2F4E-51D45D4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43C0-01B8-0FBD-3549-0C87B4E1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3905-0EC2-8AAD-C640-A988C458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5FBC-41D8-BF96-765B-24FFC8AE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02B2-62E5-2E14-F728-BE2806D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63DF-E23E-6B58-64F0-EA9A3F3C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32B5-F122-0F27-5444-ACABDBA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0C1-8407-3F76-DC37-995DD819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A1565-4052-18E6-CF64-A4CC367D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B14C-642C-0787-6823-A113DB96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E1945-346C-875C-04D1-33E41F0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ECA2-48E3-4E32-341A-03B2E1B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876E-40E0-88DA-1925-4A1CDC0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60C2-BA30-82BB-7B03-A773F7E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3D09-1881-BC51-F72A-1C3BE6D4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E921-65BA-BB9C-C1A0-C33609BC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AAD8-5BD5-7A48-9298-1715FFAE42B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0D45-F43B-D0C3-54A1-E0421B45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88EB-5B19-1896-59D7-3FF141E12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DF55-296A-7549-B134-79FBEA93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B2B1B-8E63-AC41-5256-4AAE8A7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5" y="251075"/>
            <a:ext cx="7772400" cy="304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78AD4-2748-4DCF-1369-EB0ECE44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5" y="3429000"/>
            <a:ext cx="7772400" cy="29721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390280-051F-B4F3-391B-6443324AD17F}"/>
              </a:ext>
            </a:extLst>
          </p:cNvPr>
          <p:cNvCxnSpPr>
            <a:cxnSpLocks/>
          </p:cNvCxnSpPr>
          <p:nvPr/>
        </p:nvCxnSpPr>
        <p:spPr>
          <a:xfrm>
            <a:off x="1972652" y="305007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E7B930-00CA-2135-8F9D-A8882C6EFCEF}"/>
              </a:ext>
            </a:extLst>
          </p:cNvPr>
          <p:cNvCxnSpPr>
            <a:cxnSpLocks/>
          </p:cNvCxnSpPr>
          <p:nvPr/>
        </p:nvCxnSpPr>
        <p:spPr>
          <a:xfrm>
            <a:off x="1972652" y="290603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FE12C4-E3DB-D83B-2D71-19C43B078849}"/>
              </a:ext>
            </a:extLst>
          </p:cNvPr>
          <p:cNvCxnSpPr>
            <a:cxnSpLocks/>
          </p:cNvCxnSpPr>
          <p:nvPr/>
        </p:nvCxnSpPr>
        <p:spPr>
          <a:xfrm>
            <a:off x="1972652" y="28100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6339E7-CA0C-3C73-F402-ABC81A4501C3}"/>
              </a:ext>
            </a:extLst>
          </p:cNvPr>
          <p:cNvCxnSpPr>
            <a:cxnSpLocks/>
          </p:cNvCxnSpPr>
          <p:nvPr/>
        </p:nvCxnSpPr>
        <p:spPr>
          <a:xfrm>
            <a:off x="1972652" y="271397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F5DE96-32FF-0C8F-6840-4C152839A762}"/>
              </a:ext>
            </a:extLst>
          </p:cNvPr>
          <p:cNvCxnSpPr>
            <a:cxnSpLocks/>
          </p:cNvCxnSpPr>
          <p:nvPr/>
        </p:nvCxnSpPr>
        <p:spPr>
          <a:xfrm>
            <a:off x="1972652" y="256993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F66542-A580-1A88-7291-790FCF16A657}"/>
              </a:ext>
            </a:extLst>
          </p:cNvPr>
          <p:cNvCxnSpPr>
            <a:cxnSpLocks/>
          </p:cNvCxnSpPr>
          <p:nvPr/>
        </p:nvCxnSpPr>
        <p:spPr>
          <a:xfrm>
            <a:off x="1972652" y="242589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61319-E1BB-DF39-1D24-07810608ABC8}"/>
              </a:ext>
            </a:extLst>
          </p:cNvPr>
          <p:cNvCxnSpPr>
            <a:cxnSpLocks/>
          </p:cNvCxnSpPr>
          <p:nvPr/>
        </p:nvCxnSpPr>
        <p:spPr>
          <a:xfrm>
            <a:off x="1972652" y="232986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0A6F50-B05F-3E43-741E-75E152B8FEAD}"/>
              </a:ext>
            </a:extLst>
          </p:cNvPr>
          <p:cNvCxnSpPr>
            <a:cxnSpLocks/>
          </p:cNvCxnSpPr>
          <p:nvPr/>
        </p:nvCxnSpPr>
        <p:spPr>
          <a:xfrm>
            <a:off x="1972652" y="194575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D16BD-BBF3-0C86-CF9B-BF715DDE9A3A}"/>
              </a:ext>
            </a:extLst>
          </p:cNvPr>
          <p:cNvCxnSpPr>
            <a:cxnSpLocks/>
          </p:cNvCxnSpPr>
          <p:nvPr/>
        </p:nvCxnSpPr>
        <p:spPr>
          <a:xfrm>
            <a:off x="1972652" y="146561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B79E8-577E-8A3F-5045-1A9A4762DACA}"/>
              </a:ext>
            </a:extLst>
          </p:cNvPr>
          <p:cNvCxnSpPr>
            <a:cxnSpLocks/>
          </p:cNvCxnSpPr>
          <p:nvPr/>
        </p:nvCxnSpPr>
        <p:spPr>
          <a:xfrm>
            <a:off x="1972652" y="208979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A6C9BC-D62C-8682-B57C-B577932AB002}"/>
              </a:ext>
            </a:extLst>
          </p:cNvPr>
          <p:cNvCxnSpPr>
            <a:cxnSpLocks/>
          </p:cNvCxnSpPr>
          <p:nvPr/>
        </p:nvCxnSpPr>
        <p:spPr>
          <a:xfrm>
            <a:off x="1972652" y="184972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6153E-D47D-B772-15AA-0FB69E6AC9FC}"/>
              </a:ext>
            </a:extLst>
          </p:cNvPr>
          <p:cNvCxnSpPr>
            <a:cxnSpLocks/>
          </p:cNvCxnSpPr>
          <p:nvPr/>
        </p:nvCxnSpPr>
        <p:spPr>
          <a:xfrm>
            <a:off x="1972652" y="136958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8EB91E-042D-2040-4D19-42B758558554}"/>
              </a:ext>
            </a:extLst>
          </p:cNvPr>
          <p:cNvCxnSpPr>
            <a:cxnSpLocks/>
          </p:cNvCxnSpPr>
          <p:nvPr/>
        </p:nvCxnSpPr>
        <p:spPr>
          <a:xfrm>
            <a:off x="1972652" y="160965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6B10B5-7F87-3456-F9AB-CB67981F50A7}"/>
              </a:ext>
            </a:extLst>
          </p:cNvPr>
          <p:cNvCxnSpPr>
            <a:cxnSpLocks/>
          </p:cNvCxnSpPr>
          <p:nvPr/>
        </p:nvCxnSpPr>
        <p:spPr>
          <a:xfrm>
            <a:off x="1972652" y="223383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A8A12-4D01-1310-45B7-D18D7749EF6F}"/>
              </a:ext>
            </a:extLst>
          </p:cNvPr>
          <p:cNvCxnSpPr>
            <a:cxnSpLocks/>
          </p:cNvCxnSpPr>
          <p:nvPr/>
        </p:nvCxnSpPr>
        <p:spPr>
          <a:xfrm>
            <a:off x="1972652" y="175369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4FADB7-BDE3-392B-FDED-CCB5C9F0F736}"/>
              </a:ext>
            </a:extLst>
          </p:cNvPr>
          <p:cNvCxnSpPr>
            <a:cxnSpLocks/>
          </p:cNvCxnSpPr>
          <p:nvPr/>
        </p:nvCxnSpPr>
        <p:spPr>
          <a:xfrm>
            <a:off x="1972652" y="127355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8BEFF4-72E7-41D9-6909-75AEC2C7A2CD}"/>
              </a:ext>
            </a:extLst>
          </p:cNvPr>
          <p:cNvCxnSpPr>
            <a:cxnSpLocks/>
          </p:cNvCxnSpPr>
          <p:nvPr/>
        </p:nvCxnSpPr>
        <p:spPr>
          <a:xfrm>
            <a:off x="1975827" y="112951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E3CA28-84A2-F254-0EA4-B0CE65A6FB63}"/>
              </a:ext>
            </a:extLst>
          </p:cNvPr>
          <p:cNvCxnSpPr>
            <a:cxnSpLocks/>
          </p:cNvCxnSpPr>
          <p:nvPr/>
        </p:nvCxnSpPr>
        <p:spPr>
          <a:xfrm>
            <a:off x="1972652" y="88944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1BAED-46C4-EE2D-D8AF-19BC7E71197B}"/>
              </a:ext>
            </a:extLst>
          </p:cNvPr>
          <p:cNvCxnSpPr>
            <a:cxnSpLocks/>
          </p:cNvCxnSpPr>
          <p:nvPr/>
        </p:nvCxnSpPr>
        <p:spPr>
          <a:xfrm>
            <a:off x="1972652" y="98547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0EECE6-9A74-E662-3555-E82F0E8CA763}"/>
              </a:ext>
            </a:extLst>
          </p:cNvPr>
          <p:cNvCxnSpPr>
            <a:cxnSpLocks/>
          </p:cNvCxnSpPr>
          <p:nvPr/>
        </p:nvCxnSpPr>
        <p:spPr>
          <a:xfrm>
            <a:off x="1972652" y="79341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02EB0B-DE46-0F9A-9025-AE6D5AA9A816}"/>
              </a:ext>
            </a:extLst>
          </p:cNvPr>
          <p:cNvCxnSpPr>
            <a:cxnSpLocks/>
          </p:cNvCxnSpPr>
          <p:nvPr/>
        </p:nvCxnSpPr>
        <p:spPr>
          <a:xfrm>
            <a:off x="1972652" y="69738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95C11D-0A38-CF37-7DC4-D6CD492CDF4E}"/>
              </a:ext>
            </a:extLst>
          </p:cNvPr>
          <p:cNvCxnSpPr>
            <a:cxnSpLocks/>
          </p:cNvCxnSpPr>
          <p:nvPr/>
        </p:nvCxnSpPr>
        <p:spPr>
          <a:xfrm>
            <a:off x="1972652" y="295404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873DF8-9EA1-7CED-572B-6E8A9B254C8A}"/>
              </a:ext>
            </a:extLst>
          </p:cNvPr>
          <p:cNvCxnSpPr>
            <a:cxnSpLocks/>
          </p:cNvCxnSpPr>
          <p:nvPr/>
        </p:nvCxnSpPr>
        <p:spPr>
          <a:xfrm>
            <a:off x="1972652" y="285801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3DE90A-A3D7-B8C4-F2B2-A3CEF68CF2D5}"/>
              </a:ext>
            </a:extLst>
          </p:cNvPr>
          <p:cNvCxnSpPr>
            <a:cxnSpLocks/>
          </p:cNvCxnSpPr>
          <p:nvPr/>
        </p:nvCxnSpPr>
        <p:spPr>
          <a:xfrm>
            <a:off x="1972652" y="276199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1DA686E-411A-5375-A08D-0C4FEE4E378B}"/>
              </a:ext>
            </a:extLst>
          </p:cNvPr>
          <p:cNvCxnSpPr>
            <a:cxnSpLocks/>
          </p:cNvCxnSpPr>
          <p:nvPr/>
        </p:nvCxnSpPr>
        <p:spPr>
          <a:xfrm>
            <a:off x="1972652" y="266596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870A22-1545-F1E6-49C5-C9FCBD269D87}"/>
              </a:ext>
            </a:extLst>
          </p:cNvPr>
          <p:cNvCxnSpPr>
            <a:cxnSpLocks/>
          </p:cNvCxnSpPr>
          <p:nvPr/>
        </p:nvCxnSpPr>
        <p:spPr>
          <a:xfrm>
            <a:off x="1972652" y="247390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8AEB18-3027-802B-D3B2-45650306363D}"/>
              </a:ext>
            </a:extLst>
          </p:cNvPr>
          <p:cNvCxnSpPr>
            <a:cxnSpLocks/>
          </p:cNvCxnSpPr>
          <p:nvPr/>
        </p:nvCxnSpPr>
        <p:spPr>
          <a:xfrm>
            <a:off x="1972652" y="237787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5F255-DB99-AA73-7A62-E9513D9C9101}"/>
              </a:ext>
            </a:extLst>
          </p:cNvPr>
          <p:cNvCxnSpPr>
            <a:cxnSpLocks/>
          </p:cNvCxnSpPr>
          <p:nvPr/>
        </p:nvCxnSpPr>
        <p:spPr>
          <a:xfrm>
            <a:off x="1972652" y="199376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008CEC3-27D6-2BE5-1D0F-0098065A3C21}"/>
              </a:ext>
            </a:extLst>
          </p:cNvPr>
          <p:cNvCxnSpPr>
            <a:cxnSpLocks/>
          </p:cNvCxnSpPr>
          <p:nvPr/>
        </p:nvCxnSpPr>
        <p:spPr>
          <a:xfrm>
            <a:off x="1972652" y="151362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026A4E-EE20-0D5E-43B0-4EE46FC222BC}"/>
              </a:ext>
            </a:extLst>
          </p:cNvPr>
          <p:cNvCxnSpPr>
            <a:cxnSpLocks/>
          </p:cNvCxnSpPr>
          <p:nvPr/>
        </p:nvCxnSpPr>
        <p:spPr>
          <a:xfrm>
            <a:off x="1972652" y="218582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AD14B4-392F-D993-3AA1-8FFC7F6C370D}"/>
              </a:ext>
            </a:extLst>
          </p:cNvPr>
          <p:cNvCxnSpPr>
            <a:cxnSpLocks/>
          </p:cNvCxnSpPr>
          <p:nvPr/>
        </p:nvCxnSpPr>
        <p:spPr>
          <a:xfrm>
            <a:off x="1972652" y="189773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10B354-F73D-A468-1CD1-6D3775C13593}"/>
              </a:ext>
            </a:extLst>
          </p:cNvPr>
          <p:cNvCxnSpPr>
            <a:cxnSpLocks/>
          </p:cNvCxnSpPr>
          <p:nvPr/>
        </p:nvCxnSpPr>
        <p:spPr>
          <a:xfrm>
            <a:off x="1972652" y="141759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D20F1ED-AED0-64B3-1FE2-7F9573625309}"/>
              </a:ext>
            </a:extLst>
          </p:cNvPr>
          <p:cNvCxnSpPr>
            <a:cxnSpLocks/>
          </p:cNvCxnSpPr>
          <p:nvPr/>
        </p:nvCxnSpPr>
        <p:spPr>
          <a:xfrm>
            <a:off x="1972652" y="170568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1B3ADA-BD55-C7EC-3995-1FF7C94E30A7}"/>
              </a:ext>
            </a:extLst>
          </p:cNvPr>
          <p:cNvCxnSpPr>
            <a:cxnSpLocks/>
          </p:cNvCxnSpPr>
          <p:nvPr/>
        </p:nvCxnSpPr>
        <p:spPr>
          <a:xfrm>
            <a:off x="1972652" y="228185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5A68B2-178B-1E9A-F49E-953748133E52}"/>
              </a:ext>
            </a:extLst>
          </p:cNvPr>
          <p:cNvCxnSpPr>
            <a:cxnSpLocks/>
          </p:cNvCxnSpPr>
          <p:nvPr/>
        </p:nvCxnSpPr>
        <p:spPr>
          <a:xfrm>
            <a:off x="1972652" y="180171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020E2D-2A50-CF1A-CB6F-1870E5DD5EC5}"/>
              </a:ext>
            </a:extLst>
          </p:cNvPr>
          <p:cNvCxnSpPr>
            <a:cxnSpLocks/>
          </p:cNvCxnSpPr>
          <p:nvPr/>
        </p:nvCxnSpPr>
        <p:spPr>
          <a:xfrm>
            <a:off x="1972652" y="132157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B04E38-F2DA-6A59-E030-7D1BF52F7DC1}"/>
              </a:ext>
            </a:extLst>
          </p:cNvPr>
          <p:cNvCxnSpPr>
            <a:cxnSpLocks/>
          </p:cNvCxnSpPr>
          <p:nvPr/>
        </p:nvCxnSpPr>
        <p:spPr>
          <a:xfrm>
            <a:off x="1972652" y="122554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087851-D35F-4BA9-9A8D-814C77E712D7}"/>
              </a:ext>
            </a:extLst>
          </p:cNvPr>
          <p:cNvCxnSpPr>
            <a:cxnSpLocks/>
          </p:cNvCxnSpPr>
          <p:nvPr/>
        </p:nvCxnSpPr>
        <p:spPr>
          <a:xfrm>
            <a:off x="1972652" y="93745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83B5CA-37A6-2B26-0EDD-776436D9C51D}"/>
              </a:ext>
            </a:extLst>
          </p:cNvPr>
          <p:cNvCxnSpPr>
            <a:cxnSpLocks/>
          </p:cNvCxnSpPr>
          <p:nvPr/>
        </p:nvCxnSpPr>
        <p:spPr>
          <a:xfrm>
            <a:off x="1972652" y="103348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9C5361-E18A-6F02-7886-3F4369839FB0}"/>
              </a:ext>
            </a:extLst>
          </p:cNvPr>
          <p:cNvCxnSpPr>
            <a:cxnSpLocks/>
          </p:cNvCxnSpPr>
          <p:nvPr/>
        </p:nvCxnSpPr>
        <p:spPr>
          <a:xfrm>
            <a:off x="1972652" y="84143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E505572-F2B7-967F-2D8C-724C603664B5}"/>
              </a:ext>
            </a:extLst>
          </p:cNvPr>
          <p:cNvCxnSpPr>
            <a:cxnSpLocks/>
          </p:cNvCxnSpPr>
          <p:nvPr/>
        </p:nvCxnSpPr>
        <p:spPr>
          <a:xfrm>
            <a:off x="1972652" y="74540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6883ECB-4AE0-DE8B-B870-F3B668CBB920}"/>
              </a:ext>
            </a:extLst>
          </p:cNvPr>
          <p:cNvCxnSpPr>
            <a:cxnSpLocks/>
          </p:cNvCxnSpPr>
          <p:nvPr/>
        </p:nvCxnSpPr>
        <p:spPr>
          <a:xfrm>
            <a:off x="1972652" y="309806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B402CFD-5465-B871-E3DD-FBC6D061B3DF}"/>
              </a:ext>
            </a:extLst>
          </p:cNvPr>
          <p:cNvCxnSpPr>
            <a:cxnSpLocks/>
          </p:cNvCxnSpPr>
          <p:nvPr/>
        </p:nvCxnSpPr>
        <p:spPr>
          <a:xfrm>
            <a:off x="1972652" y="261794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C8A17F-1EDD-201C-7B8D-8E4813085306}"/>
              </a:ext>
            </a:extLst>
          </p:cNvPr>
          <p:cNvCxnSpPr>
            <a:cxnSpLocks/>
          </p:cNvCxnSpPr>
          <p:nvPr/>
        </p:nvCxnSpPr>
        <p:spPr>
          <a:xfrm>
            <a:off x="1972652" y="213780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9AAD33-B2D0-4106-5105-A0CC9BA3633D}"/>
              </a:ext>
            </a:extLst>
          </p:cNvPr>
          <p:cNvCxnSpPr>
            <a:cxnSpLocks/>
          </p:cNvCxnSpPr>
          <p:nvPr/>
        </p:nvCxnSpPr>
        <p:spPr>
          <a:xfrm>
            <a:off x="1972652" y="165766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67E9831-B326-5509-6654-C2A392851C8C}"/>
              </a:ext>
            </a:extLst>
          </p:cNvPr>
          <p:cNvCxnSpPr>
            <a:cxnSpLocks/>
          </p:cNvCxnSpPr>
          <p:nvPr/>
        </p:nvCxnSpPr>
        <p:spPr>
          <a:xfrm>
            <a:off x="1972652" y="117752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843AE5-76F8-7489-0FB6-69048C307CD1}"/>
              </a:ext>
            </a:extLst>
          </p:cNvPr>
          <p:cNvCxnSpPr>
            <a:cxnSpLocks/>
          </p:cNvCxnSpPr>
          <p:nvPr/>
        </p:nvCxnSpPr>
        <p:spPr>
          <a:xfrm>
            <a:off x="1972652" y="300206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E22CE2-7EA2-1137-8C9D-FBA15D98B4A7}"/>
              </a:ext>
            </a:extLst>
          </p:cNvPr>
          <p:cNvCxnSpPr>
            <a:cxnSpLocks/>
          </p:cNvCxnSpPr>
          <p:nvPr/>
        </p:nvCxnSpPr>
        <p:spPr>
          <a:xfrm>
            <a:off x="1972652" y="252192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373937A-03B4-ADA6-59E1-59BB2433334B}"/>
              </a:ext>
            </a:extLst>
          </p:cNvPr>
          <p:cNvCxnSpPr>
            <a:cxnSpLocks/>
          </p:cNvCxnSpPr>
          <p:nvPr/>
        </p:nvCxnSpPr>
        <p:spPr>
          <a:xfrm>
            <a:off x="1972652" y="204178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0D2A7E-C5DA-CE9E-031A-570068D0FAF2}"/>
              </a:ext>
            </a:extLst>
          </p:cNvPr>
          <p:cNvCxnSpPr>
            <a:cxnSpLocks/>
          </p:cNvCxnSpPr>
          <p:nvPr/>
        </p:nvCxnSpPr>
        <p:spPr>
          <a:xfrm>
            <a:off x="1972652" y="156164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C3B4F0-BCC3-60AC-8EE4-E8B371C1D809}"/>
              </a:ext>
            </a:extLst>
          </p:cNvPr>
          <p:cNvCxnSpPr>
            <a:cxnSpLocks/>
          </p:cNvCxnSpPr>
          <p:nvPr/>
        </p:nvCxnSpPr>
        <p:spPr>
          <a:xfrm>
            <a:off x="1972652" y="108150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EC5D29-3CB9-A2B1-697C-F1013A77BAF5}"/>
              </a:ext>
            </a:extLst>
          </p:cNvPr>
          <p:cNvSpPr txBox="1"/>
          <p:nvPr/>
        </p:nvSpPr>
        <p:spPr>
          <a:xfrm>
            <a:off x="1765300" y="225334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D2A80B-0E14-73C9-8AA9-A328F1E73DC0}"/>
              </a:ext>
            </a:extLst>
          </p:cNvPr>
          <p:cNvSpPr txBox="1"/>
          <p:nvPr/>
        </p:nvSpPr>
        <p:spPr>
          <a:xfrm>
            <a:off x="1765300" y="273646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068631-A368-61D9-CD3E-9CFBF5E9BF6F}"/>
              </a:ext>
            </a:extLst>
          </p:cNvPr>
          <p:cNvSpPr txBox="1"/>
          <p:nvPr/>
        </p:nvSpPr>
        <p:spPr>
          <a:xfrm>
            <a:off x="1765300" y="129050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32D4E8-5BE2-15BB-807C-5528E9160BAC}"/>
              </a:ext>
            </a:extLst>
          </p:cNvPr>
          <p:cNvSpPr txBox="1"/>
          <p:nvPr/>
        </p:nvSpPr>
        <p:spPr>
          <a:xfrm>
            <a:off x="1765300" y="17736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E727EEA-0D3E-C633-1602-E8D5757961EB}"/>
              </a:ext>
            </a:extLst>
          </p:cNvPr>
          <p:cNvSpPr txBox="1"/>
          <p:nvPr/>
        </p:nvSpPr>
        <p:spPr>
          <a:xfrm>
            <a:off x="1765300" y="35432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285992-98B6-0B46-9843-6853F404A771}"/>
              </a:ext>
            </a:extLst>
          </p:cNvPr>
          <p:cNvSpPr txBox="1"/>
          <p:nvPr/>
        </p:nvSpPr>
        <p:spPr>
          <a:xfrm>
            <a:off x="1765300" y="83745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589155-EF45-5743-26E5-565573DF601A}"/>
              </a:ext>
            </a:extLst>
          </p:cNvPr>
          <p:cNvCxnSpPr>
            <a:cxnSpLocks/>
          </p:cNvCxnSpPr>
          <p:nvPr/>
        </p:nvCxnSpPr>
        <p:spPr>
          <a:xfrm>
            <a:off x="5893777" y="302912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968D47-9643-9959-6139-A336A57B35D9}"/>
              </a:ext>
            </a:extLst>
          </p:cNvPr>
          <p:cNvCxnSpPr>
            <a:cxnSpLocks/>
          </p:cNvCxnSpPr>
          <p:nvPr/>
        </p:nvCxnSpPr>
        <p:spPr>
          <a:xfrm>
            <a:off x="5893777" y="283608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A7689D-604F-A9CB-13BB-82E8B745F741}"/>
              </a:ext>
            </a:extLst>
          </p:cNvPr>
          <p:cNvCxnSpPr>
            <a:cxnSpLocks/>
          </p:cNvCxnSpPr>
          <p:nvPr/>
        </p:nvCxnSpPr>
        <p:spPr>
          <a:xfrm>
            <a:off x="5893777" y="270738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D7C198-18EB-9D78-2EBE-1205501B1B74}"/>
              </a:ext>
            </a:extLst>
          </p:cNvPr>
          <p:cNvCxnSpPr>
            <a:cxnSpLocks/>
          </p:cNvCxnSpPr>
          <p:nvPr/>
        </p:nvCxnSpPr>
        <p:spPr>
          <a:xfrm>
            <a:off x="5893777" y="219261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D98D86-D82E-8664-80F9-032F26B0F915}"/>
              </a:ext>
            </a:extLst>
          </p:cNvPr>
          <p:cNvCxnSpPr>
            <a:cxnSpLocks/>
          </p:cNvCxnSpPr>
          <p:nvPr/>
        </p:nvCxnSpPr>
        <p:spPr>
          <a:xfrm>
            <a:off x="5893777" y="154914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7CD1EBC-CC18-EEE1-8978-AD6B6A8AC09D}"/>
              </a:ext>
            </a:extLst>
          </p:cNvPr>
          <p:cNvCxnSpPr>
            <a:cxnSpLocks/>
          </p:cNvCxnSpPr>
          <p:nvPr/>
        </p:nvCxnSpPr>
        <p:spPr>
          <a:xfrm>
            <a:off x="5893777" y="238565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2EFC1D-6BC1-0800-8DC1-23A6D1533BFC}"/>
              </a:ext>
            </a:extLst>
          </p:cNvPr>
          <p:cNvCxnSpPr>
            <a:cxnSpLocks/>
          </p:cNvCxnSpPr>
          <p:nvPr/>
        </p:nvCxnSpPr>
        <p:spPr>
          <a:xfrm>
            <a:off x="5893777" y="206391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5EA8D1C-5A94-5402-CA0F-A4C250C816BA}"/>
              </a:ext>
            </a:extLst>
          </p:cNvPr>
          <p:cNvCxnSpPr>
            <a:cxnSpLocks/>
          </p:cNvCxnSpPr>
          <p:nvPr/>
        </p:nvCxnSpPr>
        <p:spPr>
          <a:xfrm>
            <a:off x="5893777" y="142044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7F9EAD-787D-379F-0891-16092CE67282}"/>
              </a:ext>
            </a:extLst>
          </p:cNvPr>
          <p:cNvCxnSpPr>
            <a:cxnSpLocks/>
          </p:cNvCxnSpPr>
          <p:nvPr/>
        </p:nvCxnSpPr>
        <p:spPr>
          <a:xfrm>
            <a:off x="5893777" y="174218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3A0D2E3-ABB3-CF38-B30B-B9779A50BC26}"/>
              </a:ext>
            </a:extLst>
          </p:cNvPr>
          <p:cNvCxnSpPr>
            <a:cxnSpLocks/>
          </p:cNvCxnSpPr>
          <p:nvPr/>
        </p:nvCxnSpPr>
        <p:spPr>
          <a:xfrm>
            <a:off x="5893777" y="257869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3A4E882-E56D-0D01-CFF4-9F8CF3E8ABBA}"/>
              </a:ext>
            </a:extLst>
          </p:cNvPr>
          <p:cNvCxnSpPr>
            <a:cxnSpLocks/>
          </p:cNvCxnSpPr>
          <p:nvPr/>
        </p:nvCxnSpPr>
        <p:spPr>
          <a:xfrm>
            <a:off x="5893777" y="193522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569089-B17E-4829-B04B-1F6FA933AFE4}"/>
              </a:ext>
            </a:extLst>
          </p:cNvPr>
          <p:cNvCxnSpPr>
            <a:cxnSpLocks/>
          </p:cNvCxnSpPr>
          <p:nvPr/>
        </p:nvCxnSpPr>
        <p:spPr>
          <a:xfrm>
            <a:off x="5893777" y="129175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2B97A2-3D94-D0B7-0C96-2AEAF4FB16CD}"/>
              </a:ext>
            </a:extLst>
          </p:cNvPr>
          <p:cNvCxnSpPr>
            <a:cxnSpLocks/>
          </p:cNvCxnSpPr>
          <p:nvPr/>
        </p:nvCxnSpPr>
        <p:spPr>
          <a:xfrm>
            <a:off x="5893777" y="109871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DF1F5B-6903-22DD-EF9A-D113487BE49D}"/>
              </a:ext>
            </a:extLst>
          </p:cNvPr>
          <p:cNvCxnSpPr>
            <a:cxnSpLocks/>
          </p:cNvCxnSpPr>
          <p:nvPr/>
        </p:nvCxnSpPr>
        <p:spPr>
          <a:xfrm>
            <a:off x="5893777" y="77697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254431-9FB9-44BF-3C94-B06BEAAB7967}"/>
              </a:ext>
            </a:extLst>
          </p:cNvPr>
          <p:cNvCxnSpPr>
            <a:cxnSpLocks/>
          </p:cNvCxnSpPr>
          <p:nvPr/>
        </p:nvCxnSpPr>
        <p:spPr>
          <a:xfrm>
            <a:off x="5893777" y="90567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3DBA1B8-0313-ED20-9E6E-218497E47AA9}"/>
              </a:ext>
            </a:extLst>
          </p:cNvPr>
          <p:cNvCxnSpPr>
            <a:cxnSpLocks/>
          </p:cNvCxnSpPr>
          <p:nvPr/>
        </p:nvCxnSpPr>
        <p:spPr>
          <a:xfrm>
            <a:off x="5893777" y="64828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235A302-425A-8224-F015-3467152EA6E8}"/>
              </a:ext>
            </a:extLst>
          </p:cNvPr>
          <p:cNvCxnSpPr>
            <a:cxnSpLocks/>
          </p:cNvCxnSpPr>
          <p:nvPr/>
        </p:nvCxnSpPr>
        <p:spPr>
          <a:xfrm>
            <a:off x="5893777" y="51958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1A4D8F-12BE-15A8-458B-8BC4A320BA28}"/>
              </a:ext>
            </a:extLst>
          </p:cNvPr>
          <p:cNvCxnSpPr>
            <a:cxnSpLocks/>
          </p:cNvCxnSpPr>
          <p:nvPr/>
        </p:nvCxnSpPr>
        <p:spPr>
          <a:xfrm>
            <a:off x="5893777" y="290042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129E14-E264-8022-9928-3BA78DDCFE46}"/>
              </a:ext>
            </a:extLst>
          </p:cNvPr>
          <p:cNvCxnSpPr>
            <a:cxnSpLocks/>
          </p:cNvCxnSpPr>
          <p:nvPr/>
        </p:nvCxnSpPr>
        <p:spPr>
          <a:xfrm>
            <a:off x="5893777" y="27717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AB70C01-5129-5545-3500-CE5D6BCD4B35}"/>
              </a:ext>
            </a:extLst>
          </p:cNvPr>
          <p:cNvCxnSpPr>
            <a:cxnSpLocks/>
          </p:cNvCxnSpPr>
          <p:nvPr/>
        </p:nvCxnSpPr>
        <p:spPr>
          <a:xfrm>
            <a:off x="5893777" y="225695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6B1F903-2971-2F27-4843-119E9E48F160}"/>
              </a:ext>
            </a:extLst>
          </p:cNvPr>
          <p:cNvCxnSpPr>
            <a:cxnSpLocks/>
          </p:cNvCxnSpPr>
          <p:nvPr/>
        </p:nvCxnSpPr>
        <p:spPr>
          <a:xfrm>
            <a:off x="5893777" y="161348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CBD8445-EB1E-74EA-F8BD-43480DA5F91D}"/>
              </a:ext>
            </a:extLst>
          </p:cNvPr>
          <p:cNvCxnSpPr>
            <a:cxnSpLocks/>
          </p:cNvCxnSpPr>
          <p:nvPr/>
        </p:nvCxnSpPr>
        <p:spPr>
          <a:xfrm>
            <a:off x="5893777" y="251434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F42E3C3-CDF2-BB38-58A4-3E3BC98CA1D8}"/>
              </a:ext>
            </a:extLst>
          </p:cNvPr>
          <p:cNvCxnSpPr>
            <a:cxnSpLocks/>
          </p:cNvCxnSpPr>
          <p:nvPr/>
        </p:nvCxnSpPr>
        <p:spPr>
          <a:xfrm>
            <a:off x="5893777" y="212826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92335B-BDE7-EF1D-3D26-6AC22AB2475C}"/>
              </a:ext>
            </a:extLst>
          </p:cNvPr>
          <p:cNvCxnSpPr>
            <a:cxnSpLocks/>
          </p:cNvCxnSpPr>
          <p:nvPr/>
        </p:nvCxnSpPr>
        <p:spPr>
          <a:xfrm>
            <a:off x="5893777" y="148479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B90A333-D9FF-A2F6-0633-6EBB5671935D}"/>
              </a:ext>
            </a:extLst>
          </p:cNvPr>
          <p:cNvCxnSpPr>
            <a:cxnSpLocks/>
          </p:cNvCxnSpPr>
          <p:nvPr/>
        </p:nvCxnSpPr>
        <p:spPr>
          <a:xfrm>
            <a:off x="5893777" y="187087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88514D-0541-84F7-6D29-61A862C53D91}"/>
              </a:ext>
            </a:extLst>
          </p:cNvPr>
          <p:cNvCxnSpPr>
            <a:cxnSpLocks/>
          </p:cNvCxnSpPr>
          <p:nvPr/>
        </p:nvCxnSpPr>
        <p:spPr>
          <a:xfrm>
            <a:off x="5893777" y="264304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A218823-36B7-20C3-0E64-C0358D030D0C}"/>
              </a:ext>
            </a:extLst>
          </p:cNvPr>
          <p:cNvCxnSpPr>
            <a:cxnSpLocks/>
          </p:cNvCxnSpPr>
          <p:nvPr/>
        </p:nvCxnSpPr>
        <p:spPr>
          <a:xfrm>
            <a:off x="5893777" y="199957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321C62B-7EB1-0EA1-BFDE-49E5E17689AD}"/>
              </a:ext>
            </a:extLst>
          </p:cNvPr>
          <p:cNvCxnSpPr>
            <a:cxnSpLocks/>
          </p:cNvCxnSpPr>
          <p:nvPr/>
        </p:nvCxnSpPr>
        <p:spPr>
          <a:xfrm>
            <a:off x="5893777" y="13561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0A6EF37-981E-04FB-B840-D2DCB336F917}"/>
              </a:ext>
            </a:extLst>
          </p:cNvPr>
          <p:cNvCxnSpPr>
            <a:cxnSpLocks/>
          </p:cNvCxnSpPr>
          <p:nvPr/>
        </p:nvCxnSpPr>
        <p:spPr>
          <a:xfrm>
            <a:off x="5893777" y="122740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F8565F-A1C1-A1A6-FA37-88AA3FB3A497}"/>
              </a:ext>
            </a:extLst>
          </p:cNvPr>
          <p:cNvCxnSpPr>
            <a:cxnSpLocks/>
          </p:cNvCxnSpPr>
          <p:nvPr/>
        </p:nvCxnSpPr>
        <p:spPr>
          <a:xfrm>
            <a:off x="5893777" y="84132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DE486A0-EC87-691C-3F20-799B47D4357B}"/>
              </a:ext>
            </a:extLst>
          </p:cNvPr>
          <p:cNvCxnSpPr>
            <a:cxnSpLocks/>
          </p:cNvCxnSpPr>
          <p:nvPr/>
        </p:nvCxnSpPr>
        <p:spPr>
          <a:xfrm>
            <a:off x="5893777" y="97001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D003CB1-6EE1-57BF-4712-ED7D52FBA0F4}"/>
              </a:ext>
            </a:extLst>
          </p:cNvPr>
          <p:cNvCxnSpPr>
            <a:cxnSpLocks/>
          </p:cNvCxnSpPr>
          <p:nvPr/>
        </p:nvCxnSpPr>
        <p:spPr>
          <a:xfrm>
            <a:off x="5893777" y="71263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71C9B09-B0D2-3814-01EB-9A9C74F46B50}"/>
              </a:ext>
            </a:extLst>
          </p:cNvPr>
          <p:cNvCxnSpPr>
            <a:cxnSpLocks/>
          </p:cNvCxnSpPr>
          <p:nvPr/>
        </p:nvCxnSpPr>
        <p:spPr>
          <a:xfrm>
            <a:off x="5893777" y="58393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735030E-8E08-148F-D23D-CD37F2FC96FA}"/>
              </a:ext>
            </a:extLst>
          </p:cNvPr>
          <p:cNvCxnSpPr>
            <a:cxnSpLocks/>
          </p:cNvCxnSpPr>
          <p:nvPr/>
        </p:nvCxnSpPr>
        <p:spPr>
          <a:xfrm>
            <a:off x="5893777" y="309346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7241A4-AEAB-DE66-71E3-726CAEC987F8}"/>
              </a:ext>
            </a:extLst>
          </p:cNvPr>
          <p:cNvCxnSpPr>
            <a:cxnSpLocks/>
          </p:cNvCxnSpPr>
          <p:nvPr/>
        </p:nvCxnSpPr>
        <p:spPr>
          <a:xfrm>
            <a:off x="5893777" y="244999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9244B5-F6D7-7129-48B9-F383201F0F44}"/>
              </a:ext>
            </a:extLst>
          </p:cNvPr>
          <p:cNvCxnSpPr>
            <a:cxnSpLocks/>
          </p:cNvCxnSpPr>
          <p:nvPr/>
        </p:nvCxnSpPr>
        <p:spPr>
          <a:xfrm>
            <a:off x="5893777" y="180652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12F3396-3D4E-BA37-EA7B-3542A25D3DF2}"/>
              </a:ext>
            </a:extLst>
          </p:cNvPr>
          <p:cNvCxnSpPr>
            <a:cxnSpLocks/>
          </p:cNvCxnSpPr>
          <p:nvPr/>
        </p:nvCxnSpPr>
        <p:spPr>
          <a:xfrm>
            <a:off x="5893777" y="116305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4A12E55-B192-3F44-4497-D2CC36BF367B}"/>
              </a:ext>
            </a:extLst>
          </p:cNvPr>
          <p:cNvCxnSpPr>
            <a:cxnSpLocks/>
          </p:cNvCxnSpPr>
          <p:nvPr/>
        </p:nvCxnSpPr>
        <p:spPr>
          <a:xfrm>
            <a:off x="5893777" y="296477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9E48E7F-ABBE-6F05-28DA-F5C40CD79010}"/>
              </a:ext>
            </a:extLst>
          </p:cNvPr>
          <p:cNvCxnSpPr>
            <a:cxnSpLocks/>
          </p:cNvCxnSpPr>
          <p:nvPr/>
        </p:nvCxnSpPr>
        <p:spPr>
          <a:xfrm>
            <a:off x="5893777" y="23213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69D612-EB95-73C9-5DC1-79FADC2AC57D}"/>
              </a:ext>
            </a:extLst>
          </p:cNvPr>
          <p:cNvCxnSpPr>
            <a:cxnSpLocks/>
          </p:cNvCxnSpPr>
          <p:nvPr/>
        </p:nvCxnSpPr>
        <p:spPr>
          <a:xfrm>
            <a:off x="5893777" y="167783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BF0FB55-F897-4047-B0DB-5DDEF1DCD3E4}"/>
              </a:ext>
            </a:extLst>
          </p:cNvPr>
          <p:cNvCxnSpPr>
            <a:cxnSpLocks/>
          </p:cNvCxnSpPr>
          <p:nvPr/>
        </p:nvCxnSpPr>
        <p:spPr>
          <a:xfrm>
            <a:off x="5893777" y="103436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709A875-02ED-FE1B-A622-5F05E130F84B}"/>
              </a:ext>
            </a:extLst>
          </p:cNvPr>
          <p:cNvSpPr txBox="1"/>
          <p:nvPr/>
        </p:nvSpPr>
        <p:spPr>
          <a:xfrm>
            <a:off x="5740133" y="293678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E2727BF-4820-92E4-E162-F6B049D9A38C}"/>
              </a:ext>
            </a:extLst>
          </p:cNvPr>
          <p:cNvSpPr txBox="1"/>
          <p:nvPr/>
        </p:nvSpPr>
        <p:spPr>
          <a:xfrm>
            <a:off x="5740133" y="287496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6619A3-EA53-4328-D935-C7D98A95AA4F}"/>
              </a:ext>
            </a:extLst>
          </p:cNvPr>
          <p:cNvSpPr txBox="1"/>
          <p:nvPr/>
        </p:nvSpPr>
        <p:spPr>
          <a:xfrm>
            <a:off x="5740133" y="280809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21301C-2E55-D34A-CDA0-6DD83131825B}"/>
              </a:ext>
            </a:extLst>
          </p:cNvPr>
          <p:cNvSpPr txBox="1"/>
          <p:nvPr/>
        </p:nvSpPr>
        <p:spPr>
          <a:xfrm>
            <a:off x="5740133" y="274374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915C91-4175-0456-9E94-5522563BDB46}"/>
              </a:ext>
            </a:extLst>
          </p:cNvPr>
          <p:cNvSpPr txBox="1"/>
          <p:nvPr/>
        </p:nvSpPr>
        <p:spPr>
          <a:xfrm>
            <a:off x="5740133" y="268358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53392A-4324-6DBD-50E0-68B89CC04EB2}"/>
              </a:ext>
            </a:extLst>
          </p:cNvPr>
          <p:cNvSpPr txBox="1"/>
          <p:nvPr/>
        </p:nvSpPr>
        <p:spPr>
          <a:xfrm>
            <a:off x="5740133" y="261924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420E99A-168B-1BE7-02D9-8E1D6733A384}"/>
              </a:ext>
            </a:extLst>
          </p:cNvPr>
          <p:cNvSpPr txBox="1"/>
          <p:nvPr/>
        </p:nvSpPr>
        <p:spPr>
          <a:xfrm>
            <a:off x="5740133" y="255323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7D08509-B83C-4A6C-4B79-1544EF85AB58}"/>
              </a:ext>
            </a:extLst>
          </p:cNvPr>
          <p:cNvSpPr txBox="1"/>
          <p:nvPr/>
        </p:nvSpPr>
        <p:spPr>
          <a:xfrm>
            <a:off x="5740133" y="248254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460D758-9377-8229-E0C3-722295EDD804}"/>
              </a:ext>
            </a:extLst>
          </p:cNvPr>
          <p:cNvSpPr txBox="1"/>
          <p:nvPr/>
        </p:nvSpPr>
        <p:spPr>
          <a:xfrm>
            <a:off x="5740133" y="242453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C536EB1-B14F-5956-7973-30030F4A1BFE}"/>
              </a:ext>
            </a:extLst>
          </p:cNvPr>
          <p:cNvSpPr txBox="1"/>
          <p:nvPr/>
        </p:nvSpPr>
        <p:spPr>
          <a:xfrm>
            <a:off x="5740133" y="229009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3BB240E-0E9C-44CE-D606-C284DC2DCB2F}"/>
              </a:ext>
            </a:extLst>
          </p:cNvPr>
          <p:cNvSpPr txBox="1"/>
          <p:nvPr/>
        </p:nvSpPr>
        <p:spPr>
          <a:xfrm>
            <a:off x="5740133" y="222826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00C2AAF-049F-A639-92BF-EEF956299ECF}"/>
              </a:ext>
            </a:extLst>
          </p:cNvPr>
          <p:cNvSpPr txBox="1"/>
          <p:nvPr/>
        </p:nvSpPr>
        <p:spPr>
          <a:xfrm>
            <a:off x="5740133" y="216139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C9D33D-9992-9984-3020-580031560156}"/>
              </a:ext>
            </a:extLst>
          </p:cNvPr>
          <p:cNvSpPr txBox="1"/>
          <p:nvPr/>
        </p:nvSpPr>
        <p:spPr>
          <a:xfrm>
            <a:off x="5740133" y="209704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ACB222A-E2BD-D095-5659-378C32D4506F}"/>
              </a:ext>
            </a:extLst>
          </p:cNvPr>
          <p:cNvSpPr txBox="1"/>
          <p:nvPr/>
        </p:nvSpPr>
        <p:spPr>
          <a:xfrm>
            <a:off x="5740133" y="203689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16DC8F-FEA3-EA52-85E7-535FA9927249}"/>
              </a:ext>
            </a:extLst>
          </p:cNvPr>
          <p:cNvSpPr txBox="1"/>
          <p:nvPr/>
        </p:nvSpPr>
        <p:spPr>
          <a:xfrm>
            <a:off x="5740133" y="197254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C5F4E2D-988E-9155-C6B0-90CFE09C80C6}"/>
              </a:ext>
            </a:extLst>
          </p:cNvPr>
          <p:cNvSpPr txBox="1"/>
          <p:nvPr/>
        </p:nvSpPr>
        <p:spPr>
          <a:xfrm>
            <a:off x="5740133" y="190653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F1CAD51-AD7B-50B2-60D3-FE7E381B3DC4}"/>
              </a:ext>
            </a:extLst>
          </p:cNvPr>
          <p:cNvSpPr txBox="1"/>
          <p:nvPr/>
        </p:nvSpPr>
        <p:spPr>
          <a:xfrm>
            <a:off x="5740133" y="183584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097B2F1-D3A8-4508-07B5-903D9BFFBA85}"/>
              </a:ext>
            </a:extLst>
          </p:cNvPr>
          <p:cNvSpPr txBox="1"/>
          <p:nvPr/>
        </p:nvSpPr>
        <p:spPr>
          <a:xfrm>
            <a:off x="5740133" y="177783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4142ED5-F165-87A4-A78F-CFADED4DB74A}"/>
              </a:ext>
            </a:extLst>
          </p:cNvPr>
          <p:cNvSpPr txBox="1"/>
          <p:nvPr/>
        </p:nvSpPr>
        <p:spPr>
          <a:xfrm>
            <a:off x="5740133" y="164915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CC9425E-934E-4C25-2985-EDD096B0D192}"/>
              </a:ext>
            </a:extLst>
          </p:cNvPr>
          <p:cNvSpPr txBox="1"/>
          <p:nvPr/>
        </p:nvSpPr>
        <p:spPr>
          <a:xfrm>
            <a:off x="5740133" y="158733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797008-439F-2927-DBDE-BC10ABA70557}"/>
              </a:ext>
            </a:extLst>
          </p:cNvPr>
          <p:cNvSpPr txBox="1"/>
          <p:nvPr/>
        </p:nvSpPr>
        <p:spPr>
          <a:xfrm>
            <a:off x="5740133" y="152046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B3674D3-5776-B256-90FA-E3F7149F655E}"/>
              </a:ext>
            </a:extLst>
          </p:cNvPr>
          <p:cNvSpPr txBox="1"/>
          <p:nvPr/>
        </p:nvSpPr>
        <p:spPr>
          <a:xfrm>
            <a:off x="5740133" y="145611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EEB0E11-A962-ABEE-D8B8-541AE7524AE2}"/>
              </a:ext>
            </a:extLst>
          </p:cNvPr>
          <p:cNvSpPr txBox="1"/>
          <p:nvPr/>
        </p:nvSpPr>
        <p:spPr>
          <a:xfrm>
            <a:off x="5740133" y="139595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3C1CFB-CC09-8538-D3F2-E3C1610682D5}"/>
              </a:ext>
            </a:extLst>
          </p:cNvPr>
          <p:cNvSpPr txBox="1"/>
          <p:nvPr/>
        </p:nvSpPr>
        <p:spPr>
          <a:xfrm>
            <a:off x="5740133" y="133160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C846D63-2527-AD6E-E3A6-FB46D98C3A9C}"/>
              </a:ext>
            </a:extLst>
          </p:cNvPr>
          <p:cNvSpPr txBox="1"/>
          <p:nvPr/>
        </p:nvSpPr>
        <p:spPr>
          <a:xfrm>
            <a:off x="5740133" y="126559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79EBD85-0E15-2E07-8198-9E96687BD483}"/>
              </a:ext>
            </a:extLst>
          </p:cNvPr>
          <p:cNvSpPr txBox="1"/>
          <p:nvPr/>
        </p:nvSpPr>
        <p:spPr>
          <a:xfrm>
            <a:off x="5740133" y="119490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634B515-7E4F-294A-7067-D00F962D3B81}"/>
              </a:ext>
            </a:extLst>
          </p:cNvPr>
          <p:cNvSpPr txBox="1"/>
          <p:nvPr/>
        </p:nvSpPr>
        <p:spPr>
          <a:xfrm>
            <a:off x="5740133" y="113690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87BB15E-B6BF-9FB8-1A9A-02354AB1AA85}"/>
              </a:ext>
            </a:extLst>
          </p:cNvPr>
          <p:cNvSpPr txBox="1"/>
          <p:nvPr/>
        </p:nvSpPr>
        <p:spPr>
          <a:xfrm>
            <a:off x="5740133" y="100385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EA9F16E-9DFA-F42C-0D6F-89644E75A9AF}"/>
              </a:ext>
            </a:extLst>
          </p:cNvPr>
          <p:cNvSpPr txBox="1"/>
          <p:nvPr/>
        </p:nvSpPr>
        <p:spPr>
          <a:xfrm>
            <a:off x="5740133" y="94203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129ABD2-4530-66E6-A234-D9F5D6AEDD03}"/>
              </a:ext>
            </a:extLst>
          </p:cNvPr>
          <p:cNvSpPr txBox="1"/>
          <p:nvPr/>
        </p:nvSpPr>
        <p:spPr>
          <a:xfrm>
            <a:off x="5740133" y="87516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E447C3D-FE73-0495-4D95-738EDD4038E0}"/>
              </a:ext>
            </a:extLst>
          </p:cNvPr>
          <p:cNvSpPr txBox="1"/>
          <p:nvPr/>
        </p:nvSpPr>
        <p:spPr>
          <a:xfrm>
            <a:off x="5740133" y="81081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06852A1-DE4C-ADA8-0854-113BD3C14B45}"/>
              </a:ext>
            </a:extLst>
          </p:cNvPr>
          <p:cNvSpPr txBox="1"/>
          <p:nvPr/>
        </p:nvSpPr>
        <p:spPr>
          <a:xfrm>
            <a:off x="5740133" y="75065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DCCAA4C-0EC2-9EC7-EAEF-99F6242CAA5A}"/>
              </a:ext>
            </a:extLst>
          </p:cNvPr>
          <p:cNvSpPr txBox="1"/>
          <p:nvPr/>
        </p:nvSpPr>
        <p:spPr>
          <a:xfrm>
            <a:off x="5740133" y="68630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F21C331-C9A8-3052-A596-A185DA2EA8E1}"/>
              </a:ext>
            </a:extLst>
          </p:cNvPr>
          <p:cNvSpPr txBox="1"/>
          <p:nvPr/>
        </p:nvSpPr>
        <p:spPr>
          <a:xfrm>
            <a:off x="5740133" y="62029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EC2A501-A0AC-9325-21E2-643CC5DE2008}"/>
              </a:ext>
            </a:extLst>
          </p:cNvPr>
          <p:cNvSpPr txBox="1"/>
          <p:nvPr/>
        </p:nvSpPr>
        <p:spPr>
          <a:xfrm>
            <a:off x="5740133" y="54960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649AA76-6319-5323-8DDA-9921688888FB}"/>
              </a:ext>
            </a:extLst>
          </p:cNvPr>
          <p:cNvSpPr txBox="1"/>
          <p:nvPr/>
        </p:nvSpPr>
        <p:spPr>
          <a:xfrm>
            <a:off x="5740133" y="49160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9482204-430A-EF27-C129-E1BA3FC1FCC7}"/>
              </a:ext>
            </a:extLst>
          </p:cNvPr>
          <p:cNvCxnSpPr>
            <a:cxnSpLocks/>
          </p:cNvCxnSpPr>
          <p:nvPr/>
        </p:nvCxnSpPr>
        <p:spPr>
          <a:xfrm>
            <a:off x="1972652" y="611617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7D26E06-4B33-5B80-D5BD-5DED8F197508}"/>
              </a:ext>
            </a:extLst>
          </p:cNvPr>
          <p:cNvCxnSpPr>
            <a:cxnSpLocks/>
          </p:cNvCxnSpPr>
          <p:nvPr/>
        </p:nvCxnSpPr>
        <p:spPr>
          <a:xfrm>
            <a:off x="1972652" y="582375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5B7514F-17DD-60E3-5C40-6E1FA481B5B7}"/>
              </a:ext>
            </a:extLst>
          </p:cNvPr>
          <p:cNvCxnSpPr>
            <a:cxnSpLocks/>
          </p:cNvCxnSpPr>
          <p:nvPr/>
        </p:nvCxnSpPr>
        <p:spPr>
          <a:xfrm>
            <a:off x="1972652" y="592122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A9982B3-C0DC-8EE6-691F-B93A1523A4B8}"/>
              </a:ext>
            </a:extLst>
          </p:cNvPr>
          <p:cNvCxnSpPr>
            <a:cxnSpLocks/>
          </p:cNvCxnSpPr>
          <p:nvPr/>
        </p:nvCxnSpPr>
        <p:spPr>
          <a:xfrm>
            <a:off x="1972652" y="601870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D5525FD-7DB4-0E22-9F88-1C1977D6E04C}"/>
              </a:ext>
            </a:extLst>
          </p:cNvPr>
          <p:cNvCxnSpPr>
            <a:cxnSpLocks/>
          </p:cNvCxnSpPr>
          <p:nvPr/>
        </p:nvCxnSpPr>
        <p:spPr>
          <a:xfrm>
            <a:off x="1972652" y="621364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825D962A-D844-40F3-DA88-23DAB1682F4F}"/>
              </a:ext>
            </a:extLst>
          </p:cNvPr>
          <p:cNvCxnSpPr>
            <a:cxnSpLocks/>
          </p:cNvCxnSpPr>
          <p:nvPr/>
        </p:nvCxnSpPr>
        <p:spPr>
          <a:xfrm>
            <a:off x="1972652" y="572882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D00B8F36-AA1B-9148-6E5C-579DA1FC90A8}"/>
              </a:ext>
            </a:extLst>
          </p:cNvPr>
          <p:cNvCxnSpPr>
            <a:cxnSpLocks/>
          </p:cNvCxnSpPr>
          <p:nvPr/>
        </p:nvCxnSpPr>
        <p:spPr>
          <a:xfrm>
            <a:off x="1972652" y="543640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FB0D728-D926-E101-02BB-BC97C0477DFD}"/>
              </a:ext>
            </a:extLst>
          </p:cNvPr>
          <p:cNvCxnSpPr>
            <a:cxnSpLocks/>
          </p:cNvCxnSpPr>
          <p:nvPr/>
        </p:nvCxnSpPr>
        <p:spPr>
          <a:xfrm>
            <a:off x="1972652" y="553387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C7D7534-C2FC-1F3F-E21F-23390B80FDC1}"/>
              </a:ext>
            </a:extLst>
          </p:cNvPr>
          <p:cNvCxnSpPr>
            <a:cxnSpLocks/>
          </p:cNvCxnSpPr>
          <p:nvPr/>
        </p:nvCxnSpPr>
        <p:spPr>
          <a:xfrm>
            <a:off x="1972652" y="563135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A5975C4-B705-36F0-BE6A-776773750D40}"/>
              </a:ext>
            </a:extLst>
          </p:cNvPr>
          <p:cNvCxnSpPr>
            <a:cxnSpLocks/>
          </p:cNvCxnSpPr>
          <p:nvPr/>
        </p:nvCxnSpPr>
        <p:spPr>
          <a:xfrm>
            <a:off x="1972652" y="534147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02091D2-A721-D3D6-5316-C61B8F6CEF11}"/>
              </a:ext>
            </a:extLst>
          </p:cNvPr>
          <p:cNvCxnSpPr>
            <a:cxnSpLocks/>
          </p:cNvCxnSpPr>
          <p:nvPr/>
        </p:nvCxnSpPr>
        <p:spPr>
          <a:xfrm>
            <a:off x="1972652" y="504905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2C259D2-D289-E7AC-AB0F-28C125225549}"/>
              </a:ext>
            </a:extLst>
          </p:cNvPr>
          <p:cNvCxnSpPr>
            <a:cxnSpLocks/>
          </p:cNvCxnSpPr>
          <p:nvPr/>
        </p:nvCxnSpPr>
        <p:spPr>
          <a:xfrm>
            <a:off x="1972652" y="514652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933A3CE-421C-7590-C0EC-A1F425093AA4}"/>
              </a:ext>
            </a:extLst>
          </p:cNvPr>
          <p:cNvCxnSpPr>
            <a:cxnSpLocks/>
          </p:cNvCxnSpPr>
          <p:nvPr/>
        </p:nvCxnSpPr>
        <p:spPr>
          <a:xfrm>
            <a:off x="1972652" y="524400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1FD5AC-867C-B606-6F8C-FE20CC23DB51}"/>
              </a:ext>
            </a:extLst>
          </p:cNvPr>
          <p:cNvCxnSpPr>
            <a:cxnSpLocks/>
          </p:cNvCxnSpPr>
          <p:nvPr/>
        </p:nvCxnSpPr>
        <p:spPr>
          <a:xfrm>
            <a:off x="1972652" y="495412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FDC9084-C4A6-32EA-7F68-EDA8FE1CC840}"/>
              </a:ext>
            </a:extLst>
          </p:cNvPr>
          <p:cNvCxnSpPr>
            <a:cxnSpLocks/>
          </p:cNvCxnSpPr>
          <p:nvPr/>
        </p:nvCxnSpPr>
        <p:spPr>
          <a:xfrm>
            <a:off x="1972652" y="4661706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E9CDE36-616B-0C08-A165-C214344E4E14}"/>
              </a:ext>
            </a:extLst>
          </p:cNvPr>
          <p:cNvCxnSpPr>
            <a:cxnSpLocks/>
          </p:cNvCxnSpPr>
          <p:nvPr/>
        </p:nvCxnSpPr>
        <p:spPr>
          <a:xfrm>
            <a:off x="1972652" y="475917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B4101CA-DA3A-53EA-01BA-4112B6718F56}"/>
              </a:ext>
            </a:extLst>
          </p:cNvPr>
          <p:cNvCxnSpPr>
            <a:cxnSpLocks/>
          </p:cNvCxnSpPr>
          <p:nvPr/>
        </p:nvCxnSpPr>
        <p:spPr>
          <a:xfrm>
            <a:off x="1972652" y="485665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C5F397E-0C84-AC81-6390-E74495BE394A}"/>
              </a:ext>
            </a:extLst>
          </p:cNvPr>
          <p:cNvCxnSpPr>
            <a:cxnSpLocks/>
          </p:cNvCxnSpPr>
          <p:nvPr/>
        </p:nvCxnSpPr>
        <p:spPr>
          <a:xfrm>
            <a:off x="1972652" y="45699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74EDF181-4A42-C1B1-F9EE-CC668A2AACF2}"/>
              </a:ext>
            </a:extLst>
          </p:cNvPr>
          <p:cNvCxnSpPr>
            <a:cxnSpLocks/>
          </p:cNvCxnSpPr>
          <p:nvPr/>
        </p:nvCxnSpPr>
        <p:spPr>
          <a:xfrm>
            <a:off x="1972652" y="427753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650CA71-CFFE-C4A0-EA52-CA77CD7EE2F3}"/>
              </a:ext>
            </a:extLst>
          </p:cNvPr>
          <p:cNvCxnSpPr>
            <a:cxnSpLocks/>
          </p:cNvCxnSpPr>
          <p:nvPr/>
        </p:nvCxnSpPr>
        <p:spPr>
          <a:xfrm>
            <a:off x="1972652" y="437500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71BD7AE-F086-38B0-0A49-2E5C2AC9A2E1}"/>
              </a:ext>
            </a:extLst>
          </p:cNvPr>
          <p:cNvCxnSpPr>
            <a:cxnSpLocks/>
          </p:cNvCxnSpPr>
          <p:nvPr/>
        </p:nvCxnSpPr>
        <p:spPr>
          <a:xfrm>
            <a:off x="1972652" y="447247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D27BDB-316E-D516-492B-2B5C1F466EB0}"/>
              </a:ext>
            </a:extLst>
          </p:cNvPr>
          <p:cNvCxnSpPr>
            <a:cxnSpLocks/>
          </p:cNvCxnSpPr>
          <p:nvPr/>
        </p:nvCxnSpPr>
        <p:spPr>
          <a:xfrm>
            <a:off x="1972652" y="41826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24AA13B-D707-8463-0DF2-5D9901E7F734}"/>
              </a:ext>
            </a:extLst>
          </p:cNvPr>
          <p:cNvCxnSpPr>
            <a:cxnSpLocks/>
          </p:cNvCxnSpPr>
          <p:nvPr/>
        </p:nvCxnSpPr>
        <p:spPr>
          <a:xfrm>
            <a:off x="1972652" y="389018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46AFAB85-E4A1-795D-F762-872567D8BC5A}"/>
              </a:ext>
            </a:extLst>
          </p:cNvPr>
          <p:cNvCxnSpPr>
            <a:cxnSpLocks/>
          </p:cNvCxnSpPr>
          <p:nvPr/>
        </p:nvCxnSpPr>
        <p:spPr>
          <a:xfrm>
            <a:off x="1972652" y="398765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D685ED2E-062D-A619-AB99-48C0EE574746}"/>
              </a:ext>
            </a:extLst>
          </p:cNvPr>
          <p:cNvCxnSpPr>
            <a:cxnSpLocks/>
          </p:cNvCxnSpPr>
          <p:nvPr/>
        </p:nvCxnSpPr>
        <p:spPr>
          <a:xfrm>
            <a:off x="1972652" y="408512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939870BF-79D7-D4BD-DE97-D1D6534ADA8B}"/>
              </a:ext>
            </a:extLst>
          </p:cNvPr>
          <p:cNvCxnSpPr>
            <a:cxnSpLocks/>
          </p:cNvCxnSpPr>
          <p:nvPr/>
        </p:nvCxnSpPr>
        <p:spPr>
          <a:xfrm>
            <a:off x="1972652" y="37889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8238AF0-FBDF-65FC-B4E9-355014A1CCFD}"/>
              </a:ext>
            </a:extLst>
          </p:cNvPr>
          <p:cNvCxnSpPr>
            <a:cxnSpLocks/>
          </p:cNvCxnSpPr>
          <p:nvPr/>
        </p:nvCxnSpPr>
        <p:spPr>
          <a:xfrm>
            <a:off x="1972652" y="349648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B08808E-9718-FFBA-B936-528C388032AE}"/>
              </a:ext>
            </a:extLst>
          </p:cNvPr>
          <p:cNvCxnSpPr>
            <a:cxnSpLocks/>
          </p:cNvCxnSpPr>
          <p:nvPr/>
        </p:nvCxnSpPr>
        <p:spPr>
          <a:xfrm>
            <a:off x="1972652" y="359395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6793B7BC-6D45-BA6D-ED7F-30AE5368BAEE}"/>
              </a:ext>
            </a:extLst>
          </p:cNvPr>
          <p:cNvCxnSpPr>
            <a:cxnSpLocks/>
          </p:cNvCxnSpPr>
          <p:nvPr/>
        </p:nvCxnSpPr>
        <p:spPr>
          <a:xfrm>
            <a:off x="1972652" y="369142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7F2CAF9-A99A-2ABB-83D0-910A1A55FBC2}"/>
              </a:ext>
            </a:extLst>
          </p:cNvPr>
          <p:cNvSpPr txBox="1"/>
          <p:nvPr/>
        </p:nvSpPr>
        <p:spPr>
          <a:xfrm>
            <a:off x="1718115" y="59011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12EFDB2-68CB-8FC0-F0AA-77632781978D}"/>
              </a:ext>
            </a:extLst>
          </p:cNvPr>
          <p:cNvSpPr txBox="1"/>
          <p:nvPr/>
        </p:nvSpPr>
        <p:spPr>
          <a:xfrm>
            <a:off x="1718115" y="551126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B1D56FC-702D-67B7-EB34-94ADC823BF72}"/>
              </a:ext>
            </a:extLst>
          </p:cNvPr>
          <p:cNvSpPr txBox="1"/>
          <p:nvPr/>
        </p:nvSpPr>
        <p:spPr>
          <a:xfrm>
            <a:off x="1718115" y="51287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FCA7938-9E1E-387F-12AC-7E166AE20480}"/>
              </a:ext>
            </a:extLst>
          </p:cNvPr>
          <p:cNvSpPr txBox="1"/>
          <p:nvPr/>
        </p:nvSpPr>
        <p:spPr>
          <a:xfrm>
            <a:off x="1718115" y="474253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70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B036409-E947-5B0D-9392-B18429CFF1B8}"/>
              </a:ext>
            </a:extLst>
          </p:cNvPr>
          <p:cNvSpPr txBox="1"/>
          <p:nvPr/>
        </p:nvSpPr>
        <p:spPr>
          <a:xfrm>
            <a:off x="1718115" y="435134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90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D9F8CDD-3091-980D-6923-1F7FC3A514D8}"/>
              </a:ext>
            </a:extLst>
          </p:cNvPr>
          <p:cNvSpPr txBox="1"/>
          <p:nvPr/>
        </p:nvSpPr>
        <p:spPr>
          <a:xfrm>
            <a:off x="1660407" y="396399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EA8C2A4-EA6C-4370-6BEF-DB0088D186F6}"/>
              </a:ext>
            </a:extLst>
          </p:cNvPr>
          <p:cNvSpPr txBox="1"/>
          <p:nvPr/>
        </p:nvSpPr>
        <p:spPr>
          <a:xfrm>
            <a:off x="1660407" y="357407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130</a:t>
            </a: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767B37E-FE92-0095-D2A2-9D0BE9545BB0}"/>
              </a:ext>
            </a:extLst>
          </p:cNvPr>
          <p:cNvCxnSpPr>
            <a:cxnSpLocks/>
          </p:cNvCxnSpPr>
          <p:nvPr/>
        </p:nvCxnSpPr>
        <p:spPr>
          <a:xfrm>
            <a:off x="5985852" y="623587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0AD6E10A-EA1C-8DA0-A10C-F44686D5789F}"/>
              </a:ext>
            </a:extLst>
          </p:cNvPr>
          <p:cNvCxnSpPr>
            <a:cxnSpLocks/>
          </p:cNvCxnSpPr>
          <p:nvPr/>
        </p:nvCxnSpPr>
        <p:spPr>
          <a:xfrm>
            <a:off x="5985852" y="573673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A63455BC-F55A-DE60-ADA3-846871376BFD}"/>
              </a:ext>
            </a:extLst>
          </p:cNvPr>
          <p:cNvCxnSpPr>
            <a:cxnSpLocks/>
          </p:cNvCxnSpPr>
          <p:nvPr/>
        </p:nvCxnSpPr>
        <p:spPr>
          <a:xfrm>
            <a:off x="5985852" y="613604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B926F80-E1ED-4A3D-A254-4C6B0DD0D097}"/>
              </a:ext>
            </a:extLst>
          </p:cNvPr>
          <p:cNvCxnSpPr>
            <a:cxnSpLocks/>
          </p:cNvCxnSpPr>
          <p:nvPr/>
        </p:nvCxnSpPr>
        <p:spPr>
          <a:xfrm>
            <a:off x="5985852" y="603622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2E4CDE1-6163-1D96-19E6-EB8182D70C77}"/>
              </a:ext>
            </a:extLst>
          </p:cNvPr>
          <p:cNvCxnSpPr>
            <a:cxnSpLocks/>
          </p:cNvCxnSpPr>
          <p:nvPr/>
        </p:nvCxnSpPr>
        <p:spPr>
          <a:xfrm>
            <a:off x="5985852" y="593639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5B4500B3-2A81-DF46-9473-2499CB3C5D0A}"/>
              </a:ext>
            </a:extLst>
          </p:cNvPr>
          <p:cNvCxnSpPr>
            <a:cxnSpLocks/>
          </p:cNvCxnSpPr>
          <p:nvPr/>
        </p:nvCxnSpPr>
        <p:spPr>
          <a:xfrm>
            <a:off x="5985852" y="583656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B9214F5-39BA-7A74-29BC-17C55B5E92B8}"/>
              </a:ext>
            </a:extLst>
          </p:cNvPr>
          <p:cNvCxnSpPr>
            <a:cxnSpLocks/>
          </p:cNvCxnSpPr>
          <p:nvPr/>
        </p:nvCxnSpPr>
        <p:spPr>
          <a:xfrm>
            <a:off x="5985852" y="523759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0F98C99D-5660-71BD-CC84-407DD8E53B14}"/>
              </a:ext>
            </a:extLst>
          </p:cNvPr>
          <p:cNvCxnSpPr>
            <a:cxnSpLocks/>
          </p:cNvCxnSpPr>
          <p:nvPr/>
        </p:nvCxnSpPr>
        <p:spPr>
          <a:xfrm>
            <a:off x="5985852" y="563690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6B75A63D-59FF-DA85-4159-AD8A6860683D}"/>
              </a:ext>
            </a:extLst>
          </p:cNvPr>
          <p:cNvCxnSpPr>
            <a:cxnSpLocks/>
          </p:cNvCxnSpPr>
          <p:nvPr/>
        </p:nvCxnSpPr>
        <p:spPr>
          <a:xfrm>
            <a:off x="5985852" y="553708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F17D28F5-3653-C5E7-F10F-240DCA11A301}"/>
              </a:ext>
            </a:extLst>
          </p:cNvPr>
          <p:cNvCxnSpPr>
            <a:cxnSpLocks/>
          </p:cNvCxnSpPr>
          <p:nvPr/>
        </p:nvCxnSpPr>
        <p:spPr>
          <a:xfrm>
            <a:off x="5985852" y="543725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0343A45A-7135-89C7-1640-32C8E1E60342}"/>
              </a:ext>
            </a:extLst>
          </p:cNvPr>
          <p:cNvCxnSpPr>
            <a:cxnSpLocks/>
          </p:cNvCxnSpPr>
          <p:nvPr/>
        </p:nvCxnSpPr>
        <p:spPr>
          <a:xfrm>
            <a:off x="5985852" y="533742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44B6A18-64D6-1DA4-5CE5-CC8183418278}"/>
              </a:ext>
            </a:extLst>
          </p:cNvPr>
          <p:cNvCxnSpPr>
            <a:cxnSpLocks/>
          </p:cNvCxnSpPr>
          <p:nvPr/>
        </p:nvCxnSpPr>
        <p:spPr>
          <a:xfrm>
            <a:off x="5985852" y="473845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A19DEC0-39FB-4E9E-D76B-F0C7BD6E1B7D}"/>
              </a:ext>
            </a:extLst>
          </p:cNvPr>
          <p:cNvCxnSpPr>
            <a:cxnSpLocks/>
          </p:cNvCxnSpPr>
          <p:nvPr/>
        </p:nvCxnSpPr>
        <p:spPr>
          <a:xfrm>
            <a:off x="5985852" y="513776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83B6BE5-3600-2BC8-03FF-84B8E358EB62}"/>
              </a:ext>
            </a:extLst>
          </p:cNvPr>
          <p:cNvCxnSpPr>
            <a:cxnSpLocks/>
          </p:cNvCxnSpPr>
          <p:nvPr/>
        </p:nvCxnSpPr>
        <p:spPr>
          <a:xfrm>
            <a:off x="5985852" y="503794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399C451-AF43-1C6D-39FE-35AD3E96628C}"/>
              </a:ext>
            </a:extLst>
          </p:cNvPr>
          <p:cNvCxnSpPr>
            <a:cxnSpLocks/>
          </p:cNvCxnSpPr>
          <p:nvPr/>
        </p:nvCxnSpPr>
        <p:spPr>
          <a:xfrm>
            <a:off x="5985852" y="493811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C0DFF07-073D-D2E1-CDC8-9CA13EB6365C}"/>
              </a:ext>
            </a:extLst>
          </p:cNvPr>
          <p:cNvCxnSpPr>
            <a:cxnSpLocks/>
          </p:cNvCxnSpPr>
          <p:nvPr/>
        </p:nvCxnSpPr>
        <p:spPr>
          <a:xfrm>
            <a:off x="5985852" y="483828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C1BC119-E774-DE4C-E791-108864CDFAAF}"/>
              </a:ext>
            </a:extLst>
          </p:cNvPr>
          <p:cNvCxnSpPr>
            <a:cxnSpLocks/>
          </p:cNvCxnSpPr>
          <p:nvPr/>
        </p:nvCxnSpPr>
        <p:spPr>
          <a:xfrm>
            <a:off x="5985852" y="423931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1D33E79-2621-DD68-8EA2-5D23991FF680}"/>
              </a:ext>
            </a:extLst>
          </p:cNvPr>
          <p:cNvCxnSpPr>
            <a:cxnSpLocks/>
          </p:cNvCxnSpPr>
          <p:nvPr/>
        </p:nvCxnSpPr>
        <p:spPr>
          <a:xfrm>
            <a:off x="5985852" y="463862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9EA6D0E-D210-4DCC-FA29-23BC287DBE11}"/>
              </a:ext>
            </a:extLst>
          </p:cNvPr>
          <p:cNvCxnSpPr>
            <a:cxnSpLocks/>
          </p:cNvCxnSpPr>
          <p:nvPr/>
        </p:nvCxnSpPr>
        <p:spPr>
          <a:xfrm>
            <a:off x="5985852" y="453880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78453122-7A69-9B96-1BCE-D66533CD1F7D}"/>
              </a:ext>
            </a:extLst>
          </p:cNvPr>
          <p:cNvCxnSpPr>
            <a:cxnSpLocks/>
          </p:cNvCxnSpPr>
          <p:nvPr/>
        </p:nvCxnSpPr>
        <p:spPr>
          <a:xfrm>
            <a:off x="5985852" y="443897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23E6520E-8DB2-DDE3-A3D7-E7AF353B5793}"/>
              </a:ext>
            </a:extLst>
          </p:cNvPr>
          <p:cNvCxnSpPr>
            <a:cxnSpLocks/>
          </p:cNvCxnSpPr>
          <p:nvPr/>
        </p:nvCxnSpPr>
        <p:spPr>
          <a:xfrm>
            <a:off x="5985852" y="433914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FE15DDC3-3EA5-7E8F-7D02-4ABA67CD3041}"/>
              </a:ext>
            </a:extLst>
          </p:cNvPr>
          <p:cNvCxnSpPr>
            <a:cxnSpLocks/>
          </p:cNvCxnSpPr>
          <p:nvPr/>
        </p:nvCxnSpPr>
        <p:spPr>
          <a:xfrm>
            <a:off x="5985852" y="3740177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E84BBC5B-11CE-BBFB-17D1-EAB55B112B9D}"/>
              </a:ext>
            </a:extLst>
          </p:cNvPr>
          <p:cNvCxnSpPr>
            <a:cxnSpLocks/>
          </p:cNvCxnSpPr>
          <p:nvPr/>
        </p:nvCxnSpPr>
        <p:spPr>
          <a:xfrm>
            <a:off x="5985852" y="4139489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73AF767-0B69-CB31-B197-8CFA17D47ED8}"/>
              </a:ext>
            </a:extLst>
          </p:cNvPr>
          <p:cNvCxnSpPr>
            <a:cxnSpLocks/>
          </p:cNvCxnSpPr>
          <p:nvPr/>
        </p:nvCxnSpPr>
        <p:spPr>
          <a:xfrm>
            <a:off x="5985852" y="403966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FC10ACF9-2776-6D18-7165-A4C34B9F3781}"/>
              </a:ext>
            </a:extLst>
          </p:cNvPr>
          <p:cNvCxnSpPr>
            <a:cxnSpLocks/>
          </p:cNvCxnSpPr>
          <p:nvPr/>
        </p:nvCxnSpPr>
        <p:spPr>
          <a:xfrm>
            <a:off x="5985852" y="393983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6D54A2B-3438-718F-3E42-729A8F51288E}"/>
              </a:ext>
            </a:extLst>
          </p:cNvPr>
          <p:cNvCxnSpPr>
            <a:cxnSpLocks/>
          </p:cNvCxnSpPr>
          <p:nvPr/>
        </p:nvCxnSpPr>
        <p:spPr>
          <a:xfrm>
            <a:off x="5985852" y="384000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6AA2C480-14B5-6095-693B-2A18F8D85D45}"/>
              </a:ext>
            </a:extLst>
          </p:cNvPr>
          <p:cNvSpPr txBox="1"/>
          <p:nvPr/>
        </p:nvSpPr>
        <p:spPr>
          <a:xfrm>
            <a:off x="5756560" y="604308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10</a:t>
            </a:r>
            <a:endParaRPr lang="en-US" sz="700" dirty="0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EC5ECFFB-C8A7-A156-76C9-ED1065C330AF}"/>
              </a:ext>
            </a:extLst>
          </p:cNvPr>
          <p:cNvSpPr txBox="1"/>
          <p:nvPr/>
        </p:nvSpPr>
        <p:spPr>
          <a:xfrm>
            <a:off x="5756560" y="593193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20</a:t>
            </a:r>
            <a:endParaRPr lang="en-US" sz="700" dirty="0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240AFEF-8C9C-EC19-1D8D-CD0B87D77B0E}"/>
              </a:ext>
            </a:extLst>
          </p:cNvPr>
          <p:cNvSpPr txBox="1"/>
          <p:nvPr/>
        </p:nvSpPr>
        <p:spPr>
          <a:xfrm>
            <a:off x="5756560" y="58333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30</a:t>
            </a:r>
            <a:endParaRPr lang="en-US" sz="7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08D264C-3E5E-0955-1D24-722322C5EF17}"/>
              </a:ext>
            </a:extLst>
          </p:cNvPr>
          <p:cNvSpPr txBox="1"/>
          <p:nvPr/>
        </p:nvSpPr>
        <p:spPr>
          <a:xfrm>
            <a:off x="5747572" y="57381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40</a:t>
            </a:r>
            <a:endParaRPr lang="en-US" sz="700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F47433C-3F8B-E372-B9B0-ED1EB235FA85}"/>
              </a:ext>
            </a:extLst>
          </p:cNvPr>
          <p:cNvSpPr txBox="1"/>
          <p:nvPr/>
        </p:nvSpPr>
        <p:spPr>
          <a:xfrm>
            <a:off x="5740303" y="553548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60</a:t>
            </a:r>
            <a:endParaRPr lang="en-US" sz="700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DE8174C-3B89-382A-4273-EBA6AB274F2A}"/>
              </a:ext>
            </a:extLst>
          </p:cNvPr>
          <p:cNvSpPr txBox="1"/>
          <p:nvPr/>
        </p:nvSpPr>
        <p:spPr>
          <a:xfrm>
            <a:off x="5740303" y="542433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70</a:t>
            </a:r>
            <a:endParaRPr lang="en-US" sz="7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4BEE671-574B-9BBC-5334-14937599E355}"/>
              </a:ext>
            </a:extLst>
          </p:cNvPr>
          <p:cNvSpPr txBox="1"/>
          <p:nvPr/>
        </p:nvSpPr>
        <p:spPr>
          <a:xfrm>
            <a:off x="5740303" y="53257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80</a:t>
            </a:r>
            <a:endParaRPr lang="en-US" sz="700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99F5BF3-D00F-FCD2-7733-2DE0409071D3}"/>
              </a:ext>
            </a:extLst>
          </p:cNvPr>
          <p:cNvSpPr txBox="1"/>
          <p:nvPr/>
        </p:nvSpPr>
        <p:spPr>
          <a:xfrm>
            <a:off x="5731315" y="52305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90</a:t>
            </a:r>
            <a:endParaRPr lang="en-US" sz="700" dirty="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16AA40B-C3A5-4FDA-CB59-577A6ADEA9B7}"/>
              </a:ext>
            </a:extLst>
          </p:cNvPr>
          <p:cNvSpPr txBox="1"/>
          <p:nvPr/>
        </p:nvSpPr>
        <p:spPr>
          <a:xfrm>
            <a:off x="5733404" y="503984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10</a:t>
            </a:r>
            <a:endParaRPr lang="en-US" sz="700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4592E8A3-AE65-0A95-4816-8BB89A031313}"/>
              </a:ext>
            </a:extLst>
          </p:cNvPr>
          <p:cNvSpPr txBox="1"/>
          <p:nvPr/>
        </p:nvSpPr>
        <p:spPr>
          <a:xfrm>
            <a:off x="5733404" y="492868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20</a:t>
            </a:r>
            <a:endParaRPr lang="en-US" sz="700" dirty="0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687B4FA-B98E-EA45-264C-E8AB59AFBEC7}"/>
              </a:ext>
            </a:extLst>
          </p:cNvPr>
          <p:cNvSpPr txBox="1"/>
          <p:nvPr/>
        </p:nvSpPr>
        <p:spPr>
          <a:xfrm>
            <a:off x="5733404" y="48300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30</a:t>
            </a:r>
            <a:endParaRPr lang="en-US" sz="700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5F3D646-8494-4CE6-778A-5D06ABC85E49}"/>
              </a:ext>
            </a:extLst>
          </p:cNvPr>
          <p:cNvSpPr txBox="1"/>
          <p:nvPr/>
        </p:nvSpPr>
        <p:spPr>
          <a:xfrm>
            <a:off x="5724416" y="473490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40</a:t>
            </a:r>
            <a:endParaRPr lang="en-US" sz="700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7415764-34AA-D000-FA7D-C3DCBFFE348A}"/>
              </a:ext>
            </a:extLst>
          </p:cNvPr>
          <p:cNvSpPr txBox="1"/>
          <p:nvPr/>
        </p:nvSpPr>
        <p:spPr>
          <a:xfrm>
            <a:off x="5717147" y="453224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60</a:t>
            </a:r>
            <a:endParaRPr lang="en-US" sz="700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8EA2EA6-BFF1-5A30-29DB-361D5729AB75}"/>
              </a:ext>
            </a:extLst>
          </p:cNvPr>
          <p:cNvSpPr txBox="1"/>
          <p:nvPr/>
        </p:nvSpPr>
        <p:spPr>
          <a:xfrm>
            <a:off x="5717147" y="442108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70</a:t>
            </a:r>
            <a:endParaRPr lang="en-US" sz="7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50C13DCB-D6B2-55FE-7B97-03B5FAC0DC27}"/>
              </a:ext>
            </a:extLst>
          </p:cNvPr>
          <p:cNvSpPr txBox="1"/>
          <p:nvPr/>
        </p:nvSpPr>
        <p:spPr>
          <a:xfrm>
            <a:off x="5717147" y="43224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80</a:t>
            </a:r>
            <a:endParaRPr lang="en-US" sz="700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D40DBB2-8E7C-10B6-FA93-4016F4DF64D7}"/>
              </a:ext>
            </a:extLst>
          </p:cNvPr>
          <p:cNvSpPr txBox="1"/>
          <p:nvPr/>
        </p:nvSpPr>
        <p:spPr>
          <a:xfrm>
            <a:off x="5708159" y="422730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90</a:t>
            </a:r>
            <a:endParaRPr lang="en-US" sz="700" dirty="0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2D83A13-D689-610F-CC28-23B21DFFAF96}"/>
              </a:ext>
            </a:extLst>
          </p:cNvPr>
          <p:cNvSpPr txBox="1"/>
          <p:nvPr/>
        </p:nvSpPr>
        <p:spPr>
          <a:xfrm>
            <a:off x="5714082" y="404301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10</a:t>
            </a:r>
            <a:endParaRPr lang="en-US" sz="700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29ED865-3097-DD4C-F77D-42F12704213B}"/>
              </a:ext>
            </a:extLst>
          </p:cNvPr>
          <p:cNvSpPr txBox="1"/>
          <p:nvPr/>
        </p:nvSpPr>
        <p:spPr>
          <a:xfrm>
            <a:off x="5714082" y="39318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20</a:t>
            </a:r>
            <a:endParaRPr lang="en-US" sz="700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F9E5019E-53E6-8BD6-BFA0-8F388C3E00FB}"/>
              </a:ext>
            </a:extLst>
          </p:cNvPr>
          <p:cNvSpPr txBox="1"/>
          <p:nvPr/>
        </p:nvSpPr>
        <p:spPr>
          <a:xfrm>
            <a:off x="5714082" y="383325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30</a:t>
            </a:r>
            <a:endParaRPr lang="en-US" sz="700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FF0EAE-8BFB-57DA-6D7E-C45C7BE60A96}"/>
              </a:ext>
            </a:extLst>
          </p:cNvPr>
          <p:cNvSpPr txBox="1"/>
          <p:nvPr/>
        </p:nvSpPr>
        <p:spPr>
          <a:xfrm>
            <a:off x="5705094" y="373808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40</a:t>
            </a:r>
            <a:endParaRPr lang="en-US" sz="700" dirty="0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FC068BA4-5985-F76C-8F42-5B0D78E5CF16}"/>
              </a:ext>
            </a:extLst>
          </p:cNvPr>
          <p:cNvSpPr txBox="1"/>
          <p:nvPr/>
        </p:nvSpPr>
        <p:spPr>
          <a:xfrm>
            <a:off x="5697825" y="353541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60</a:t>
            </a:r>
            <a:endParaRPr lang="en-US" sz="700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02DB24FE-491E-5D8D-C8A5-5BB83052E86C}"/>
              </a:ext>
            </a:extLst>
          </p:cNvPr>
          <p:cNvSpPr txBox="1"/>
          <p:nvPr/>
        </p:nvSpPr>
        <p:spPr>
          <a:xfrm>
            <a:off x="5697825" y="3424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70</a:t>
            </a:r>
            <a:endParaRPr lang="en-US" sz="700" dirty="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AE73ECC-6811-2FCF-A27A-218CD3084FB2}"/>
              </a:ext>
            </a:extLst>
          </p:cNvPr>
          <p:cNvSpPr txBox="1"/>
          <p:nvPr/>
        </p:nvSpPr>
        <p:spPr>
          <a:xfrm>
            <a:off x="5697825" y="332565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80</a:t>
            </a:r>
            <a:endParaRPr lang="en-US" sz="700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30E218BC-2339-CFB9-632E-30ABC5703FE3}"/>
              </a:ext>
            </a:extLst>
          </p:cNvPr>
          <p:cNvSpPr txBox="1"/>
          <p:nvPr/>
        </p:nvSpPr>
        <p:spPr>
          <a:xfrm>
            <a:off x="5688837" y="323048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90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5708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73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Haoxiang Yang</cp:lastModifiedBy>
  <cp:revision>1</cp:revision>
  <dcterms:created xsi:type="dcterms:W3CDTF">2022-12-07T12:58:54Z</dcterms:created>
  <dcterms:modified xsi:type="dcterms:W3CDTF">2022-12-09T10:32:47Z</dcterms:modified>
</cp:coreProperties>
</file>