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DED4E-7DF1-0631-95BD-5F24CB159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6D859C-B4D8-2E59-B6AA-8CC11573A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4D6C6-6793-D36F-041B-E888D7A5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446B-26B2-4AD4-8A2F-B448A73868F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9CB67-DDAF-A200-41E7-120F48A4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D81B3-AD38-06C0-0837-25999741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D7D4-79D0-4BF0-8569-60A0E4FE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0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974A6-F757-1052-629B-04C4911B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30201A-67A9-1647-84F4-816507F0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2B514-5A43-BEFB-3285-7EC5FE00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446B-26B2-4AD4-8A2F-B448A73868F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D6566-F4C9-9B7F-F134-7C0BB54D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8EFA3-87DD-78EF-E6F5-4761428A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D7D4-79D0-4BF0-8569-60A0E4FE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C71941-73EF-506D-BAC9-BB77784B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991F0C-7DFF-8C1F-FF8A-0D7A3FE92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17A12-0B6A-560E-54B2-7AC6D27E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446B-26B2-4AD4-8A2F-B448A73868F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72E17-D97E-D16B-7861-4CC5E43A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C701F-7F1E-EB29-95EA-0817A890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D7D4-79D0-4BF0-8569-60A0E4FE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23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0E48F-5AC5-A583-8875-593D7C82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308BB-FEB0-F2D9-CD01-B7F69514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4616E-652E-2685-3842-86FC2105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446B-26B2-4AD4-8A2F-B448A73868F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25EF9-3F4B-0BB7-4186-0DBE55CE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49FA7-E799-125A-608F-F12DAB3C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D7D4-79D0-4BF0-8569-60A0E4FE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8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B7B76-AC0B-0B5B-FEAF-09EC902C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6316E8-1BBF-5E75-8252-28C4ADF6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6CF6D-0DB0-1A2F-BF4C-7AF1BFD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446B-26B2-4AD4-8A2F-B448A73868F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7C989-D2A0-6729-D621-016D8AEB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9D58D-4459-E707-7AF6-3178467E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D7D4-79D0-4BF0-8569-60A0E4FE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5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B83AF-507C-64C3-EC2C-A1B792D0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9EB35-5248-700B-4840-BB9A03A79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08D28C-0728-BA87-F4B6-B6189D95A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847F31-C897-8DA4-9465-021CF077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446B-26B2-4AD4-8A2F-B448A73868F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BCC298-23A8-0186-A17D-133843B9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B9161-C737-D550-53C6-AE54EAC5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D7D4-79D0-4BF0-8569-60A0E4FE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5F7FB-2C19-57D2-09F1-F22E0D56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8D2379-4D7D-5B4C-6AC3-AE664CC7A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4BE99F-AEAB-880D-74E1-ACD5856A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07C120-E76F-084B-8D61-CDD064A6B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1CCAC-13C8-BB4A-EA3A-DEB9E52B0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53E548-0D72-391E-E8E4-B2A51FA3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446B-26B2-4AD4-8A2F-B448A73868F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113E1A-2A2B-5E6C-E957-654640CB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5CE090-A0C8-E762-DB42-CCE6EA80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D7D4-79D0-4BF0-8569-60A0E4FE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0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14343-E10D-946B-C025-60AC6C23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4C3E2B-DE9F-0F64-18A0-46EDDC98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446B-26B2-4AD4-8A2F-B448A73868F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184EF1-EEE5-20BE-AF25-A3DB749C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ED7CBB-A074-4E1A-11B1-AB8B2D99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D7D4-79D0-4BF0-8569-60A0E4FE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3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02F17D-AC07-6AE7-6753-E0619FFC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446B-26B2-4AD4-8A2F-B448A73868F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8D6E6E-76BF-0AE8-AB8D-EAB1E8E5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225DA6-E824-0A37-B5FD-E6CD8800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D7D4-79D0-4BF0-8569-60A0E4FE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80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5C4B3-3911-AD70-E2B5-5E773EBC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061C1-DE7C-F7D7-FE16-10BA104FC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E7735C-B104-F7DA-42F5-04960E24C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04A23-0B73-1B60-FEA7-E626F328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446B-26B2-4AD4-8A2F-B448A73868F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5F334-9FDA-6165-6ED8-B8D2C2AE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4D42C-755F-5AF5-6D90-B8F4E1A5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D7D4-79D0-4BF0-8569-60A0E4FE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1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D4F2B-EEAD-675F-DC93-4574D5B5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778D56-5210-7F0A-C1AA-661FE6632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283182-EC9E-0A07-A984-305C093F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C9E11-E01D-28A9-E758-AF348586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446B-26B2-4AD4-8A2F-B448A73868F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0AF08-B90B-AAB5-483C-9C558E5F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EAFF9-BCE5-29AB-6AB3-026AE188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D7D4-79D0-4BF0-8569-60A0E4FE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0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3CEC7C-764F-B5AD-840B-600E0050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DFF46-FF87-C3BE-039A-BA3C0E222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3B215-2558-639F-E2A0-A02494675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446B-26B2-4AD4-8A2F-B448A73868F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DCCA4-7BE9-C3B3-A365-6C4AFD452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0E148-8B99-6ECE-85CF-834685470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D7D4-79D0-4BF0-8569-60A0E4FE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7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7E09CF-28CF-34AF-4754-59A8D251ED1B}"/>
              </a:ext>
            </a:extLst>
          </p:cNvPr>
          <p:cNvSpPr/>
          <p:nvPr/>
        </p:nvSpPr>
        <p:spPr>
          <a:xfrm>
            <a:off x="1349082" y="4842164"/>
            <a:ext cx="1402773" cy="1117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敌方战机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2198FA-5928-3D6B-F39B-57140E2891FB}"/>
              </a:ext>
            </a:extLst>
          </p:cNvPr>
          <p:cNvSpPr/>
          <p:nvPr/>
        </p:nvSpPr>
        <p:spPr>
          <a:xfrm>
            <a:off x="1349082" y="584486"/>
            <a:ext cx="1402773" cy="1117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主角战机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BF4EB4B-AABD-A8D1-AF33-131C9FC0AEB0}"/>
              </a:ext>
            </a:extLst>
          </p:cNvPr>
          <p:cNvSpPr/>
          <p:nvPr/>
        </p:nvSpPr>
        <p:spPr>
          <a:xfrm>
            <a:off x="9279085" y="2713324"/>
            <a:ext cx="1402773" cy="1117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随机地形系统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8D32197-CD92-887D-1F2D-05C2FC41839A}"/>
              </a:ext>
            </a:extLst>
          </p:cNvPr>
          <p:cNvSpPr/>
          <p:nvPr/>
        </p:nvSpPr>
        <p:spPr>
          <a:xfrm>
            <a:off x="9279083" y="4842164"/>
            <a:ext cx="1402773" cy="1117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障碍物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EE16FF1-3CB5-A5A9-4409-B86D45F0F0CF}"/>
              </a:ext>
            </a:extLst>
          </p:cNvPr>
          <p:cNvSpPr/>
          <p:nvPr/>
        </p:nvSpPr>
        <p:spPr>
          <a:xfrm>
            <a:off x="9279083" y="584486"/>
            <a:ext cx="1402773" cy="1117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008AD8-E05F-8DC6-9C42-9344AFF503DF}"/>
              </a:ext>
            </a:extLst>
          </p:cNvPr>
          <p:cNvSpPr/>
          <p:nvPr/>
        </p:nvSpPr>
        <p:spPr>
          <a:xfrm>
            <a:off x="1349082" y="2701637"/>
            <a:ext cx="1402773" cy="1117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子弹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FA10DC1-6BE9-0306-2936-EE18B2C3AE37}"/>
              </a:ext>
            </a:extLst>
          </p:cNvPr>
          <p:cNvSpPr/>
          <p:nvPr/>
        </p:nvSpPr>
        <p:spPr>
          <a:xfrm>
            <a:off x="5126179" y="2713324"/>
            <a:ext cx="1402773" cy="1117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胜负判定系统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6ACF54-2605-A13A-FC25-4759904C435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050469" y="1701509"/>
            <a:ext cx="0" cy="1000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FF30B47-1B97-1C8E-1E57-8599F3EADBB7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038330" y="3818660"/>
            <a:ext cx="12139" cy="1011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40179F5-88AB-CDD2-CE06-2D4B41CAEF86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2751855" y="1142998"/>
            <a:ext cx="6527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AA9C9F9-E68E-2357-8FFD-65BC1B330769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 flipV="1">
            <a:off x="6528952" y="3271836"/>
            <a:ext cx="2750131" cy="21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47CFBC9-6E44-E38F-E6B4-102518AAEEDC}"/>
              </a:ext>
            </a:extLst>
          </p:cNvPr>
          <p:cNvCxnSpPr>
            <a:cxnSpLocks/>
          </p:cNvCxnSpPr>
          <p:nvPr/>
        </p:nvCxnSpPr>
        <p:spPr>
          <a:xfrm>
            <a:off x="9980468" y="3830346"/>
            <a:ext cx="1" cy="1011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F25344D-4ECB-9F81-E3C5-70D383EB2423}"/>
              </a:ext>
            </a:extLst>
          </p:cNvPr>
          <p:cNvCxnSpPr>
            <a:cxnSpLocks/>
          </p:cNvCxnSpPr>
          <p:nvPr/>
        </p:nvCxnSpPr>
        <p:spPr>
          <a:xfrm flipV="1">
            <a:off x="9968329" y="1691117"/>
            <a:ext cx="12139" cy="1011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A35C381-B0D4-EF14-9024-E17370BE193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05531" y="3709556"/>
            <a:ext cx="6573552" cy="1691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40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6B932EF-248F-9510-5757-DD73F3D7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48" y="4051369"/>
            <a:ext cx="3308304" cy="24156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0699A28-8282-79F2-DFD1-E72776E2F8BB}"/>
              </a:ext>
            </a:extLst>
          </p:cNvPr>
          <p:cNvSpPr txBox="1"/>
          <p:nvPr/>
        </p:nvSpPr>
        <p:spPr>
          <a:xfrm>
            <a:off x="7998607" y="5376677"/>
            <a:ext cx="195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主角战机通过</a:t>
            </a:r>
            <a:r>
              <a:rPr lang="en-US" altLang="zh-CN" dirty="0">
                <a:solidFill>
                  <a:srgbClr val="FFC000"/>
                </a:solidFill>
              </a:rPr>
              <a:t>WASD</a:t>
            </a:r>
            <a:r>
              <a:rPr lang="zh-CN" altLang="en-US" dirty="0">
                <a:solidFill>
                  <a:srgbClr val="FFC000"/>
                </a:solidFill>
              </a:rPr>
              <a:t>控制移动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3010F4-510C-83AF-473D-3E8550110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92" y="5077458"/>
            <a:ext cx="434078" cy="5984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A691B2D-DF3E-2FC2-16B6-6A04CF6B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886" y="4497044"/>
            <a:ext cx="429609" cy="5922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8035CFC-648E-28A0-5CEE-E63235507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74" y="3312032"/>
            <a:ext cx="434078" cy="5984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7D70B60-CC7A-0BEC-A73D-05F3EBED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59" y="4194745"/>
            <a:ext cx="434078" cy="5984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4289785-CD69-F764-67C6-7A414A71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335" y="2494119"/>
            <a:ext cx="434078" cy="5984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B0FECE9-CC78-67D7-E5EE-91D67AB3D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941" y="3690541"/>
            <a:ext cx="429609" cy="59227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04DB0EC-B6FE-97BE-D178-68700D75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866" y="2913601"/>
            <a:ext cx="429609" cy="59227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9D41D63-56B6-EBEF-AA87-C11AB278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338" y="2084260"/>
            <a:ext cx="429609" cy="5922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BD31F2D-AD81-CD4A-9FAD-0ED0979BE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25" y="1302299"/>
            <a:ext cx="429609" cy="5922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1BEAC4-2EAB-D394-3D57-B43B8E68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475" y="391808"/>
            <a:ext cx="429609" cy="592277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A88C38D-E6DF-4BA2-1401-80AF32207F24}"/>
              </a:ext>
            </a:extLst>
          </p:cNvPr>
          <p:cNvSpPr/>
          <p:nvPr/>
        </p:nvSpPr>
        <p:spPr>
          <a:xfrm>
            <a:off x="0" y="150974"/>
            <a:ext cx="4483677" cy="21820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障碍物</a:t>
            </a:r>
            <a:r>
              <a:rPr lang="en-US" altLang="zh-CN" sz="2800" dirty="0"/>
              <a:t>/</a:t>
            </a:r>
            <a:r>
              <a:rPr lang="zh-CN" altLang="en-US" sz="2800" dirty="0"/>
              <a:t>墙体</a:t>
            </a:r>
            <a:endParaRPr lang="en-US" altLang="zh-CN" sz="2800" dirty="0"/>
          </a:p>
          <a:p>
            <a:pPr algn="ctr"/>
            <a:r>
              <a:rPr lang="zh-CN" altLang="en-US" sz="2800" dirty="0"/>
              <a:t>（会阻挡子弹和战机通过）</a:t>
            </a:r>
          </a:p>
        </p:txBody>
      </p:sp>
    </p:spTree>
    <p:extLst>
      <p:ext uri="{BB962C8B-B14F-4D97-AF65-F5344CB8AC3E}">
        <p14:creationId xmlns:p14="http://schemas.microsoft.com/office/powerpoint/2010/main" val="24233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6B932EF-248F-9510-5757-DD73F3D7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48" y="4051369"/>
            <a:ext cx="3308304" cy="24156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3010F4-510C-83AF-473D-3E8550110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04" y="5259196"/>
            <a:ext cx="434078" cy="5984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A691B2D-DF3E-2FC2-16B6-6A04CF6B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886" y="4497044"/>
            <a:ext cx="429609" cy="5922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8035CFC-648E-28A0-5CEE-E63235507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915" y="3708752"/>
            <a:ext cx="434078" cy="5984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7D70B60-CC7A-0BEC-A73D-05F3EBED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165" y="4490883"/>
            <a:ext cx="434078" cy="5984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4289785-CD69-F764-67C6-7A414A71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334" y="2962396"/>
            <a:ext cx="434078" cy="5984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B0FECE9-CC78-67D7-E5EE-91D67AB3D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941" y="3690541"/>
            <a:ext cx="429609" cy="59227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04DB0EC-B6FE-97BE-D178-68700D75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866" y="2913601"/>
            <a:ext cx="429609" cy="59227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9D41D63-56B6-EBEF-AA87-C11AB278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338" y="2084260"/>
            <a:ext cx="429609" cy="5922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BD31F2D-AD81-CD4A-9FAD-0ED0979BE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25" y="1302299"/>
            <a:ext cx="429609" cy="5922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1BEAC4-2EAB-D394-3D57-B43B8E68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475" y="391808"/>
            <a:ext cx="429609" cy="59227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3D36B3-DB8B-9FBD-55DC-756DC04E9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504" y="258050"/>
            <a:ext cx="1533739" cy="18481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2BD11E-AB7B-B5E1-998F-E15D840E857F}"/>
              </a:ext>
            </a:extLst>
          </p:cNvPr>
          <p:cNvSpPr txBox="1"/>
          <p:nvPr/>
        </p:nvSpPr>
        <p:spPr>
          <a:xfrm>
            <a:off x="145473" y="858938"/>
            <a:ext cx="212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目标敌机被击落，即可获取游戏胜利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93770A-B25E-89F9-6FC9-D25221A58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610" y="2210705"/>
            <a:ext cx="434078" cy="598438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ADF45D31-1149-5BB6-8396-90ED0DA39CF7}"/>
              </a:ext>
            </a:extLst>
          </p:cNvPr>
          <p:cNvSpPr/>
          <p:nvPr/>
        </p:nvSpPr>
        <p:spPr>
          <a:xfrm>
            <a:off x="2711468" y="1371127"/>
            <a:ext cx="6331645" cy="36185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Victory</a:t>
            </a:r>
            <a:r>
              <a:rPr lang="zh-CN" altLang="zh-CN" sz="4000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！</a:t>
            </a:r>
            <a:r>
              <a:rPr lang="en-US" altLang="zh-CN" sz="4000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You defeated all enemy aircraft</a:t>
            </a:r>
            <a:r>
              <a:rPr lang="zh-CN" altLang="zh-CN" sz="4000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！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4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6B932EF-248F-9510-5757-DD73F3D7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48" y="4051369"/>
            <a:ext cx="3308304" cy="24156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A691B2D-DF3E-2FC2-16B6-6A04CF6B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886" y="4497044"/>
            <a:ext cx="429609" cy="5922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B0FECE9-CC78-67D7-E5EE-91D67AB3D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941" y="3690541"/>
            <a:ext cx="429609" cy="59227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04DB0EC-B6FE-97BE-D178-68700D75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866" y="2913601"/>
            <a:ext cx="429609" cy="59227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9D41D63-56B6-EBEF-AA87-C11AB278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338" y="2084260"/>
            <a:ext cx="429609" cy="5922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BD31F2D-AD81-CD4A-9FAD-0ED0979BE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25" y="1302299"/>
            <a:ext cx="429609" cy="5922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1BEAC4-2EAB-D394-3D57-B43B8E68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475" y="391808"/>
            <a:ext cx="429609" cy="59227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A301039-92E4-BDD7-0A9B-F37A31CE1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296" y="111985"/>
            <a:ext cx="1110025" cy="1337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DA3DF7-D1D9-9AF6-634F-A8DA20C73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663" y="1449531"/>
            <a:ext cx="288219" cy="9299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526660-F38F-C960-6024-DEC24DD2F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815" y="2299485"/>
            <a:ext cx="288219" cy="9299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316315-0938-A291-E4F0-6B22D3585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114" y="3229472"/>
            <a:ext cx="288219" cy="9299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D9099F-C2E6-EB9C-7EBF-11E670F6128F}"/>
              </a:ext>
            </a:extLst>
          </p:cNvPr>
          <p:cNvSpPr txBox="1"/>
          <p:nvPr/>
        </p:nvSpPr>
        <p:spPr>
          <a:xfrm>
            <a:off x="935182" y="457592"/>
            <a:ext cx="234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敌机发射子弹，击落主机，游戏失败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F052A74-620D-6926-6A4A-5E1CF86C34D0}"/>
              </a:ext>
            </a:extLst>
          </p:cNvPr>
          <p:cNvSpPr/>
          <p:nvPr/>
        </p:nvSpPr>
        <p:spPr>
          <a:xfrm>
            <a:off x="2711468" y="1371127"/>
            <a:ext cx="6331645" cy="36185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kern="100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Defeat</a:t>
            </a:r>
            <a:r>
              <a:rPr lang="zh-CN" altLang="en-US" sz="4000" kern="100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！</a:t>
            </a:r>
            <a:r>
              <a:rPr lang="en-US" altLang="zh-CN" sz="4000" kern="100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Your aircraft was shot down by enemy</a:t>
            </a:r>
            <a:r>
              <a:rPr lang="zh-CN" altLang="en-US" sz="4000" kern="100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！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6B932EF-248F-9510-5757-DD73F3D7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48" y="4051369"/>
            <a:ext cx="3308304" cy="241565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15E2B8E-7208-B7A6-DAC3-9CA6EACF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080" y="398425"/>
            <a:ext cx="1533739" cy="18481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ED3E74-D01C-DBEC-C9E1-2AC4BEBA9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718" y="2724439"/>
            <a:ext cx="1228896" cy="10097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EF68DD-8561-9870-D6C2-EED0E4533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964" y="1765454"/>
            <a:ext cx="1095528" cy="9621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94E114-52C7-550A-B5BF-9BE5E23F7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614" y="944572"/>
            <a:ext cx="1095528" cy="96215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A4CEFD3-4EA3-407A-20A3-E4F0EAAE1A34}"/>
              </a:ext>
            </a:extLst>
          </p:cNvPr>
          <p:cNvSpPr txBox="1"/>
          <p:nvPr/>
        </p:nvSpPr>
        <p:spPr>
          <a:xfrm>
            <a:off x="1033895" y="3668723"/>
            <a:ext cx="25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场景内存在大量随机生成的道具，主机拾取后可以获得特殊效果</a:t>
            </a:r>
          </a:p>
        </p:txBody>
      </p:sp>
    </p:spTree>
    <p:extLst>
      <p:ext uri="{BB962C8B-B14F-4D97-AF65-F5344CB8AC3E}">
        <p14:creationId xmlns:p14="http://schemas.microsoft.com/office/powerpoint/2010/main" val="398161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83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唯一 屈</dc:creator>
  <cp:lastModifiedBy>唯一 屈</cp:lastModifiedBy>
  <cp:revision>3</cp:revision>
  <dcterms:created xsi:type="dcterms:W3CDTF">2024-04-26T01:12:00Z</dcterms:created>
  <dcterms:modified xsi:type="dcterms:W3CDTF">2024-04-26T01:58:42Z</dcterms:modified>
</cp:coreProperties>
</file>