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May want to collect suggestions on the document camera.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Origin of the word “bug”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sfu.ca/CourseCentral/295/bbart/refs/reg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ENIAC#/media/File:Eniac.jpg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Starter Problem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following bits are stored in memory: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Q. What do they mean?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569950" y="1894450"/>
            <a:ext cx="1518300" cy="3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0110 0011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088240" y="1894450"/>
            <a:ext cx="1518300" cy="3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0110 1111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606530" y="1894450"/>
            <a:ext cx="1518300" cy="3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0110 0100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124820" y="1894450"/>
            <a:ext cx="1518300" cy="3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0110 0101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579450" y="2209900"/>
            <a:ext cx="6063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69950" y="2199250"/>
            <a:ext cx="1518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088240" y="2199250"/>
            <a:ext cx="1518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A + 1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606530" y="2199250"/>
            <a:ext cx="1518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A + 2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124820" y="2199250"/>
            <a:ext cx="1518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A + 3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05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Binary Codes:  Code vs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Starter Problem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following bits are stored in memory: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 What do they mean?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569950" y="1665850"/>
            <a:ext cx="1518300" cy="3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0110 0011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088240" y="1665850"/>
            <a:ext cx="1518300" cy="3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0110 1111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606530" y="1665850"/>
            <a:ext cx="1518300" cy="3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0110 0100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124820" y="1665850"/>
            <a:ext cx="1518300" cy="3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0110 0101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569950" y="1915051"/>
            <a:ext cx="1518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088240" y="1915051"/>
            <a:ext cx="1518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 + 1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606530" y="1915051"/>
            <a:ext cx="1518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 + 2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124820" y="1915051"/>
            <a:ext cx="1518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 + 3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2648995"/>
            <a:ext cx="8520600" cy="231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ASCII:  “code”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integers: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8-bit:  99, 111, 100, 101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16-bit:  28515, 25956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32-bit:  1 701 080 931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floating point:  67 422 142 524 266 913 988 608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machine code: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movslq 0x64(%rdi), %ebp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Binary Codes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2066875"/>
            <a:ext cx="8520600" cy="265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Definition</a:t>
            </a:r>
            <a:r>
              <a:rPr lang="en"/>
              <a:t>:  A </a:t>
            </a:r>
            <a:r>
              <a:rPr lang="en" u="sng"/>
              <a:t>coding-scheme</a:t>
            </a:r>
            <a:r>
              <a:rPr lang="en"/>
              <a:t> is an alternate, but consistent, interpretation/representation of bits.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the data </a:t>
            </a:r>
            <a:r>
              <a:rPr lang="en" u="sng"/>
              <a:t>type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or users/programmers only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machine is unaware of types, only size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11725" y="1152475"/>
            <a:ext cx="8520600" cy="777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dk2"/>
                </a:solidFill>
              </a:rPr>
              <a:t>Rule</a:t>
            </a:r>
            <a:r>
              <a:rPr lang="en" sz="1800">
                <a:solidFill>
                  <a:schemeClr val="dk2"/>
                </a:solidFill>
              </a:rPr>
              <a:t>:  The interpretation of memory depends on the coding-scheme used.  This is decided by the user/programmer/compiler, not the machine.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Register Names and Instruction Families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x86-64 can operate on 64-bit values, but also 32-, 16- and 8-bit.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regs.html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the prefix/suffix patterns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have suffix for size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ood programming style to include</a:t>
            </a:r>
          </a:p>
          <a:p>
            <a: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317500" lvl="3" marL="1828800">
              <a:lnSpc>
                <a:spcPct val="150000"/>
              </a:lnSpc>
              <a:spcBef>
                <a:spcPts val="0"/>
              </a:spcBef>
              <a:buSzPts val="1400"/>
              <a:buChar char="●"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$4, (%rax)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25914" y="1971606"/>
            <a:ext cx="1473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“word” = 16-bit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426255" y="1971905"/>
            <a:ext cx="1679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(legacy term)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877430" y="2619508"/>
            <a:ext cx="15417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: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83428" y="3352567"/>
            <a:ext cx="2652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usually not necessary . . 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683430" y="3676544"/>
            <a:ext cx="3951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. . . but occasionally ambiguous without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Code vs Data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On the very first computers, interpretation was less general.</a:t>
            </a: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ENIAC</a:t>
            </a:r>
            <a:r>
              <a:rPr lang="en"/>
              <a:t>:  Electronic Numerical Integrator and Calculator</a:t>
            </a:r>
          </a:p>
          <a:p>
            <a:pPr indent="-3429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U. Penn by Eckert + Mauchly (1946)</a:t>
            </a:r>
          </a:p>
          <a:p>
            <a:pPr indent="-3429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dimensions:  100 feet long × 8 ½ feet high × several feet wide</a:t>
            </a:r>
          </a:p>
          <a:p>
            <a:pPr indent="-3429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  20 × 10-digit regs + ~18,000 vacuum tubes</a:t>
            </a:r>
          </a:p>
          <a:p>
            <a: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10’s complement decimal, large transistor memory</a:t>
            </a:r>
          </a:p>
          <a:p>
            <a:pPr indent="-3429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code:  manually set switches and plugged cables</a:t>
            </a:r>
          </a:p>
          <a:p>
            <a: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debugging was manual</a:t>
            </a:r>
          </a:p>
          <a:p>
            <a:pPr indent="-317500" lvl="1" marL="914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o method to save program for later use</a:t>
            </a:r>
          </a:p>
          <a:p>
            <a:pPr indent="-317500" lvl="1" marL="914400">
              <a:lnSpc>
                <a:spcPct val="125000"/>
              </a:lnSpc>
              <a:spcBef>
                <a:spcPts val="0"/>
              </a:spcBef>
              <a:buSzPts val="1400"/>
              <a:buChar char="○"/>
            </a:pPr>
            <a:r>
              <a:rPr lang="en"/>
              <a:t>separated code from the data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550" y="1019275"/>
            <a:ext cx="1428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Stored Program Computers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All modern computers store their programs in memory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3323937"/>
            <a:ext cx="8520600" cy="123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 can modify itself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 program can run its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769067" y="1666634"/>
            <a:ext cx="8145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and code are in main memory together (but in different locations)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69074" y="1981020"/>
            <a:ext cx="8120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known as the von Neumann architecture, but based on a concept by Eckert and Mauchly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11320" y="2809738"/>
            <a:ext cx="8520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Because data and code share the same memory, two mistakes are possible: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Von Neumann Dangers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 a program to modify itself?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11513" y="2609737"/>
            <a:ext cx="3876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Execute data?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4067517"/>
            <a:ext cx="8520600" cy="4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Some H/W allows programmers to label portions of memory as R/W only (data) or execute only (code).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2924438"/>
            <a:ext cx="8520600" cy="165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treats data like code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do this by design!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can lead to security holes, e.g., buffer overruns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466642"/>
            <a:ext cx="85206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treats code like data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doing this by accident is probably bad, but what about doing it on purpose?  Can self-modifying code lead to intelligence?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Fetch-Execute Cycle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How does a program (in memory) get executed by the CPU?  By the following simple loop: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FOREVER: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fetch</a:t>
            </a:r>
            <a:r>
              <a:rPr lang="en"/>
              <a:t> next instruction from memory into CPU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555525" y="1737400"/>
            <a:ext cx="3007800" cy="1023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"/>
              <a:t> ≡ program counter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555525" y="2077197"/>
            <a:ext cx="30078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maintains the address of the </a:t>
            </a:r>
            <a:r>
              <a:rPr b="1" lang="en"/>
              <a:t>next</a:t>
            </a:r>
            <a:r>
              <a:rPr lang="en"/>
              <a:t> instruction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555525" y="2956600"/>
            <a:ext cx="3007800" cy="1023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IR</a:t>
            </a:r>
            <a:r>
              <a:rPr lang="en"/>
              <a:t> ≡ instruction register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555525" y="3296397"/>
            <a:ext cx="30078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maintains a copy of the </a:t>
            </a:r>
            <a:r>
              <a:rPr b="1" lang="en"/>
              <a:t>current</a:t>
            </a:r>
            <a:r>
              <a:rPr lang="en"/>
              <a:t> instruction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4248545"/>
            <a:ext cx="8520600" cy="79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/>
              <a:t>Note</a:t>
            </a:r>
            <a:r>
              <a:rPr lang="en"/>
              <a:t>:  Unless the instruction modifies the PC — a jump, branch, call or ret — the instructions listed in memory will be executed in sequential order.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2454744"/>
            <a:ext cx="8520600" cy="30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(load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M[PC]</a:t>
            </a:r>
            <a:r>
              <a:rPr lang="en" sz="1400"/>
              <a:t> →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IR</a:t>
            </a:r>
            <a:r>
              <a:rPr lang="en" sz="1400"/>
              <a:t>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2669608"/>
            <a:ext cx="8520600" cy="79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decode</a:t>
            </a:r>
            <a:r>
              <a:rPr lang="en"/>
              <a:t> the instruction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2946939"/>
            <a:ext cx="8520600" cy="79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opcode</a:t>
            </a:r>
            <a:r>
              <a:rPr lang="en" sz="1400"/>
              <a:t> is binary equivalent of the operation</a:t>
            </a:r>
          </a:p>
          <a:p>
            <a:pPr indent="-3175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fetch operands from memory (if necessary)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3362275"/>
            <a:ext cx="8520600" cy="79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update the program counter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3638945"/>
            <a:ext cx="8520600" cy="79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point to the </a:t>
            </a:r>
            <a:r>
              <a:rPr b="1" lang="en" sz="1400"/>
              <a:t>next</a:t>
            </a:r>
            <a:r>
              <a:rPr lang="en" sz="1400"/>
              <a:t> instruction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3847605"/>
            <a:ext cx="8520600" cy="79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	</a:t>
            </a:r>
            <a:r>
              <a:rPr i="1" lang="en"/>
              <a:t>execute</a:t>
            </a:r>
            <a:r>
              <a:rPr lang="en"/>
              <a:t> the instruction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