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Demo:  using sqrt from A2, write dist(P1,P2) which comptes distance function.  Overflow is an issue . . . can check with jnc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Demo:  using sqrt, write sumroot(x,y) which computes sqrt(x) + sqrt(y).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sfu.ca/CourseCentral/295/bbart/refs/reg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11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 Call Protocol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Scratch Registers vs Callee Saved Registers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Function Call Convention/Protocol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ensure compatibility, subprograms (</a:t>
            </a:r>
            <a:r>
              <a:rPr lang="en" u="sng"/>
              <a:t>callees</a:t>
            </a:r>
            <a:r>
              <a:rPr lang="en"/>
              <a:t>) and the programs that call them (</a:t>
            </a:r>
            <a:r>
              <a:rPr lang="en" u="sng"/>
              <a:t>callers</a:t>
            </a:r>
            <a:r>
              <a:rPr lang="en"/>
              <a:t>) obey a protocol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communicate through both stack and registers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2829320"/>
            <a:ext cx="8520600" cy="24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u="sng"/>
              <a:t>scratch register</a:t>
            </a:r>
            <a:r>
              <a:rPr lang="en"/>
              <a:t> is a register whose value may be overwritten freely by the callee, i.e., without creating side-effects in another part of the program.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must preserve values in “</a:t>
            </a:r>
            <a:r>
              <a:rPr lang="en" u="sng"/>
              <a:t>callee saved</a:t>
            </a:r>
            <a:r>
              <a:rPr lang="en"/>
              <a:t>” registers.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not scratch registers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caller data in scratch registers must be preserved before calling function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Ref:  </a:t>
            </a:r>
            <a:r>
              <a:rPr lang="en" u="sng">
                <a:solidFill>
                  <a:schemeClr val="hlink"/>
                </a:solidFill>
                <a:hlinkClick r:id="rId3"/>
              </a:rPr>
              <a:t>regs.html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6712950" y="3191743"/>
            <a:ext cx="1815600" cy="45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saved regs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712950" y="3646204"/>
            <a:ext cx="1815600" cy="45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local vars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712950" y="4100666"/>
            <a:ext cx="1815600" cy="45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argument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build area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712950" y="1840950"/>
            <a:ext cx="1815600" cy="72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712952" y="2561870"/>
            <a:ext cx="1815600" cy="20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arg8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712952" y="2771823"/>
            <a:ext cx="1815600" cy="20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arg7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712952" y="2981777"/>
            <a:ext cx="1815600" cy="20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return address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Protocol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80525"/>
            <a:ext cx="4467300" cy="60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</a:t>
            </a:r>
            <a:r>
              <a:rPr lang="en" sz="1400">
                <a:solidFill>
                  <a:srgbClr val="0000FF"/>
                </a:solidFill>
              </a:rPr>
              <a:t>aller</a:t>
            </a:r>
            <a:r>
              <a:rPr lang="en" sz="1400"/>
              <a:t> preserves caller saved regs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stack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799325" y="2706650"/>
            <a:ext cx="14958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push PC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jmp func_label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732525" y="4545547"/>
            <a:ext cx="21306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pop PC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693800" y="925403"/>
            <a:ext cx="1833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Stack</a:t>
            </a:r>
          </a:p>
        </p:txBody>
      </p:sp>
      <p:sp>
        <p:nvSpPr>
          <p:cNvPr id="79" name="Shape 79"/>
          <p:cNvSpPr txBox="1"/>
          <p:nvPr/>
        </p:nvSpPr>
        <p:spPr>
          <a:xfrm rot="5400000">
            <a:off x="7327345" y="2096318"/>
            <a:ext cx="7083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 … 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6712950" y="1840950"/>
            <a:ext cx="1816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737725"/>
            <a:ext cx="44673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caller</a:t>
            </a:r>
            <a:r>
              <a:rPr lang="en" sz="1400"/>
              <a:t> builds arguments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args 1-6 in regs: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82" name="Shape 82"/>
          <p:cNvCxnSpPr/>
          <p:nvPr/>
        </p:nvCxnSpPr>
        <p:spPr>
          <a:xfrm>
            <a:off x="1611600" y="1704575"/>
            <a:ext cx="5045700" cy="223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2404929"/>
            <a:ext cx="4467300" cy="45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caller</a:t>
            </a:r>
            <a:r>
              <a:rPr lang="en" sz="1400"/>
              <a:t> invokes subroutine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155920"/>
            <a:ext cx="4467300" cy="41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args 7, 8, … on stack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152897" y="1941531"/>
            <a:ext cx="2688300" cy="35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r8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r9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86" name="Shape 86"/>
          <p:cNvCxnSpPr/>
          <p:nvPr/>
        </p:nvCxnSpPr>
        <p:spPr>
          <a:xfrm>
            <a:off x="2602200" y="2359383"/>
            <a:ext cx="3890700" cy="154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6542500" y="2085800"/>
            <a:ext cx="127075" cy="867775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2746921"/>
            <a:ext cx="44673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callee</a:t>
            </a:r>
            <a:r>
              <a:rPr lang="en" sz="1400"/>
              <a:t> preserves callee saved regs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stack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317694" y="2404925"/>
            <a:ext cx="2130600" cy="45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“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call func_label</a:t>
            </a:r>
            <a:r>
              <a:rPr lang="en" sz="1400"/>
              <a:t>”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90" name="Shape 90"/>
          <p:cNvCxnSpPr/>
          <p:nvPr/>
        </p:nvCxnSpPr>
        <p:spPr>
          <a:xfrm>
            <a:off x="4580675" y="2814105"/>
            <a:ext cx="2078400" cy="27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204121"/>
            <a:ext cx="44673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callee</a:t>
            </a:r>
            <a:r>
              <a:rPr lang="en" sz="1400"/>
              <a:t> constructs local vars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stack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1611600" y="3170970"/>
            <a:ext cx="5028900" cy="25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661321"/>
            <a:ext cx="4467300" cy="60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callee</a:t>
            </a:r>
            <a:r>
              <a:rPr lang="en" sz="1400"/>
              <a:t> performs function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prepares return value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1611600" y="3621972"/>
            <a:ext cx="5028900" cy="25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4118521"/>
            <a:ext cx="3302100" cy="86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callee</a:t>
            </a:r>
            <a:r>
              <a:rPr lang="en" sz="1400"/>
              <a:t> recycles local vars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callee</a:t>
            </a:r>
            <a:r>
              <a:rPr lang="en" sz="1400"/>
              <a:t> restores regs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callee</a:t>
            </a:r>
            <a:r>
              <a:rPr lang="en" sz="1400"/>
              <a:t> returns to caller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509103" y="3871328"/>
            <a:ext cx="1572600" cy="35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⟼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880521"/>
            <a:ext cx="44673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caller</a:t>
            </a:r>
            <a:r>
              <a:rPr lang="en" sz="1400"/>
              <a:t> recycles args 7, 8, …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caller</a:t>
            </a:r>
            <a:r>
              <a:rPr lang="en" sz="1400"/>
              <a:t> restores regs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101491" y="4536712"/>
            <a:ext cx="1219200" cy="45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“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 sz="1400"/>
              <a:t>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732525" y="4545547"/>
            <a:ext cx="2130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≡ jumps to next line in caller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711875" y="1239700"/>
            <a:ext cx="1815600" cy="420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>
            <a:off x="8581300" y="1890428"/>
            <a:ext cx="127075" cy="1246559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2" name="Shape 102"/>
          <p:cNvSpPr/>
          <p:nvPr/>
        </p:nvSpPr>
        <p:spPr>
          <a:xfrm flipH="1">
            <a:off x="8581300" y="3255830"/>
            <a:ext cx="127075" cy="1246559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3" name="Shape 103"/>
          <p:cNvSpPr txBox="1"/>
          <p:nvPr/>
        </p:nvSpPr>
        <p:spPr>
          <a:xfrm>
            <a:off x="8679674" y="2304025"/>
            <a:ext cx="549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c</a:t>
            </a:r>
            <a:r>
              <a:rPr lang="en" sz="900">
                <a:solidFill>
                  <a:srgbClr val="0000FF"/>
                </a:solidFill>
              </a:rPr>
              <a:t>aller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679674" y="3675625"/>
            <a:ext cx="549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callee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frame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