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6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B0D65-885D-A977-FA48-50E7DB2A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7518A-5EBC-1A32-D974-D216B0BDE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7594-45DB-6790-460B-85C8D77A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AA900-15A8-B9AE-EB8C-9C3B7DA5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FE215-F9DE-BA7D-E168-C4F7E23A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EC497-CC38-CEB2-95B6-AEE22B6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DB29-41BF-5F6E-0BDE-074E30F47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CCB17-CEA3-E601-DB29-D63099DD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C477B-EC7B-A307-251B-0400B917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547AE-1815-F57F-33CD-80F12637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A11154-AA4D-A781-A222-9DC653D57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F7E66-7921-36AB-D731-6079FA1E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2E56-30A2-50A4-096D-D09DB578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D33F4-9B05-B8BB-6F99-80847816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1C1BC-9777-1CE2-0403-2A55DB7D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59F5-45FB-6D0C-2F34-DAA44915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24874-2718-9208-54F6-0CA34745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EC368-E95B-A3CE-ECF2-330E50E4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49751-41E6-976B-F95D-98BE9FEE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EC9F7-6BAF-FD7A-3527-B0E04B7F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7429-D379-A9B7-BEDB-E0B4FF6A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20841-EB31-240C-EC2F-135F4281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23D65-0596-B656-4014-735B9B4D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E9F6B-FCCC-AD8F-D4C9-D102F1C8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5297C-DBD2-17E7-226C-AB589B0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7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D7FCB-149F-CAF4-37B1-23741275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DB09E-6728-942B-8B7C-E4B84D053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2B04F-2677-7A61-D74A-3662302C9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FBE02-28C2-D5EF-3BCA-12A8BEE8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DDD0-3DE1-F712-31A9-0AF3BE57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22E2A-D934-2DD1-2E86-F2ACCA57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03B3-6494-75B1-0C25-9FD24A85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F4034-D682-730B-2C5A-A2F661DF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74F05-2BE4-6B43-670C-4B1862F13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60371-50D6-C4D6-E4EF-EE0FDF1D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4FC486-9B26-5519-6953-086E242E0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FDA17F-F07E-D862-D72E-037D33D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F576B9-A6A2-05F8-4B3B-5C9D74BA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FBC5E-911D-CE86-F853-36B32DCA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92848-DBFB-C7AB-6C42-C68520E4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1F2C7-3805-DB8E-BFE8-1B480B99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AE92A-ABE9-DF6D-EE6C-44569A57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794DC-504C-D8A8-20C2-D4DC75D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473382-DFD7-8932-C5B2-165F44B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92ACF-CB27-FD0B-0822-5BA85181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1CF286-ED7C-9DBD-64DE-D6048D8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2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44D3D-8606-C58C-3EE6-035763FC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7B8B-9862-0906-A95A-84E55B3A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748AA-1274-1DA4-970C-63A348D9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10ADF-D273-C714-B4BF-906D51CF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7C6FB-5569-C965-D554-CB2A9E4F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B4BBD-F61D-BC3E-27EF-83B632A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2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14BE-8838-BFB6-DC40-AF55910F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D91BE2-4F63-BA05-87C7-992AAC6F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2100E-4973-4460-E58A-2F5B5483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A99FA-5B32-DD86-C31B-7BD59E2C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9292B-ADF9-0A15-33E0-8CD0CE6E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0949-4766-2D87-EFEF-DF39067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7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F140A8-49FF-DF38-0F30-DD1979A5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7DAB0-100E-DEED-1A63-E9502B3D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3800B-E613-6CA1-639B-C43E55FC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882D-27AD-408A-A23B-55080F538332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E4A3C-3BE1-DA64-B078-A1836F40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DF231-C703-55F7-C172-432CCA918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8AD4-241B-45BC-876F-75C28FE7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B4B0A6-AFEF-9538-944B-232B8D4F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40" y="1660434"/>
            <a:ext cx="7194920" cy="35371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B47DD2-7155-2121-B4B8-6F760B2991A8}"/>
              </a:ext>
            </a:extLst>
          </p:cNvPr>
          <p:cNvSpPr txBox="1"/>
          <p:nvPr/>
        </p:nvSpPr>
        <p:spPr>
          <a:xfrm>
            <a:off x="2613660" y="1767840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User A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D02AC8-9D56-3AC3-25A6-D8B400FB62CC}"/>
              </a:ext>
            </a:extLst>
          </p:cNvPr>
          <p:cNvSpPr txBox="1"/>
          <p:nvPr/>
        </p:nvSpPr>
        <p:spPr>
          <a:xfrm>
            <a:off x="2613660" y="4758929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User A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88F8E8-65FD-D6BB-7971-D91EA8BD5A28}"/>
              </a:ext>
            </a:extLst>
          </p:cNvPr>
          <p:cNvSpPr txBox="1"/>
          <p:nvPr/>
        </p:nvSpPr>
        <p:spPr>
          <a:xfrm>
            <a:off x="9053380" y="1775460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User B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E257D-B88C-EA8A-D82F-88B952563C50}"/>
              </a:ext>
            </a:extLst>
          </p:cNvPr>
          <p:cNvSpPr txBox="1"/>
          <p:nvPr/>
        </p:nvSpPr>
        <p:spPr>
          <a:xfrm>
            <a:off x="9053380" y="4774168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User B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493E0E-6733-6BAA-32BA-E1CB072A2ADB}"/>
              </a:ext>
            </a:extLst>
          </p:cNvPr>
          <p:cNvSpPr txBox="1"/>
          <p:nvPr/>
        </p:nvSpPr>
        <p:spPr>
          <a:xfrm>
            <a:off x="3467100" y="1767839"/>
            <a:ext cx="126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Agora Chat Server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AFB392-3810-C663-42E6-50A31967C85B}"/>
              </a:ext>
            </a:extLst>
          </p:cNvPr>
          <p:cNvSpPr txBox="1"/>
          <p:nvPr/>
        </p:nvSpPr>
        <p:spPr>
          <a:xfrm>
            <a:off x="3467100" y="4774168"/>
            <a:ext cx="126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Agora Chat Server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854031-750C-6F82-00F2-63E1BA03F1A0}"/>
              </a:ext>
            </a:extLst>
          </p:cNvPr>
          <p:cNvSpPr txBox="1"/>
          <p:nvPr/>
        </p:nvSpPr>
        <p:spPr>
          <a:xfrm>
            <a:off x="6824121" y="1767838"/>
            <a:ext cx="777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APNs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65487-FA40-1DE9-4966-05C373E758D6}"/>
              </a:ext>
            </a:extLst>
          </p:cNvPr>
          <p:cNvSpPr txBox="1"/>
          <p:nvPr/>
        </p:nvSpPr>
        <p:spPr>
          <a:xfrm>
            <a:off x="6759762" y="4774167"/>
            <a:ext cx="777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APNs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1BE88A-572A-01DF-82CC-48D91B937CA9}"/>
              </a:ext>
            </a:extLst>
          </p:cNvPr>
          <p:cNvSpPr txBox="1"/>
          <p:nvPr/>
        </p:nvSpPr>
        <p:spPr>
          <a:xfrm>
            <a:off x="7011224" y="2445300"/>
            <a:ext cx="236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1. Request a push token (device token).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95BB82-9040-5E36-F9C1-29EF6CAACD35}"/>
              </a:ext>
            </a:extLst>
          </p:cNvPr>
          <p:cNvSpPr txBox="1"/>
          <p:nvPr/>
        </p:nvSpPr>
        <p:spPr>
          <a:xfrm>
            <a:off x="7011224" y="2699143"/>
            <a:ext cx="246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2. Return the push token (device token).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10FAB0-9185-5E48-5982-7C5D5AD7856A}"/>
              </a:ext>
            </a:extLst>
          </p:cNvPr>
          <p:cNvSpPr txBox="1"/>
          <p:nvPr/>
        </p:nvSpPr>
        <p:spPr>
          <a:xfrm>
            <a:off x="4099560" y="2952986"/>
            <a:ext cx="472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3. Upload the push certificate and the push token (device token).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41988F-7DE1-9306-6A54-AED72966D520}"/>
              </a:ext>
            </a:extLst>
          </p:cNvPr>
          <p:cNvSpPr txBox="1"/>
          <p:nvPr/>
        </p:nvSpPr>
        <p:spPr>
          <a:xfrm>
            <a:off x="2843084" y="3157063"/>
            <a:ext cx="262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4. Send a message.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D123FD-3F6E-D5CE-DF73-9BE08A4FFC71}"/>
              </a:ext>
            </a:extLst>
          </p:cNvPr>
          <p:cNvSpPr txBox="1"/>
          <p:nvPr/>
        </p:nvSpPr>
        <p:spPr>
          <a:xfrm>
            <a:off x="4069908" y="3429000"/>
            <a:ext cx="262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5. Check whether User B is online.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BF6965-579A-6792-1644-D04771BB369C}"/>
              </a:ext>
            </a:extLst>
          </p:cNvPr>
          <p:cNvSpPr txBox="1"/>
          <p:nvPr/>
        </p:nvSpPr>
        <p:spPr>
          <a:xfrm>
            <a:off x="4031808" y="3795490"/>
            <a:ext cx="308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6. Determine whether APN is used by User B.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E40196-5254-30ED-28C1-5E4BF5C496B3}"/>
              </a:ext>
            </a:extLst>
          </p:cNvPr>
          <p:cNvSpPr txBox="1"/>
          <p:nvPr/>
        </p:nvSpPr>
        <p:spPr>
          <a:xfrm>
            <a:off x="4031808" y="4156015"/>
            <a:ext cx="308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7. Send the message.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68EBDF-71C8-1D61-4286-12FBB65FECEA}"/>
              </a:ext>
            </a:extLst>
          </p:cNvPr>
          <p:cNvSpPr txBox="1"/>
          <p:nvPr/>
        </p:nvSpPr>
        <p:spPr>
          <a:xfrm>
            <a:off x="7011224" y="4399395"/>
            <a:ext cx="308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Bahnschrift" panose="020B0502040204020203" pitchFamily="34" charset="0"/>
                <a:cs typeface="Arial" panose="020B0604020202020204" pitchFamily="34" charset="0"/>
              </a:rPr>
              <a:t>8. Send the push notification.</a:t>
            </a:r>
            <a:endParaRPr lang="zh-CN" altLang="en-US" sz="1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7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32A567E8-F2D9-BCFE-6F4C-E0BA98A0901B}"/>
              </a:ext>
            </a:extLst>
          </p:cNvPr>
          <p:cNvGrpSpPr/>
          <p:nvPr/>
        </p:nvGrpSpPr>
        <p:grpSpPr>
          <a:xfrm>
            <a:off x="2104820" y="1803316"/>
            <a:ext cx="9576640" cy="3251367"/>
            <a:chOff x="2104820" y="1803316"/>
            <a:chExt cx="9576640" cy="325136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F26D38F-D2DB-FC1E-8207-38E0055B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4820" y="1803316"/>
              <a:ext cx="7982360" cy="325136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597233-E4E7-295B-8B8F-852C622A822A}"/>
                </a:ext>
              </a:extLst>
            </p:cNvPr>
            <p:cNvSpPr txBox="1"/>
            <p:nvPr/>
          </p:nvSpPr>
          <p:spPr>
            <a:xfrm>
              <a:off x="2232660" y="1950720"/>
              <a:ext cx="60198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User A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5D19B4-CC91-5012-77AA-64BC4188DF20}"/>
                </a:ext>
              </a:extLst>
            </p:cNvPr>
            <p:cNvSpPr txBox="1"/>
            <p:nvPr/>
          </p:nvSpPr>
          <p:spPr>
            <a:xfrm>
              <a:off x="2232660" y="4661060"/>
              <a:ext cx="60198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User A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1C93D1-AC3C-6936-B7B9-F5381844A5CF}"/>
                </a:ext>
              </a:extLst>
            </p:cNvPr>
            <p:cNvSpPr txBox="1"/>
            <p:nvPr/>
          </p:nvSpPr>
          <p:spPr>
            <a:xfrm>
              <a:off x="8039920" y="1950718"/>
              <a:ext cx="64008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User B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933F472-008A-64AE-4282-A1B2565E2DEA}"/>
                </a:ext>
              </a:extLst>
            </p:cNvPr>
            <p:cNvSpPr txBox="1"/>
            <p:nvPr/>
          </p:nvSpPr>
          <p:spPr>
            <a:xfrm>
              <a:off x="8039920" y="4661058"/>
              <a:ext cx="64008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User B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C13BE4-0360-BB3C-913A-9244CFBE23BD}"/>
                </a:ext>
              </a:extLst>
            </p:cNvPr>
            <p:cNvSpPr txBox="1"/>
            <p:nvPr/>
          </p:nvSpPr>
          <p:spPr>
            <a:xfrm>
              <a:off x="2962480" y="1950718"/>
              <a:ext cx="126492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Agora Chat Server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24B9C78-1862-E542-AE7E-D04AAFCA3BD6}"/>
                </a:ext>
              </a:extLst>
            </p:cNvPr>
            <p:cNvSpPr txBox="1"/>
            <p:nvPr/>
          </p:nvSpPr>
          <p:spPr>
            <a:xfrm>
              <a:off x="2999320" y="4646322"/>
              <a:ext cx="126492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Agora Chat Server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DA877A2-A451-F2C2-2803-E5B48721EFF7}"/>
                </a:ext>
              </a:extLst>
            </p:cNvPr>
            <p:cNvSpPr txBox="1"/>
            <p:nvPr/>
          </p:nvSpPr>
          <p:spPr>
            <a:xfrm>
              <a:off x="5982523" y="1958338"/>
              <a:ext cx="777238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FCM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4545520-160E-61E2-848F-9DA541ACF96A}"/>
                </a:ext>
              </a:extLst>
            </p:cNvPr>
            <p:cNvSpPr txBox="1"/>
            <p:nvPr/>
          </p:nvSpPr>
          <p:spPr>
            <a:xfrm>
              <a:off x="6049431" y="4661058"/>
              <a:ext cx="777238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FCM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8964F44-A93C-D6BF-373C-3456350738DC}"/>
                </a:ext>
              </a:extLst>
            </p:cNvPr>
            <p:cNvSpPr txBox="1"/>
            <p:nvPr/>
          </p:nvSpPr>
          <p:spPr>
            <a:xfrm>
              <a:off x="6165348" y="2551824"/>
              <a:ext cx="2362196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2. Request a push token (device token).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C91746E-23EC-7DA1-3A94-50DBFAA259E9}"/>
                </a:ext>
              </a:extLst>
            </p:cNvPr>
            <p:cNvSpPr txBox="1"/>
            <p:nvPr/>
          </p:nvSpPr>
          <p:spPr>
            <a:xfrm>
              <a:off x="6157784" y="2801479"/>
              <a:ext cx="2468056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3. Return the push token (device token).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7E11B7-8AF2-FA5B-BA69-70D8A6704F06}"/>
                </a:ext>
              </a:extLst>
            </p:cNvPr>
            <p:cNvSpPr txBox="1"/>
            <p:nvPr/>
          </p:nvSpPr>
          <p:spPr>
            <a:xfrm>
              <a:off x="3532311" y="2996584"/>
              <a:ext cx="4723576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4. Upload the push certificate and the push token (device token).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F954C5-F602-9A8E-73E3-68DC39C1A1C7}"/>
                </a:ext>
              </a:extLst>
            </p:cNvPr>
            <p:cNvSpPr txBox="1"/>
            <p:nvPr/>
          </p:nvSpPr>
          <p:spPr>
            <a:xfrm>
              <a:off x="2459504" y="3224819"/>
              <a:ext cx="2620458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5. Send a message.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7B4E9A9-FCCF-FB66-1CAD-56C95F3721FB}"/>
                </a:ext>
              </a:extLst>
            </p:cNvPr>
            <p:cNvSpPr txBox="1"/>
            <p:nvPr/>
          </p:nvSpPr>
          <p:spPr>
            <a:xfrm>
              <a:off x="3537326" y="3468908"/>
              <a:ext cx="2620458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6. Check whether User B is online.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7526BD-3F16-2BE3-B935-40D06D5E28E2}"/>
                </a:ext>
              </a:extLst>
            </p:cNvPr>
            <p:cNvSpPr txBox="1"/>
            <p:nvPr/>
          </p:nvSpPr>
          <p:spPr>
            <a:xfrm>
              <a:off x="3537326" y="3766553"/>
              <a:ext cx="308527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7. Determine whether FCM is used by User B.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A6A412-F938-B8B1-A102-E3E43F730C45}"/>
                </a:ext>
              </a:extLst>
            </p:cNvPr>
            <p:cNvSpPr txBox="1"/>
            <p:nvPr/>
          </p:nvSpPr>
          <p:spPr>
            <a:xfrm>
              <a:off x="3544952" y="4092083"/>
              <a:ext cx="1743328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8. Send the message.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ABA711E-E9E8-ABEF-9BF9-07057D2550E3}"/>
                </a:ext>
              </a:extLst>
            </p:cNvPr>
            <p:cNvSpPr txBox="1"/>
            <p:nvPr/>
          </p:nvSpPr>
          <p:spPr>
            <a:xfrm>
              <a:off x="6204324" y="4301837"/>
              <a:ext cx="1827976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9. Send the push notification.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3F52CE-7AC1-9AC9-3FD3-930FA9FBD88C}"/>
                </a:ext>
              </a:extLst>
            </p:cNvPr>
            <p:cNvSpPr txBox="1"/>
            <p:nvPr/>
          </p:nvSpPr>
          <p:spPr>
            <a:xfrm>
              <a:off x="8280364" y="2130822"/>
              <a:ext cx="34010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1. Initialize the FCM SDK to </a:t>
              </a:r>
            </a:p>
            <a:p>
              <a:r>
                <a:rPr lang="en-US" altLang="zh-CN" sz="950" dirty="0">
                  <a:latin typeface="Bahnschrift" panose="020B0502040204020203" pitchFamily="34" charset="0"/>
                  <a:cs typeface="Arial" panose="020B0604020202020204" pitchFamily="34" charset="0"/>
                </a:rPr>
                <a:t>check whether FCM is used.</a:t>
              </a:r>
              <a:endParaRPr lang="zh-CN" altLang="en-US" sz="950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24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191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Bahnschrift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haoxiuwen2000@163.com</dc:creator>
  <cp:lastModifiedBy>haoxiuwen2000@163.com</cp:lastModifiedBy>
  <cp:revision>1</cp:revision>
  <dcterms:created xsi:type="dcterms:W3CDTF">2023-07-31T02:32:36Z</dcterms:created>
  <dcterms:modified xsi:type="dcterms:W3CDTF">2023-07-31T02:38:12Z</dcterms:modified>
</cp:coreProperties>
</file>