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0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4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3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6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6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7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4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1467-6C65-4FD2-9F88-B4654E431E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0423-CC46-4239-A4A2-0B43E6610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借助</a:t>
            </a:r>
            <a:r>
              <a:rPr lang="en-US" altLang="zh-CN" sz="4400" dirty="0" err="1" smtClean="0"/>
              <a:t>.</a:t>
            </a:r>
            <a:r>
              <a:rPr lang="en-US" altLang="zh-CN" sz="4400" dirty="0" err="1"/>
              <a:t>N</a:t>
            </a:r>
            <a:r>
              <a:rPr lang="en-US" altLang="zh-CN" sz="4400" dirty="0" err="1" smtClean="0"/>
              <a:t>et</a:t>
            </a:r>
            <a:r>
              <a:rPr lang="en-US" altLang="zh-CN" sz="4400" dirty="0" smtClean="0"/>
              <a:t> Core </a:t>
            </a:r>
            <a:r>
              <a:rPr lang="zh-CN" altLang="en-US" sz="4400" dirty="0"/>
              <a:t>分享</a:t>
            </a:r>
            <a:r>
              <a:rPr lang="en-US" altLang="zh-CN" sz="4400" dirty="0"/>
              <a:t>4</a:t>
            </a:r>
            <a:r>
              <a:rPr lang="zh-CN" altLang="en-US" sz="4400" dirty="0"/>
              <a:t>个设计模式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模板方法模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 smtClean="0"/>
              <a:t>组</a:t>
            </a:r>
            <a:r>
              <a:rPr lang="zh-CN" altLang="en-US" dirty="0"/>
              <a:t>合模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 smtClean="0"/>
              <a:t>外</a:t>
            </a:r>
            <a:r>
              <a:rPr lang="zh-CN" altLang="en-US" dirty="0"/>
              <a:t>观模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 smtClean="0"/>
              <a:t>享</a:t>
            </a:r>
            <a:r>
              <a:rPr lang="zh-CN" altLang="en-US" dirty="0"/>
              <a:t>元模式</a:t>
            </a:r>
          </a:p>
        </p:txBody>
      </p:sp>
    </p:spTree>
    <p:extLst>
      <p:ext uri="{BB962C8B-B14F-4D97-AF65-F5344CB8AC3E}">
        <p14:creationId xmlns:p14="http://schemas.microsoft.com/office/powerpoint/2010/main" val="274406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享元模式（</a:t>
            </a:r>
            <a:r>
              <a:rPr lang="zh-CN" altLang="en-US" dirty="0"/>
              <a:t>结构型模式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/>
              <a:t>享元模式（</a:t>
            </a:r>
            <a:r>
              <a:rPr lang="en-US" altLang="zh-CN" sz="1800" b="1" dirty="0"/>
              <a:t>Flyweight Pattern</a:t>
            </a:r>
            <a:r>
              <a:rPr lang="zh-CN" altLang="en-US" sz="1800" b="1" dirty="0"/>
              <a:t>）</a:t>
            </a:r>
            <a:r>
              <a:rPr lang="zh-CN" altLang="en-US" sz="1800" dirty="0"/>
              <a:t>主要用于减少创建对象的数量，以减少内存占用和提高性能。这种类型的设计模式属于结构型模式，它提供了减少对象数量从而改善应用所需的对象结构的方式。（换句话说就是共享对象，在某些对象需要重复创建，且最终只需要得到单一结果的情况下使用。）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主要解决：</a:t>
            </a:r>
            <a:r>
              <a:rPr lang="zh-CN" altLang="en-US" sz="1800" dirty="0"/>
              <a:t>在有大量对象时，有可能会造成内存溢出，我们把其中共同的部分抽象出来，如果有相同的业务请求，直接返回在内存中已有的对象，避免重新创建。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何时使用：</a:t>
            </a:r>
            <a:r>
              <a:rPr lang="zh-CN" altLang="en-US" sz="1800" dirty="0"/>
              <a:t> </a:t>
            </a:r>
            <a:r>
              <a:rPr lang="en-US" altLang="zh-CN" sz="1800" dirty="0"/>
              <a:t>1</a:t>
            </a:r>
            <a:r>
              <a:rPr lang="zh-CN" altLang="en-US" sz="1800" dirty="0"/>
              <a:t>、系统中有大量对象。 </a:t>
            </a:r>
            <a:r>
              <a:rPr lang="en-US" altLang="zh-CN" sz="1800" dirty="0"/>
              <a:t>2</a:t>
            </a:r>
            <a:r>
              <a:rPr lang="zh-CN" altLang="en-US" sz="1800" dirty="0"/>
              <a:t>、这些对象消耗大量内存。 </a:t>
            </a:r>
            <a:r>
              <a:rPr lang="en-US" altLang="zh-CN" sz="1800" dirty="0"/>
              <a:t>3</a:t>
            </a:r>
            <a:r>
              <a:rPr lang="zh-CN" altLang="en-US" sz="1800" dirty="0"/>
              <a:t>、这些对象的状态大部分可以外部化。 </a:t>
            </a:r>
            <a:r>
              <a:rPr lang="en-US" altLang="zh-CN" sz="1800" dirty="0"/>
              <a:t>4</a:t>
            </a:r>
            <a:r>
              <a:rPr lang="zh-CN" altLang="en-US" sz="1800" dirty="0"/>
              <a:t>、这些对象可以按照内蕴状态分为很多组，当把外蕴对象从对象中剔除出来时，每一组对象都可以用一个对象来代替。 </a:t>
            </a:r>
            <a:r>
              <a:rPr lang="en-US" altLang="zh-CN" sz="1800" dirty="0"/>
              <a:t>5</a:t>
            </a:r>
            <a:r>
              <a:rPr lang="zh-CN" altLang="en-US" sz="1800" dirty="0"/>
              <a:t>、系统不依赖于这些对象身份，这些对象是不可分辨的。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关键代码：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HashMap</a:t>
            </a:r>
            <a:r>
              <a:rPr lang="en-US" altLang="zh-CN" sz="1800" dirty="0"/>
              <a:t> </a:t>
            </a:r>
            <a:r>
              <a:rPr lang="zh-CN" altLang="en-US" sz="1800" dirty="0"/>
              <a:t>存储这些对象。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优点：</a:t>
            </a:r>
            <a:r>
              <a:rPr lang="zh-CN" altLang="en-US" sz="1800" dirty="0"/>
              <a:t>大大减少对象的创建，降低系统的内存，使效率提高。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缺点：</a:t>
            </a:r>
            <a:r>
              <a:rPr lang="zh-CN" altLang="en-US" sz="1800" dirty="0"/>
              <a:t>提高了系统的复杂度，需要分离出外部状态和内部状态，而且外部状态具有固有化的性质，不应该随着内部状态的变化而变化，否则会造成系统的混乱。</a:t>
            </a:r>
            <a:endParaRPr lang="zh-CN" altLang="en-US" sz="1800" dirty="0" smtClean="0">
              <a:effectLst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757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5790" y="3243530"/>
            <a:ext cx="4132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Q&amp;A</a:t>
            </a:r>
          </a:p>
          <a:p>
            <a:pPr algn="ctr"/>
            <a:endParaRPr lang="en-US" altLang="zh-CN" sz="3600" dirty="0" smtClean="0"/>
          </a:p>
          <a:p>
            <a:pPr algn="ctr"/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76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计模式类型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01742"/>
              </p:ext>
            </p:extLst>
          </p:nvPr>
        </p:nvGraphicFramePr>
        <p:xfrm>
          <a:off x="838200" y="1822115"/>
          <a:ext cx="9694653" cy="4358358"/>
        </p:xfrm>
        <a:graphic>
          <a:graphicData uri="http://schemas.openxmlformats.org/drawingml/2006/table">
            <a:tbl>
              <a:tblPr/>
              <a:tblGrid>
                <a:gridCol w="5122653"/>
                <a:gridCol w="4572000"/>
              </a:tblGrid>
              <a:tr h="89258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创建型模式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这些设计模式提供了一种在创建对象的同时隐藏创建逻辑的方式，而不是使用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new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运算符直接实例化对象。这使得程序在判断针对某个给定实例需要创建哪些对象时更加灵活。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5786" marR="55786" marT="27893" marB="27893"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工厂模式（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Factory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抽象工厂模式（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Abstract Factory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单例模式（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Singleton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建造者模式（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Builder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原型模式（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Prototype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5786" marR="55786" marT="27893" marB="27893"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66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结构型模式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这些设计模式关注类和对象的组合。继承的概念被用来组合接口和定义组合对象获得新功能的方式。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5786" marR="55786" marT="27893" marB="27893"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适配器模式（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Adapter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桥接模式（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Bridge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过滤器模式（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Filter、Criteria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DF402A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组合模式（</a:t>
                      </a:r>
                      <a:r>
                        <a:rPr lang="en-US" sz="1100" b="0" i="0" u="none" strike="noStrike" dirty="0">
                          <a:solidFill>
                            <a:srgbClr val="DF402A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Composite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装饰器模式（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Decorator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DF402A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外观模式（</a:t>
                      </a:r>
                      <a:r>
                        <a:rPr lang="en-US" sz="1100" b="0" i="0" u="none" strike="noStrike" dirty="0">
                          <a:solidFill>
                            <a:srgbClr val="DF402A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Facade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DF402A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享元模式（</a:t>
                      </a:r>
                      <a:r>
                        <a:rPr lang="en-US" sz="1100" b="0" i="0" u="none" strike="noStrike" dirty="0">
                          <a:solidFill>
                            <a:srgbClr val="DF402A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Flyweight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代理模式（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Proxy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5786" marR="55786" marT="27893" marB="27893"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06409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行为型模式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这些设计模式特别关注对象之间的通信。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5786" marR="55786" marT="27893" marB="27893"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责任链模式（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Chain of Responsibility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命令模式（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Command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解释器模式（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Interpreter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迭代器模式（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Iterator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中介者模式（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Mediator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备忘录模式（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Memento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观察者模式（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Observer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State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空对象模式（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Null Object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策略模式（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Strategy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DF402A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模板模式（</a:t>
                      </a:r>
                      <a:r>
                        <a:rPr lang="en-US" sz="1100" b="0" i="0" u="none" strike="noStrike" dirty="0">
                          <a:solidFill>
                            <a:srgbClr val="DF402A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Template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访问者模式（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Visitor Pattern）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5786" marR="55786" marT="27893" marB="27893">
                    <a:lnL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94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模板方法（</a:t>
            </a:r>
            <a:r>
              <a:rPr lang="zh-CN" altLang="en-US" dirty="0"/>
              <a:t>行为型模式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故事背景：</a:t>
            </a:r>
            <a:endParaRPr lang="en-US" altLang="zh-CN" b="1" dirty="0" smtClean="0"/>
          </a:p>
          <a:p>
            <a:pPr lvl="1"/>
            <a:r>
              <a:rPr lang="zh-CN" altLang="en-US" sz="2000" b="1" dirty="0" smtClean="0"/>
              <a:t>从前上学买不起试卷，老师把题写黑板上，学生在答题的时候，需要各自把题抄一遍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后来有</a:t>
            </a:r>
            <a:r>
              <a:rPr lang="zh-CN" altLang="en-US" sz="2000" b="1" dirty="0"/>
              <a:t>了试卷，大家不用再抄题，</a:t>
            </a:r>
            <a:r>
              <a:rPr lang="zh-CN" altLang="en-US" sz="2000" b="1" dirty="0" smtClean="0"/>
              <a:t>把答案写在试卷上</a:t>
            </a:r>
            <a:endParaRPr lang="en-US" altLang="zh-CN" sz="2000" b="1" dirty="0" smtClean="0"/>
          </a:p>
          <a:p>
            <a:pPr lvl="1"/>
            <a:r>
              <a:rPr lang="zh-CN" altLang="en-US" sz="2000" b="1" dirty="0"/>
              <a:t>现</a:t>
            </a:r>
            <a:r>
              <a:rPr lang="zh-CN" altLang="en-US" sz="2000" b="1" dirty="0" smtClean="0"/>
              <a:t>在考试越来越标准化，引入答题卡进行机器阅卷，学生只需在答题卡上答题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5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模板方法（</a:t>
            </a:r>
            <a:r>
              <a:rPr lang="zh-CN" altLang="en-US" dirty="0"/>
              <a:t>行为型模式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/>
              <a:t>模板模式（</a:t>
            </a:r>
            <a:r>
              <a:rPr lang="en-US" altLang="zh-CN" sz="1800" b="1" dirty="0"/>
              <a:t>Template Pattern</a:t>
            </a:r>
            <a:r>
              <a:rPr lang="zh-CN" altLang="en-US" sz="1800" b="1" dirty="0"/>
              <a:t>）</a:t>
            </a:r>
            <a:r>
              <a:rPr lang="zh-CN" altLang="en-US" sz="1800" dirty="0"/>
              <a:t>，一个抽象类公开定义了执行它的方法的方式</a:t>
            </a:r>
            <a:r>
              <a:rPr lang="en-US" altLang="zh-CN" sz="1800" dirty="0"/>
              <a:t>/</a:t>
            </a:r>
            <a:r>
              <a:rPr lang="zh-CN" altLang="en-US" sz="1800" dirty="0"/>
              <a:t>模板。它的子类可以按需要重写方法实现，但调用将以抽象类中定义的方式进行。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主要解决：</a:t>
            </a:r>
            <a:r>
              <a:rPr lang="zh-CN" altLang="en-US" sz="1800" dirty="0"/>
              <a:t>一些方法通用，却在每一个子类都重新写了这一方法。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何时使用：</a:t>
            </a:r>
            <a:r>
              <a:rPr lang="zh-CN" altLang="en-US" sz="1800" dirty="0"/>
              <a:t>有一些通用的方法。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 smtClean="0"/>
              <a:t>优</a:t>
            </a:r>
            <a:r>
              <a:rPr lang="zh-CN" altLang="en-US" sz="1800" b="1" dirty="0"/>
              <a:t>点：</a:t>
            </a:r>
            <a:r>
              <a:rPr lang="zh-CN" altLang="en-US" sz="1800" dirty="0"/>
              <a:t> </a:t>
            </a:r>
            <a:r>
              <a:rPr lang="en-US" altLang="zh-CN" sz="1800" dirty="0"/>
              <a:t>1</a:t>
            </a:r>
            <a:r>
              <a:rPr lang="zh-CN" altLang="en-US" sz="1800" dirty="0"/>
              <a:t>、封装不变部分，扩展可变部分。 </a:t>
            </a:r>
            <a:r>
              <a:rPr lang="en-US" altLang="zh-CN" sz="1800" dirty="0"/>
              <a:t>2</a:t>
            </a:r>
            <a:r>
              <a:rPr lang="zh-CN" altLang="en-US" sz="1800" dirty="0"/>
              <a:t>、提取公共代码，便于维护。 </a:t>
            </a:r>
            <a:r>
              <a:rPr lang="en-US" altLang="zh-CN" sz="1800" dirty="0"/>
              <a:t>3</a:t>
            </a:r>
            <a:r>
              <a:rPr lang="zh-CN" altLang="en-US" sz="1800" dirty="0"/>
              <a:t>、行为由父类控制，子类实现。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缺点：</a:t>
            </a:r>
            <a:r>
              <a:rPr lang="zh-CN" altLang="en-US" sz="1800" dirty="0"/>
              <a:t>每一个不同的实现都需要一个子类来实现，导致类的个数增加，使得系统更加庞大。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使用场景：</a:t>
            </a:r>
            <a:r>
              <a:rPr lang="zh-CN" altLang="en-US" sz="1800" dirty="0"/>
              <a:t> </a:t>
            </a:r>
            <a:r>
              <a:rPr lang="en-US" altLang="zh-CN" sz="1800" dirty="0"/>
              <a:t>1</a:t>
            </a:r>
            <a:r>
              <a:rPr lang="zh-CN" altLang="en-US" sz="1800" dirty="0"/>
              <a:t>、有多个子类共有的方法，且逻辑相同。 </a:t>
            </a:r>
            <a:r>
              <a:rPr lang="en-US" altLang="zh-CN" sz="1800" dirty="0"/>
              <a:t>2</a:t>
            </a:r>
            <a:r>
              <a:rPr lang="zh-CN" altLang="en-US" sz="1800" dirty="0"/>
              <a:t>、重要的、复杂的方法，可以考虑作为模板方法。</a:t>
            </a:r>
            <a:endParaRPr lang="zh-CN" altLang="en-US" sz="1800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99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组合模式（</a:t>
            </a:r>
            <a:r>
              <a:rPr lang="zh-CN" altLang="en-US" dirty="0"/>
              <a:t>结构型模式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故事背</a:t>
            </a:r>
            <a:r>
              <a:rPr lang="zh-CN" altLang="en-US" b="1" dirty="0" smtClean="0"/>
              <a:t>景</a:t>
            </a:r>
            <a:endParaRPr lang="en-US" altLang="zh-CN" b="1" dirty="0" smtClean="0"/>
          </a:p>
          <a:p>
            <a:pPr lvl="1"/>
            <a:r>
              <a:rPr lang="zh-CN" altLang="en-US" sz="1800" b="1" dirty="0"/>
              <a:t>开</a:t>
            </a:r>
            <a:r>
              <a:rPr lang="zh-CN" altLang="en-US" sz="1800" b="1" dirty="0" smtClean="0"/>
              <a:t>发一个在全国许多城市都有分校机构的大公司做办公管理系统，总部有人力资源、财务、运营等部门。北京是总部，在全国几大城市设有分公司或办事处，总部的人力资源、财务等部门分公司或办事处也都需要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12" y="3518768"/>
            <a:ext cx="90487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组合模式（</a:t>
            </a:r>
            <a:r>
              <a:rPr lang="zh-CN" altLang="en-US" dirty="0" smtClean="0"/>
              <a:t>结构型模式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/>
              <a:t>组</a:t>
            </a:r>
            <a:r>
              <a:rPr lang="zh-CN" altLang="en-US" sz="1800" b="1" dirty="0"/>
              <a:t>合模式（</a:t>
            </a:r>
            <a:r>
              <a:rPr lang="en-US" altLang="zh-CN" sz="1800" b="1" dirty="0"/>
              <a:t>Composite Pattern</a:t>
            </a:r>
            <a:r>
              <a:rPr lang="zh-CN" altLang="en-US" sz="1800" b="1" dirty="0"/>
              <a:t>）</a:t>
            </a:r>
            <a:r>
              <a:rPr lang="zh-CN" altLang="en-US" sz="1800" dirty="0"/>
              <a:t>，又叫部分整体模式，是用于把一组相似的对象当作一个单一的对象。组合模式依据树形结构来组合对象，用来表示部分以及整体层次</a:t>
            </a:r>
            <a:r>
              <a:rPr lang="zh-CN" altLang="en-US" sz="1800" dirty="0" smtClean="0"/>
              <a:t>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主要解决：</a:t>
            </a:r>
            <a:r>
              <a:rPr lang="zh-CN" altLang="en-US" sz="1800" dirty="0"/>
              <a:t>它在我们树型结构的问题中，模糊了简单元素和复杂元素的概念，客户程序可以像处理简单元素一样来处理复杂元素，从而使得客户程序与复杂元素的内部结构解耦。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何时使用：</a:t>
            </a:r>
            <a:r>
              <a:rPr lang="zh-CN" altLang="en-US" sz="1800" dirty="0"/>
              <a:t> </a:t>
            </a:r>
            <a:r>
              <a:rPr lang="en-US" altLang="zh-CN" sz="1800" dirty="0"/>
              <a:t>1</a:t>
            </a:r>
            <a:r>
              <a:rPr lang="zh-CN" altLang="en-US" sz="1800" dirty="0"/>
              <a:t>、您想表示对象的部分</a:t>
            </a:r>
            <a:r>
              <a:rPr lang="en-US" altLang="zh-CN" sz="1800" dirty="0"/>
              <a:t>-</a:t>
            </a:r>
            <a:r>
              <a:rPr lang="zh-CN" altLang="en-US" sz="1800" dirty="0"/>
              <a:t>整体层次结构（树形结构）。 </a:t>
            </a:r>
            <a:r>
              <a:rPr lang="en-US" altLang="zh-CN" sz="1800" dirty="0"/>
              <a:t>2</a:t>
            </a:r>
            <a:r>
              <a:rPr lang="zh-CN" altLang="en-US" sz="1800" dirty="0"/>
              <a:t>、您希望用户忽略组合对象与单个对象的不同，用户将统一地使用组合结构中的所有对象。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关键代码：</a:t>
            </a:r>
            <a:r>
              <a:rPr lang="zh-CN" altLang="en-US" sz="1800" dirty="0"/>
              <a:t>树枝内部组合该接口，并且含有内部属性 </a:t>
            </a:r>
            <a:r>
              <a:rPr lang="en-US" altLang="zh-CN" sz="1800" dirty="0"/>
              <a:t>List</a:t>
            </a:r>
            <a:r>
              <a:rPr lang="zh-CN" altLang="en-US" sz="1800" dirty="0"/>
              <a:t>，里面放 </a:t>
            </a:r>
            <a:r>
              <a:rPr lang="en-US" altLang="zh-CN" sz="1800" dirty="0"/>
              <a:t>Component</a:t>
            </a:r>
            <a:r>
              <a:rPr lang="zh-CN" altLang="en-US" sz="1800" dirty="0"/>
              <a:t>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优点：</a:t>
            </a:r>
            <a:r>
              <a:rPr lang="zh-CN" altLang="en-US" sz="1800" dirty="0"/>
              <a:t> </a:t>
            </a:r>
            <a:r>
              <a:rPr lang="en-US" altLang="zh-CN" sz="1800" dirty="0"/>
              <a:t>1</a:t>
            </a:r>
            <a:r>
              <a:rPr lang="zh-CN" altLang="en-US" sz="1800" dirty="0"/>
              <a:t>、高层模块调用简单。 </a:t>
            </a:r>
            <a:r>
              <a:rPr lang="en-US" altLang="zh-CN" sz="1800" dirty="0"/>
              <a:t>2</a:t>
            </a:r>
            <a:r>
              <a:rPr lang="zh-CN" altLang="en-US" sz="1800" dirty="0"/>
              <a:t>、节点自由增加。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缺点：</a:t>
            </a:r>
            <a:r>
              <a:rPr lang="zh-CN" altLang="en-US" sz="1800" dirty="0"/>
              <a:t>在使用组合模式时，其叶子和树枝的声明都是实现类，而不是接口，违反了依赖倒置原则。</a:t>
            </a:r>
            <a:endParaRPr lang="zh-CN" altLang="en-US" sz="1800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19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外观模式（</a:t>
            </a:r>
            <a:r>
              <a:rPr lang="zh-CN" altLang="en-US" dirty="0"/>
              <a:t>结构型模式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故事背景</a:t>
            </a:r>
            <a:endParaRPr lang="en-US" altLang="zh-CN" dirty="0" smtClean="0"/>
          </a:p>
          <a:p>
            <a:pPr lvl="1"/>
            <a:r>
              <a:rPr lang="zh-CN" altLang="en-US" sz="2000" dirty="0"/>
              <a:t>股</a:t>
            </a:r>
            <a:r>
              <a:rPr lang="zh-CN" altLang="en-US" sz="2000" dirty="0" smtClean="0"/>
              <a:t>民炒股，不使用外观模式，凡事亲力亲为，需时刻关注股市，分析行情何时买，何时卖，费时费力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买基金，自己不用关注股市，有专业的经纪人负责炒股，省时省力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576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外观模式（</a:t>
            </a:r>
            <a:r>
              <a:rPr lang="zh-CN" altLang="en-US" dirty="0" smtClean="0"/>
              <a:t>结构型模式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/>
              <a:t>外</a:t>
            </a:r>
            <a:r>
              <a:rPr lang="zh-CN" altLang="en-US" sz="1800" b="1" dirty="0"/>
              <a:t>观模式（</a:t>
            </a:r>
            <a:r>
              <a:rPr lang="en-US" altLang="zh-CN" sz="1800" b="1" dirty="0"/>
              <a:t>Facade Pattern</a:t>
            </a:r>
            <a:r>
              <a:rPr lang="zh-CN" altLang="en-US" sz="1800" b="1" dirty="0"/>
              <a:t>）</a:t>
            </a:r>
            <a:r>
              <a:rPr lang="zh-CN" altLang="en-US" sz="1800" dirty="0"/>
              <a:t>隐藏系统的复杂性，并向客户端提供了一个客户端可以访问系统的接口</a:t>
            </a:r>
            <a:r>
              <a:rPr lang="zh-CN" altLang="en-US" sz="1800" dirty="0" smtClean="0"/>
              <a:t>。它</a:t>
            </a:r>
            <a:r>
              <a:rPr lang="zh-CN" altLang="en-US" sz="1800" dirty="0"/>
              <a:t>向现有的系统添加一个接口，来隐藏系统的复杂性</a:t>
            </a:r>
            <a:r>
              <a:rPr lang="zh-CN" altLang="en-US" sz="1800" dirty="0" smtClean="0"/>
              <a:t>。典型应用三层模</a:t>
            </a:r>
            <a:r>
              <a:rPr lang="zh-CN" altLang="en-US" sz="1800" dirty="0" smtClean="0"/>
              <a:t>式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主要解决：</a:t>
            </a:r>
            <a:r>
              <a:rPr lang="zh-CN" altLang="en-US" sz="1800" dirty="0"/>
              <a:t>降低访问复杂系统的内部子系统时的复杂度，简化客户端与之的接口。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何时使用： </a:t>
            </a:r>
            <a:r>
              <a:rPr lang="en-US" altLang="zh-CN" sz="1800" dirty="0"/>
              <a:t>1</a:t>
            </a:r>
            <a:r>
              <a:rPr lang="zh-CN" altLang="en-US" sz="1800" dirty="0"/>
              <a:t>、客户端不需要知道系统内部的复杂联系，整个系统只需提供一个</a:t>
            </a:r>
            <a:r>
              <a:rPr lang="en-US" altLang="zh-CN" sz="1800" dirty="0"/>
              <a:t>"</a:t>
            </a:r>
            <a:r>
              <a:rPr lang="zh-CN" altLang="en-US" sz="1800" dirty="0"/>
              <a:t>接待员</a:t>
            </a:r>
            <a:r>
              <a:rPr lang="en-US" altLang="zh-CN" sz="1800" dirty="0"/>
              <a:t>"</a:t>
            </a:r>
            <a:r>
              <a:rPr lang="zh-CN" altLang="en-US" sz="1800" dirty="0"/>
              <a:t>即可。 </a:t>
            </a:r>
            <a:r>
              <a:rPr lang="en-US" altLang="zh-CN" sz="1800" dirty="0"/>
              <a:t>2</a:t>
            </a:r>
            <a:r>
              <a:rPr lang="zh-CN" altLang="en-US" sz="1800" dirty="0"/>
              <a:t>、定义系统的入口。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 smtClean="0"/>
              <a:t>优</a:t>
            </a:r>
            <a:r>
              <a:rPr lang="zh-CN" altLang="en-US" sz="1800" b="1" dirty="0"/>
              <a:t>点：</a:t>
            </a:r>
            <a:r>
              <a:rPr lang="zh-CN" altLang="en-US" sz="1800" dirty="0"/>
              <a:t> </a:t>
            </a:r>
            <a:r>
              <a:rPr lang="en-US" altLang="zh-CN" sz="1800" dirty="0"/>
              <a:t>1</a:t>
            </a:r>
            <a:r>
              <a:rPr lang="zh-CN" altLang="en-US" sz="1800" dirty="0"/>
              <a:t>、减少系统相互依赖。 </a:t>
            </a:r>
            <a:r>
              <a:rPr lang="en-US" altLang="zh-CN" sz="1800" dirty="0"/>
              <a:t>2</a:t>
            </a:r>
            <a:r>
              <a:rPr lang="zh-CN" altLang="en-US" sz="1800" dirty="0"/>
              <a:t>、提高灵活性。 </a:t>
            </a:r>
            <a:r>
              <a:rPr lang="en-US" altLang="zh-CN" sz="1800" dirty="0"/>
              <a:t>3</a:t>
            </a:r>
            <a:r>
              <a:rPr lang="zh-CN" altLang="en-US" sz="1800" dirty="0"/>
              <a:t>、提高了安全性。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缺点：</a:t>
            </a:r>
            <a:r>
              <a:rPr lang="zh-CN" altLang="en-US" sz="1800" dirty="0"/>
              <a:t>不符合开闭原则，如果要改东西很麻烦，继承重写都不合适。</a:t>
            </a:r>
            <a:endParaRPr lang="zh-CN" altLang="en-US" sz="1800" dirty="0" smtClean="0">
              <a:effectLst/>
            </a:endParaRPr>
          </a:p>
          <a:p>
            <a:r>
              <a:rPr lang="zh-CN" altLang="en-US" sz="1800" b="1" dirty="0"/>
              <a:t>使用场景：</a:t>
            </a:r>
            <a:r>
              <a:rPr lang="zh-CN" altLang="en-US" sz="1800" dirty="0"/>
              <a:t> </a:t>
            </a:r>
            <a:r>
              <a:rPr lang="en-US" altLang="zh-CN" sz="1800" dirty="0"/>
              <a:t>1</a:t>
            </a:r>
            <a:r>
              <a:rPr lang="zh-CN" altLang="en-US" sz="1800" dirty="0"/>
              <a:t>、为复杂的模块或子系统提供外界访问的模块。 </a:t>
            </a:r>
            <a:r>
              <a:rPr lang="en-US" altLang="zh-CN" sz="1800" dirty="0"/>
              <a:t>2</a:t>
            </a:r>
            <a:r>
              <a:rPr lang="zh-CN" altLang="en-US" sz="1800" dirty="0"/>
              <a:t>、子系统相对独立。 </a:t>
            </a:r>
            <a:r>
              <a:rPr lang="en-US" altLang="zh-CN" sz="1800" dirty="0"/>
              <a:t>3</a:t>
            </a:r>
            <a:r>
              <a:rPr lang="zh-CN" altLang="en-US" sz="1800" dirty="0"/>
              <a:t>、预防低水平人员带来的风险。</a:t>
            </a:r>
            <a:endParaRPr lang="zh-CN" altLang="en-US" sz="1800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29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享元模式（</a:t>
            </a:r>
            <a:r>
              <a:rPr lang="zh-CN" altLang="en-US" dirty="0"/>
              <a:t>结构型模式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故事背景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菜给朋友做网站，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想要个博客，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也想要一个博客，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想要个门户网站，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也找小菜做个门户网站，越来越多的朋友找小菜来做博客和门户网站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小菜有点受不了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小菜想他们的这些朋友的需求基本没什么差别，每个人找他都创建</a:t>
            </a:r>
            <a:r>
              <a:rPr lang="zh-CN" altLang="en-US" smtClean="0"/>
              <a:t>一个</a:t>
            </a:r>
            <a:r>
              <a:rPr lang="zh-CN" altLang="en-US"/>
              <a:t>网站</a:t>
            </a:r>
            <a:r>
              <a:rPr lang="zh-CN" altLang="en-US" smtClean="0"/>
              <a:t>实</a:t>
            </a:r>
            <a:r>
              <a:rPr lang="zh-CN" altLang="en-US" dirty="0" smtClean="0"/>
              <a:t>例，过于浪费，能不能让他们共享实例，利用用户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来区分数据</a:t>
            </a:r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20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1481</Words>
  <Application>Microsoft Office PowerPoint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Microsoft YaHei</vt:lpstr>
      <vt:lpstr>Arial</vt:lpstr>
      <vt:lpstr>Calibri</vt:lpstr>
      <vt:lpstr>Calibri Light</vt:lpstr>
      <vt:lpstr>Office 主题</vt:lpstr>
      <vt:lpstr>借助.Net Core 分享4个设计模式</vt:lpstr>
      <vt:lpstr>设计模式类型</vt:lpstr>
      <vt:lpstr>模板方法（行为型模式）</vt:lpstr>
      <vt:lpstr>模板方法（行为型模式）</vt:lpstr>
      <vt:lpstr>组合模式（结构型模式）</vt:lpstr>
      <vt:lpstr>组合模式（结构型模式）</vt:lpstr>
      <vt:lpstr>外观模式（结构型模式）</vt:lpstr>
      <vt:lpstr>外观模式（结构型模式）</vt:lpstr>
      <vt:lpstr>享元模式（结构型模式）</vt:lpstr>
      <vt:lpstr>享元模式（结构型模式）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借助.Net Core 分享4个设计模式</dc:title>
  <dc:creator>lenovo</dc:creator>
  <cp:lastModifiedBy>lenovo</cp:lastModifiedBy>
  <cp:revision>23</cp:revision>
  <dcterms:created xsi:type="dcterms:W3CDTF">2019-09-06T03:27:35Z</dcterms:created>
  <dcterms:modified xsi:type="dcterms:W3CDTF">2019-09-06T09:49:21Z</dcterms:modified>
</cp:coreProperties>
</file>