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25" autoAdjust="0"/>
  </p:normalViewPr>
  <p:slideViewPr>
    <p:cSldViewPr snapToGrid="0">
      <p:cViewPr varScale="1">
        <p:scale>
          <a:sx n="103" d="100"/>
          <a:sy n="103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61A4F-7A48-45CA-9FBD-A280F970A46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C88637-3458-484C-BBC0-829C448B200A}">
      <dgm:prSet/>
      <dgm:spPr/>
      <dgm:t>
        <a:bodyPr/>
        <a:lstStyle/>
        <a:p>
          <a:pPr rtl="0"/>
          <a:r>
            <a:rPr lang="zh-CN" dirty="0" smtClean="0"/>
            <a:t>石器时代</a:t>
          </a:r>
          <a:endParaRPr lang="zh-CN" dirty="0"/>
        </a:p>
      </dgm:t>
    </dgm:pt>
    <dgm:pt modelId="{D0B5D711-EE6C-493F-A6D9-E40771DB9D99}" type="parTrans" cxnId="{885C9AB6-DF6C-4CA4-B80B-28FB5E592108}">
      <dgm:prSet/>
      <dgm:spPr/>
      <dgm:t>
        <a:bodyPr/>
        <a:lstStyle/>
        <a:p>
          <a:endParaRPr lang="zh-CN" altLang="en-US"/>
        </a:p>
      </dgm:t>
    </dgm:pt>
    <dgm:pt modelId="{C1E4E9F6-CC7E-4963-B33B-D6E939F93B84}" type="sibTrans" cxnId="{885C9AB6-DF6C-4CA4-B80B-28FB5E592108}">
      <dgm:prSet/>
      <dgm:spPr/>
      <dgm:t>
        <a:bodyPr/>
        <a:lstStyle/>
        <a:p>
          <a:endParaRPr lang="zh-CN" altLang="en-US"/>
        </a:p>
      </dgm:t>
    </dgm:pt>
    <dgm:pt modelId="{A43ED617-4939-4610-8C46-6D22CD47D3C4}">
      <dgm:prSet/>
      <dgm:spPr/>
      <dgm:t>
        <a:bodyPr/>
        <a:lstStyle/>
        <a:p>
          <a:pPr rtl="0"/>
          <a:r>
            <a:rPr lang="zh-CN" dirty="0" smtClean="0"/>
            <a:t>青铜时代</a:t>
          </a:r>
          <a:endParaRPr lang="zh-CN" dirty="0"/>
        </a:p>
      </dgm:t>
    </dgm:pt>
    <dgm:pt modelId="{1D0471E2-10ED-4853-9150-152B3C32EF2B}" type="parTrans" cxnId="{BBCB224C-4779-4840-9A03-B554E09DB669}">
      <dgm:prSet/>
      <dgm:spPr/>
      <dgm:t>
        <a:bodyPr/>
        <a:lstStyle/>
        <a:p>
          <a:endParaRPr lang="zh-CN" altLang="en-US"/>
        </a:p>
      </dgm:t>
    </dgm:pt>
    <dgm:pt modelId="{5704BF90-F9B4-4FE0-AF66-E4B2033F9BB3}" type="sibTrans" cxnId="{BBCB224C-4779-4840-9A03-B554E09DB669}">
      <dgm:prSet/>
      <dgm:spPr/>
      <dgm:t>
        <a:bodyPr/>
        <a:lstStyle/>
        <a:p>
          <a:endParaRPr lang="zh-CN" altLang="en-US"/>
        </a:p>
      </dgm:t>
    </dgm:pt>
    <dgm:pt modelId="{7E981A4A-F219-4771-BF9B-028170AC801C}">
      <dgm:prSet/>
      <dgm:spPr/>
      <dgm:t>
        <a:bodyPr/>
        <a:lstStyle/>
        <a:p>
          <a:pPr rtl="0"/>
          <a:r>
            <a:rPr lang="zh-CN" dirty="0" smtClean="0"/>
            <a:t>白银时代</a:t>
          </a:r>
          <a:endParaRPr lang="zh-CN" dirty="0"/>
        </a:p>
      </dgm:t>
    </dgm:pt>
    <dgm:pt modelId="{4AF4BF6E-E2AC-4A69-885F-CF3581F9A733}" type="parTrans" cxnId="{13DBFAF4-702A-43BD-8BDE-19FB935BB3F2}">
      <dgm:prSet/>
      <dgm:spPr/>
      <dgm:t>
        <a:bodyPr/>
        <a:lstStyle/>
        <a:p>
          <a:endParaRPr lang="zh-CN" altLang="en-US"/>
        </a:p>
      </dgm:t>
    </dgm:pt>
    <dgm:pt modelId="{4FB4FE73-5B26-465D-A7E9-75CFB1007681}" type="sibTrans" cxnId="{13DBFAF4-702A-43BD-8BDE-19FB935BB3F2}">
      <dgm:prSet/>
      <dgm:spPr/>
      <dgm:t>
        <a:bodyPr/>
        <a:lstStyle/>
        <a:p>
          <a:endParaRPr lang="zh-CN" altLang="en-US"/>
        </a:p>
      </dgm:t>
    </dgm:pt>
    <dgm:pt modelId="{7320E6F1-C90F-45D6-A2C9-4CF1CC09B3A9}">
      <dgm:prSet/>
      <dgm:spPr/>
      <dgm:t>
        <a:bodyPr/>
        <a:lstStyle/>
        <a:p>
          <a:pPr rtl="0"/>
          <a:r>
            <a:rPr lang="zh-CN" dirty="0" smtClean="0"/>
            <a:t>黄金时代</a:t>
          </a:r>
          <a:endParaRPr lang="zh-CN" dirty="0"/>
        </a:p>
      </dgm:t>
    </dgm:pt>
    <dgm:pt modelId="{363DEE25-9672-4B01-A24A-78517EDBDCBB}" type="parTrans" cxnId="{A22B7530-621E-4612-AA1D-894C2913D649}">
      <dgm:prSet/>
      <dgm:spPr/>
      <dgm:t>
        <a:bodyPr/>
        <a:lstStyle/>
        <a:p>
          <a:endParaRPr lang="zh-CN" altLang="en-US"/>
        </a:p>
      </dgm:t>
    </dgm:pt>
    <dgm:pt modelId="{EB620623-2A89-46EB-A28E-FC163835E7ED}" type="sibTrans" cxnId="{A22B7530-621E-4612-AA1D-894C2913D649}">
      <dgm:prSet/>
      <dgm:spPr/>
      <dgm:t>
        <a:bodyPr/>
        <a:lstStyle/>
        <a:p>
          <a:endParaRPr lang="zh-CN" altLang="en-US"/>
        </a:p>
      </dgm:t>
    </dgm:pt>
    <dgm:pt modelId="{60CB8A16-CA45-41FB-862D-470D20D104A3}">
      <dgm:prSet/>
      <dgm:spPr/>
      <dgm:t>
        <a:bodyPr/>
        <a:lstStyle/>
        <a:p>
          <a:pPr rtl="0"/>
          <a:r>
            <a:rPr lang="zh-CN" dirty="0" smtClean="0"/>
            <a:t>同步</a:t>
          </a:r>
          <a:r>
            <a:rPr lang="zh-CN" altLang="en-US" dirty="0" smtClean="0"/>
            <a:t>（一次处理一个请求）</a:t>
          </a:r>
          <a:endParaRPr lang="zh-CN" dirty="0"/>
        </a:p>
      </dgm:t>
    </dgm:pt>
    <dgm:pt modelId="{CA38AD97-D1D0-4215-A252-7C2188FF5F7E}" type="parTrans" cxnId="{E72E0338-577E-4B5E-8865-CBB20BC5474F}">
      <dgm:prSet/>
      <dgm:spPr/>
      <dgm:t>
        <a:bodyPr/>
        <a:lstStyle/>
        <a:p>
          <a:endParaRPr lang="zh-CN" altLang="en-US"/>
        </a:p>
      </dgm:t>
    </dgm:pt>
    <dgm:pt modelId="{334A846A-B067-4C55-BCD1-A96CF313B0BC}" type="sibTrans" cxnId="{E72E0338-577E-4B5E-8865-CBB20BC5474F}">
      <dgm:prSet/>
      <dgm:spPr/>
      <dgm:t>
        <a:bodyPr/>
        <a:lstStyle/>
        <a:p>
          <a:endParaRPr lang="zh-CN" altLang="en-US"/>
        </a:p>
      </dgm:t>
    </dgm:pt>
    <dgm:pt modelId="{F8478F00-4641-45E5-8D26-72B755BFE108}">
      <dgm:prSet/>
      <dgm:spPr/>
      <dgm:t>
        <a:bodyPr/>
        <a:lstStyle/>
        <a:p>
          <a:pPr rtl="0"/>
          <a:r>
            <a:rPr lang="zh-CN" dirty="0" smtClean="0"/>
            <a:t>复制进程</a:t>
          </a:r>
          <a:r>
            <a:rPr lang="zh-CN" altLang="en-US" dirty="0" smtClean="0"/>
            <a:t>（同时处理几十个请求）</a:t>
          </a:r>
          <a:endParaRPr lang="zh-CN" dirty="0"/>
        </a:p>
      </dgm:t>
    </dgm:pt>
    <dgm:pt modelId="{05F85009-6603-476A-859F-B9660DBF7678}" type="parTrans" cxnId="{974F70D6-6416-4734-A6AA-58C759E95EF6}">
      <dgm:prSet/>
      <dgm:spPr/>
      <dgm:t>
        <a:bodyPr/>
        <a:lstStyle/>
        <a:p>
          <a:endParaRPr lang="zh-CN" altLang="en-US"/>
        </a:p>
      </dgm:t>
    </dgm:pt>
    <dgm:pt modelId="{D2564793-24BF-40D6-848F-E7616D5BB2ED}" type="sibTrans" cxnId="{974F70D6-6416-4734-A6AA-58C759E95EF6}">
      <dgm:prSet/>
      <dgm:spPr/>
      <dgm:t>
        <a:bodyPr/>
        <a:lstStyle/>
        <a:p>
          <a:endParaRPr lang="zh-CN" altLang="en-US"/>
        </a:p>
      </dgm:t>
    </dgm:pt>
    <dgm:pt modelId="{6B557281-BF58-4821-B938-C886DB5BD9B5}">
      <dgm:prSet/>
      <dgm:spPr/>
      <dgm:t>
        <a:bodyPr/>
        <a:lstStyle/>
        <a:p>
          <a:pPr rtl="0"/>
          <a:r>
            <a:rPr lang="zh-CN" dirty="0" smtClean="0"/>
            <a:t>多线程</a:t>
          </a:r>
          <a:r>
            <a:rPr lang="zh-CN" altLang="en-US" dirty="0" smtClean="0"/>
            <a:t>（同时处理几千个请求）</a:t>
          </a:r>
          <a:endParaRPr lang="zh-CN" dirty="0"/>
        </a:p>
      </dgm:t>
    </dgm:pt>
    <dgm:pt modelId="{FCABB420-862D-4617-A0E4-715F53A9BE19}" type="parTrans" cxnId="{096AF293-7838-45B9-9272-D53CC7D1C6F2}">
      <dgm:prSet/>
      <dgm:spPr/>
      <dgm:t>
        <a:bodyPr/>
        <a:lstStyle/>
        <a:p>
          <a:endParaRPr lang="zh-CN" altLang="en-US"/>
        </a:p>
      </dgm:t>
    </dgm:pt>
    <dgm:pt modelId="{24AD0951-8123-47DE-85D6-B174DCF64EB2}" type="sibTrans" cxnId="{096AF293-7838-45B9-9272-D53CC7D1C6F2}">
      <dgm:prSet/>
      <dgm:spPr/>
      <dgm:t>
        <a:bodyPr/>
        <a:lstStyle/>
        <a:p>
          <a:endParaRPr lang="zh-CN" altLang="en-US"/>
        </a:p>
      </dgm:t>
    </dgm:pt>
    <dgm:pt modelId="{57068666-B5C7-40AC-A984-69A608C838F2}">
      <dgm:prSet/>
      <dgm:spPr/>
      <dgm:t>
        <a:bodyPr/>
        <a:lstStyle/>
        <a:p>
          <a:pPr rtl="0"/>
          <a:r>
            <a:rPr lang="zh-CN" dirty="0" smtClean="0"/>
            <a:t>事件驱动</a:t>
          </a:r>
          <a:r>
            <a:rPr lang="zh-CN" altLang="en-US" dirty="0" smtClean="0"/>
            <a:t>（异步非阻塞）</a:t>
          </a:r>
          <a:r>
            <a:rPr lang="en-US" altLang="zh-CN" dirty="0" smtClean="0"/>
            <a:t>/</a:t>
          </a:r>
          <a:r>
            <a:rPr lang="zh-CN" altLang="en-US" dirty="0" smtClean="0"/>
            <a:t>协程</a:t>
          </a:r>
          <a:r>
            <a:rPr lang="zh-CN" dirty="0" smtClean="0"/>
            <a:t>（</a:t>
          </a:r>
          <a:r>
            <a:rPr lang="zh-CN" altLang="en-US" dirty="0" smtClean="0"/>
            <a:t>同时处理几万个请求</a:t>
          </a:r>
          <a:r>
            <a:rPr lang="zh-CN" dirty="0" smtClean="0"/>
            <a:t>）</a:t>
          </a:r>
          <a:endParaRPr lang="zh-CN" dirty="0"/>
        </a:p>
      </dgm:t>
    </dgm:pt>
    <dgm:pt modelId="{68CFDFBE-3F79-4B54-88F0-6A3B5F3F99E2}" type="parTrans" cxnId="{A65EB492-9B87-4D58-B6D5-53642E949715}">
      <dgm:prSet/>
      <dgm:spPr/>
      <dgm:t>
        <a:bodyPr/>
        <a:lstStyle/>
        <a:p>
          <a:endParaRPr lang="zh-CN" altLang="en-US"/>
        </a:p>
      </dgm:t>
    </dgm:pt>
    <dgm:pt modelId="{399D65C4-2471-425D-817E-CDC05CF1E954}" type="sibTrans" cxnId="{A65EB492-9B87-4D58-B6D5-53642E949715}">
      <dgm:prSet/>
      <dgm:spPr/>
      <dgm:t>
        <a:bodyPr/>
        <a:lstStyle/>
        <a:p>
          <a:endParaRPr lang="zh-CN" altLang="en-US"/>
        </a:p>
      </dgm:t>
    </dgm:pt>
    <dgm:pt modelId="{5B59366F-7D0A-4290-A0B6-B6D0DEBCE63C}">
      <dgm:prSet/>
      <dgm:spPr/>
      <dgm:t>
        <a:bodyPr/>
        <a:lstStyle/>
        <a:p>
          <a:pPr rtl="0"/>
          <a:r>
            <a:rPr lang="en-US" dirty="0" smtClean="0"/>
            <a:t>Java</a:t>
          </a:r>
          <a:r>
            <a:rPr lang="zh-CN" dirty="0" smtClean="0"/>
            <a:t>、</a:t>
          </a:r>
          <a:r>
            <a:rPr lang="en-US" dirty="0" err="1" smtClean="0"/>
            <a:t>ASP.Net</a:t>
          </a:r>
          <a:r>
            <a:rPr lang="zh-CN" dirty="0" smtClean="0"/>
            <a:t>、</a:t>
          </a:r>
          <a:r>
            <a:rPr lang="en-US" dirty="0" smtClean="0"/>
            <a:t>PHP</a:t>
          </a:r>
          <a:endParaRPr lang="zh-CN" dirty="0"/>
        </a:p>
      </dgm:t>
    </dgm:pt>
    <dgm:pt modelId="{3322785A-9117-4489-850D-B5060043E365}" type="parTrans" cxnId="{61B9829D-7317-4563-AD06-BDB7606F7729}">
      <dgm:prSet/>
      <dgm:spPr/>
      <dgm:t>
        <a:bodyPr/>
        <a:lstStyle/>
        <a:p>
          <a:endParaRPr lang="zh-CN" altLang="en-US"/>
        </a:p>
      </dgm:t>
    </dgm:pt>
    <dgm:pt modelId="{394D7B2F-2639-4F35-A80F-FBDC2D2C3280}" type="sibTrans" cxnId="{61B9829D-7317-4563-AD06-BDB7606F7729}">
      <dgm:prSet/>
      <dgm:spPr/>
      <dgm:t>
        <a:bodyPr/>
        <a:lstStyle/>
        <a:p>
          <a:endParaRPr lang="zh-CN" altLang="en-US"/>
        </a:p>
      </dgm:t>
    </dgm:pt>
    <dgm:pt modelId="{C5803306-04CC-4687-8777-D37373EF9487}">
      <dgm:prSet/>
      <dgm:spPr/>
      <dgm:t>
        <a:bodyPr/>
        <a:lstStyle/>
        <a:p>
          <a:pPr rtl="0"/>
          <a:r>
            <a:rPr lang="en-US" dirty="0" smtClean="0"/>
            <a:t>Node.js</a:t>
          </a:r>
          <a:r>
            <a:rPr lang="zh-CN" dirty="0" smtClean="0"/>
            <a:t>、</a:t>
          </a:r>
          <a:r>
            <a:rPr lang="en-US" dirty="0" err="1" smtClean="0"/>
            <a:t>Golang</a:t>
          </a:r>
          <a:endParaRPr lang="zh-CN" dirty="0"/>
        </a:p>
      </dgm:t>
    </dgm:pt>
    <dgm:pt modelId="{535340E3-45F5-49A2-ADB9-FB2186AABD93}" type="parTrans" cxnId="{533183CE-17E4-44A3-B315-F3FE9DCC65B8}">
      <dgm:prSet/>
      <dgm:spPr/>
      <dgm:t>
        <a:bodyPr/>
        <a:lstStyle/>
        <a:p>
          <a:endParaRPr lang="zh-CN" altLang="en-US"/>
        </a:p>
      </dgm:t>
    </dgm:pt>
    <dgm:pt modelId="{BD9AED6A-1C48-44C0-8A51-0F4A4E50E9AC}" type="sibTrans" cxnId="{533183CE-17E4-44A3-B315-F3FE9DCC65B8}">
      <dgm:prSet/>
      <dgm:spPr/>
      <dgm:t>
        <a:bodyPr/>
        <a:lstStyle/>
        <a:p>
          <a:endParaRPr lang="zh-CN" altLang="en-US"/>
        </a:p>
      </dgm:t>
    </dgm:pt>
    <dgm:pt modelId="{404C8900-B391-43FF-8D36-BFB974B4C042}">
      <dgm:prSet/>
      <dgm:spPr/>
      <dgm:t>
        <a:bodyPr/>
        <a:lstStyle/>
        <a:p>
          <a:pPr rtl="0"/>
          <a:r>
            <a:rPr lang="zh-CN" altLang="en-US" dirty="0" smtClean="0"/>
            <a:t>线程池</a:t>
          </a:r>
          <a:endParaRPr lang="zh-CN" dirty="0"/>
        </a:p>
      </dgm:t>
    </dgm:pt>
    <dgm:pt modelId="{03EBF5A9-2B07-4A31-8A3D-6F424C7612E8}" type="parTrans" cxnId="{7EF65F01-5A6A-4FC9-BFA7-0BC46CD9E05D}">
      <dgm:prSet/>
      <dgm:spPr/>
      <dgm:t>
        <a:bodyPr/>
        <a:lstStyle/>
        <a:p>
          <a:endParaRPr lang="zh-CN" altLang="en-US"/>
        </a:p>
      </dgm:t>
    </dgm:pt>
    <dgm:pt modelId="{415A131B-E356-42FB-B83D-359694D9AB5B}" type="sibTrans" cxnId="{7EF65F01-5A6A-4FC9-BFA7-0BC46CD9E05D}">
      <dgm:prSet/>
      <dgm:spPr/>
      <dgm:t>
        <a:bodyPr/>
        <a:lstStyle/>
        <a:p>
          <a:endParaRPr lang="zh-CN" altLang="en-US"/>
        </a:p>
      </dgm:t>
    </dgm:pt>
    <dgm:pt modelId="{30A3ACB7-E678-47FC-A52A-26331D70241F}">
      <dgm:prSet/>
      <dgm:spPr/>
      <dgm:t>
        <a:bodyPr/>
        <a:lstStyle/>
        <a:p>
          <a:pPr rtl="0"/>
          <a:r>
            <a:rPr lang="zh-CN" altLang="en-US" dirty="0" smtClean="0"/>
            <a:t>队列</a:t>
          </a:r>
          <a:endParaRPr lang="zh-CN" dirty="0"/>
        </a:p>
      </dgm:t>
    </dgm:pt>
    <dgm:pt modelId="{9C3E5258-987A-450F-A091-ADF57DD199D0}" type="parTrans" cxnId="{9DE3CC4B-D9A6-4A60-A3D2-C0D8A4091A5F}">
      <dgm:prSet/>
      <dgm:spPr/>
      <dgm:t>
        <a:bodyPr/>
        <a:lstStyle/>
        <a:p>
          <a:endParaRPr lang="zh-CN" altLang="en-US"/>
        </a:p>
      </dgm:t>
    </dgm:pt>
    <dgm:pt modelId="{FEE2AB70-F386-496F-BE18-BB69D4E79D76}" type="sibTrans" cxnId="{9DE3CC4B-D9A6-4A60-A3D2-C0D8A4091A5F}">
      <dgm:prSet/>
      <dgm:spPr/>
      <dgm:t>
        <a:bodyPr/>
        <a:lstStyle/>
        <a:p>
          <a:endParaRPr lang="zh-CN" altLang="en-US"/>
        </a:p>
      </dgm:t>
    </dgm:pt>
    <dgm:pt modelId="{8F40C4A4-BF5B-4F8A-A04B-6889E09D6D70}" type="pres">
      <dgm:prSet presAssocID="{8A261A4F-7A48-45CA-9FBD-A280F970A46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B30413-415F-465F-8B1A-0244097C761E}" type="pres">
      <dgm:prSet presAssocID="{23C88637-3458-484C-BBC0-829C448B200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7864BF-B31F-4DCF-952A-B2CF598ED5FF}" type="pres">
      <dgm:prSet presAssocID="{C1E4E9F6-CC7E-4963-B33B-D6E939F93B84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A4F96EA-1A10-492A-A88E-2A0F4E0BCBBA}" type="pres">
      <dgm:prSet presAssocID="{C1E4E9F6-CC7E-4963-B33B-D6E939F93B84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AC6FD07A-9682-41F5-8374-B3E0339968CE}" type="pres">
      <dgm:prSet presAssocID="{A43ED617-4939-4610-8C46-6D22CD47D3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C5BF14-9A6A-499B-B964-5471A0CFC106}" type="pres">
      <dgm:prSet presAssocID="{5704BF90-F9B4-4FE0-AF66-E4B2033F9BB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E971538-FA26-4EDF-9C91-01DDF517F885}" type="pres">
      <dgm:prSet presAssocID="{5704BF90-F9B4-4FE0-AF66-E4B2033F9BB3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EEF93BA-5C18-4673-8B91-F20771324E8B}" type="pres">
      <dgm:prSet presAssocID="{7E981A4A-F219-4771-BF9B-028170AC80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FC2123-2839-4467-BED7-0296FF7F7003}" type="pres">
      <dgm:prSet presAssocID="{4FB4FE73-5B26-465D-A7E9-75CFB100768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F4E9629-F9AA-4B8E-BF3C-5E50FC13B260}" type="pres">
      <dgm:prSet presAssocID="{4FB4FE73-5B26-465D-A7E9-75CFB100768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689D4E3B-B5D7-444E-903B-D1210F92931C}" type="pres">
      <dgm:prSet presAssocID="{7320E6F1-C90F-45D6-A2C9-4CF1CC09B3A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4F70D6-6416-4734-A6AA-58C759E95EF6}" srcId="{A43ED617-4939-4610-8C46-6D22CD47D3C4}" destId="{F8478F00-4641-45E5-8D26-72B755BFE108}" srcOrd="0" destOrd="0" parTransId="{05F85009-6603-476A-859F-B9660DBF7678}" sibTransId="{D2564793-24BF-40D6-848F-E7616D5BB2ED}"/>
    <dgm:cxn modelId="{7EF65F01-5A6A-4FC9-BFA7-0BC46CD9E05D}" srcId="{7E981A4A-F219-4771-BF9B-028170AC801C}" destId="{404C8900-B391-43FF-8D36-BFB974B4C042}" srcOrd="2" destOrd="0" parTransId="{03EBF5A9-2B07-4A31-8A3D-6F424C7612E8}" sibTransId="{415A131B-E356-42FB-B83D-359694D9AB5B}"/>
    <dgm:cxn modelId="{9DE3CC4B-D9A6-4A60-A3D2-C0D8A4091A5F}" srcId="{7320E6F1-C90F-45D6-A2C9-4CF1CC09B3A9}" destId="{30A3ACB7-E678-47FC-A52A-26331D70241F}" srcOrd="2" destOrd="0" parTransId="{9C3E5258-987A-450F-A091-ADF57DD199D0}" sibTransId="{FEE2AB70-F386-496F-BE18-BB69D4E79D76}"/>
    <dgm:cxn modelId="{9A01AC24-FDE2-4423-8E6A-76FD77D44072}" type="presOf" srcId="{4FB4FE73-5B26-465D-A7E9-75CFB1007681}" destId="{1F4E9629-F9AA-4B8E-BF3C-5E50FC13B260}" srcOrd="1" destOrd="0" presId="urn:microsoft.com/office/officeart/2005/8/layout/process1"/>
    <dgm:cxn modelId="{BBCB224C-4779-4840-9A03-B554E09DB669}" srcId="{8A261A4F-7A48-45CA-9FBD-A280F970A46B}" destId="{A43ED617-4939-4610-8C46-6D22CD47D3C4}" srcOrd="1" destOrd="0" parTransId="{1D0471E2-10ED-4853-9150-152B3C32EF2B}" sibTransId="{5704BF90-F9B4-4FE0-AF66-E4B2033F9BB3}"/>
    <dgm:cxn modelId="{AEC97F51-6962-4F38-8525-160EEE6D93B4}" type="presOf" srcId="{5B59366F-7D0A-4290-A0B6-B6D0DEBCE63C}" destId="{5EEF93BA-5C18-4673-8B91-F20771324E8B}" srcOrd="0" destOrd="2" presId="urn:microsoft.com/office/officeart/2005/8/layout/process1"/>
    <dgm:cxn modelId="{885C9AB6-DF6C-4CA4-B80B-28FB5E592108}" srcId="{8A261A4F-7A48-45CA-9FBD-A280F970A46B}" destId="{23C88637-3458-484C-BBC0-829C448B200A}" srcOrd="0" destOrd="0" parTransId="{D0B5D711-EE6C-493F-A6D9-E40771DB9D99}" sibTransId="{C1E4E9F6-CC7E-4963-B33B-D6E939F93B84}"/>
    <dgm:cxn modelId="{7B1C40F1-4AF0-4B92-9AE0-676B9C699C0E}" type="presOf" srcId="{C1E4E9F6-CC7E-4963-B33B-D6E939F93B84}" destId="{627864BF-B31F-4DCF-952A-B2CF598ED5FF}" srcOrd="0" destOrd="0" presId="urn:microsoft.com/office/officeart/2005/8/layout/process1"/>
    <dgm:cxn modelId="{550CB493-72A0-49E3-A7DF-AD20F2697ECE}" type="presOf" srcId="{404C8900-B391-43FF-8D36-BFB974B4C042}" destId="{5EEF93BA-5C18-4673-8B91-F20771324E8B}" srcOrd="0" destOrd="3" presId="urn:microsoft.com/office/officeart/2005/8/layout/process1"/>
    <dgm:cxn modelId="{096AF293-7838-45B9-9272-D53CC7D1C6F2}" srcId="{7E981A4A-F219-4771-BF9B-028170AC801C}" destId="{6B557281-BF58-4821-B938-C886DB5BD9B5}" srcOrd="0" destOrd="0" parTransId="{FCABB420-862D-4617-A0E4-715F53A9BE19}" sibTransId="{24AD0951-8123-47DE-85D6-B174DCF64EB2}"/>
    <dgm:cxn modelId="{CCF0AE30-C11B-4423-8842-86FF28F0B1D5}" type="presOf" srcId="{7E981A4A-F219-4771-BF9B-028170AC801C}" destId="{5EEF93BA-5C18-4673-8B91-F20771324E8B}" srcOrd="0" destOrd="0" presId="urn:microsoft.com/office/officeart/2005/8/layout/process1"/>
    <dgm:cxn modelId="{2C6D940E-1E17-4DE4-BC32-711F42F27F64}" type="presOf" srcId="{30A3ACB7-E678-47FC-A52A-26331D70241F}" destId="{689D4E3B-B5D7-444E-903B-D1210F92931C}" srcOrd="0" destOrd="3" presId="urn:microsoft.com/office/officeart/2005/8/layout/process1"/>
    <dgm:cxn modelId="{88F52C2A-5594-4BE9-9B6E-E9AE42022D5B}" type="presOf" srcId="{6B557281-BF58-4821-B938-C886DB5BD9B5}" destId="{5EEF93BA-5C18-4673-8B91-F20771324E8B}" srcOrd="0" destOrd="1" presId="urn:microsoft.com/office/officeart/2005/8/layout/process1"/>
    <dgm:cxn modelId="{A139A7D1-BBE2-4B04-86F9-1645A5A8D6BA}" type="presOf" srcId="{F8478F00-4641-45E5-8D26-72B755BFE108}" destId="{AC6FD07A-9682-41F5-8374-B3E0339968CE}" srcOrd="0" destOrd="1" presId="urn:microsoft.com/office/officeart/2005/8/layout/process1"/>
    <dgm:cxn modelId="{E72E0338-577E-4B5E-8865-CBB20BC5474F}" srcId="{23C88637-3458-484C-BBC0-829C448B200A}" destId="{60CB8A16-CA45-41FB-862D-470D20D104A3}" srcOrd="0" destOrd="0" parTransId="{CA38AD97-D1D0-4215-A252-7C2188FF5F7E}" sibTransId="{334A846A-B067-4C55-BCD1-A96CF313B0BC}"/>
    <dgm:cxn modelId="{284AC258-1ED4-4645-BD0B-F3C1E1108B36}" type="presOf" srcId="{4FB4FE73-5B26-465D-A7E9-75CFB1007681}" destId="{70FC2123-2839-4467-BED7-0296FF7F7003}" srcOrd="0" destOrd="0" presId="urn:microsoft.com/office/officeart/2005/8/layout/process1"/>
    <dgm:cxn modelId="{E5CC8812-A20B-4FEA-BF89-CE1310F3308D}" type="presOf" srcId="{5704BF90-F9B4-4FE0-AF66-E4B2033F9BB3}" destId="{6E971538-FA26-4EDF-9C91-01DDF517F885}" srcOrd="1" destOrd="0" presId="urn:microsoft.com/office/officeart/2005/8/layout/process1"/>
    <dgm:cxn modelId="{4E4BCC6B-AA37-4F77-821E-9CDC0DF4260F}" type="presOf" srcId="{C1E4E9F6-CC7E-4963-B33B-D6E939F93B84}" destId="{BA4F96EA-1A10-492A-A88E-2A0F4E0BCBBA}" srcOrd="1" destOrd="0" presId="urn:microsoft.com/office/officeart/2005/8/layout/process1"/>
    <dgm:cxn modelId="{D3044D29-0F60-49E0-A75F-C25C9F8E41B0}" type="presOf" srcId="{A43ED617-4939-4610-8C46-6D22CD47D3C4}" destId="{AC6FD07A-9682-41F5-8374-B3E0339968CE}" srcOrd="0" destOrd="0" presId="urn:microsoft.com/office/officeart/2005/8/layout/process1"/>
    <dgm:cxn modelId="{A22B7530-621E-4612-AA1D-894C2913D649}" srcId="{8A261A4F-7A48-45CA-9FBD-A280F970A46B}" destId="{7320E6F1-C90F-45D6-A2C9-4CF1CC09B3A9}" srcOrd="3" destOrd="0" parTransId="{363DEE25-9672-4B01-A24A-78517EDBDCBB}" sibTransId="{EB620623-2A89-46EB-A28E-FC163835E7ED}"/>
    <dgm:cxn modelId="{AA6CA7FE-D04A-4298-A185-05E424290996}" type="presOf" srcId="{8A261A4F-7A48-45CA-9FBD-A280F970A46B}" destId="{8F40C4A4-BF5B-4F8A-A04B-6889E09D6D70}" srcOrd="0" destOrd="0" presId="urn:microsoft.com/office/officeart/2005/8/layout/process1"/>
    <dgm:cxn modelId="{F72283C0-D99D-4FAA-88B5-1E160CC98558}" type="presOf" srcId="{23C88637-3458-484C-BBC0-829C448B200A}" destId="{DAB30413-415F-465F-8B1A-0244097C761E}" srcOrd="0" destOrd="0" presId="urn:microsoft.com/office/officeart/2005/8/layout/process1"/>
    <dgm:cxn modelId="{F7A60086-1024-44AA-B9E5-F17A6BACCE3B}" type="presOf" srcId="{7320E6F1-C90F-45D6-A2C9-4CF1CC09B3A9}" destId="{689D4E3B-B5D7-444E-903B-D1210F92931C}" srcOrd="0" destOrd="0" presId="urn:microsoft.com/office/officeart/2005/8/layout/process1"/>
    <dgm:cxn modelId="{8097A252-F20D-4CD7-9AB8-38EA8296206E}" type="presOf" srcId="{60CB8A16-CA45-41FB-862D-470D20D104A3}" destId="{DAB30413-415F-465F-8B1A-0244097C761E}" srcOrd="0" destOrd="1" presId="urn:microsoft.com/office/officeart/2005/8/layout/process1"/>
    <dgm:cxn modelId="{4A2E38CF-5027-44C8-A89F-126F922FEFB4}" type="presOf" srcId="{57068666-B5C7-40AC-A984-69A608C838F2}" destId="{689D4E3B-B5D7-444E-903B-D1210F92931C}" srcOrd="0" destOrd="1" presId="urn:microsoft.com/office/officeart/2005/8/layout/process1"/>
    <dgm:cxn modelId="{61B9829D-7317-4563-AD06-BDB7606F7729}" srcId="{7E981A4A-F219-4771-BF9B-028170AC801C}" destId="{5B59366F-7D0A-4290-A0B6-B6D0DEBCE63C}" srcOrd="1" destOrd="0" parTransId="{3322785A-9117-4489-850D-B5060043E365}" sibTransId="{394D7B2F-2639-4F35-A80F-FBDC2D2C3280}"/>
    <dgm:cxn modelId="{533183CE-17E4-44A3-B315-F3FE9DCC65B8}" srcId="{7320E6F1-C90F-45D6-A2C9-4CF1CC09B3A9}" destId="{C5803306-04CC-4687-8777-D37373EF9487}" srcOrd="1" destOrd="0" parTransId="{535340E3-45F5-49A2-ADB9-FB2186AABD93}" sibTransId="{BD9AED6A-1C48-44C0-8A51-0F4A4E50E9AC}"/>
    <dgm:cxn modelId="{ECE3625F-5D53-4C48-ABA3-649181D9415B}" type="presOf" srcId="{5704BF90-F9B4-4FE0-AF66-E4B2033F9BB3}" destId="{1AC5BF14-9A6A-499B-B964-5471A0CFC106}" srcOrd="0" destOrd="0" presId="urn:microsoft.com/office/officeart/2005/8/layout/process1"/>
    <dgm:cxn modelId="{A8278B7F-B1B8-4894-A696-9CE66A985031}" type="presOf" srcId="{C5803306-04CC-4687-8777-D37373EF9487}" destId="{689D4E3B-B5D7-444E-903B-D1210F92931C}" srcOrd="0" destOrd="2" presId="urn:microsoft.com/office/officeart/2005/8/layout/process1"/>
    <dgm:cxn modelId="{13DBFAF4-702A-43BD-8BDE-19FB935BB3F2}" srcId="{8A261A4F-7A48-45CA-9FBD-A280F970A46B}" destId="{7E981A4A-F219-4771-BF9B-028170AC801C}" srcOrd="2" destOrd="0" parTransId="{4AF4BF6E-E2AC-4A69-885F-CF3581F9A733}" sibTransId="{4FB4FE73-5B26-465D-A7E9-75CFB1007681}"/>
    <dgm:cxn modelId="{A65EB492-9B87-4D58-B6D5-53642E949715}" srcId="{7320E6F1-C90F-45D6-A2C9-4CF1CC09B3A9}" destId="{57068666-B5C7-40AC-A984-69A608C838F2}" srcOrd="0" destOrd="0" parTransId="{68CFDFBE-3F79-4B54-88F0-6A3B5F3F99E2}" sibTransId="{399D65C4-2471-425D-817E-CDC05CF1E954}"/>
    <dgm:cxn modelId="{F8BC9F0F-3902-4DD5-B1AF-ED287097F421}" type="presParOf" srcId="{8F40C4A4-BF5B-4F8A-A04B-6889E09D6D70}" destId="{DAB30413-415F-465F-8B1A-0244097C761E}" srcOrd="0" destOrd="0" presId="urn:microsoft.com/office/officeart/2005/8/layout/process1"/>
    <dgm:cxn modelId="{2FA6C94C-2E3F-455D-9C19-1E74B5EE4D28}" type="presParOf" srcId="{8F40C4A4-BF5B-4F8A-A04B-6889E09D6D70}" destId="{627864BF-B31F-4DCF-952A-B2CF598ED5FF}" srcOrd="1" destOrd="0" presId="urn:microsoft.com/office/officeart/2005/8/layout/process1"/>
    <dgm:cxn modelId="{E929A4C7-989A-4B31-A914-B7E59FAA9A61}" type="presParOf" srcId="{627864BF-B31F-4DCF-952A-B2CF598ED5FF}" destId="{BA4F96EA-1A10-492A-A88E-2A0F4E0BCBBA}" srcOrd="0" destOrd="0" presId="urn:microsoft.com/office/officeart/2005/8/layout/process1"/>
    <dgm:cxn modelId="{8CD6EE3B-F137-432F-8F68-81E9A4A1FCC8}" type="presParOf" srcId="{8F40C4A4-BF5B-4F8A-A04B-6889E09D6D70}" destId="{AC6FD07A-9682-41F5-8374-B3E0339968CE}" srcOrd="2" destOrd="0" presId="urn:microsoft.com/office/officeart/2005/8/layout/process1"/>
    <dgm:cxn modelId="{725945C8-02A2-484E-AA7A-503B88E02D95}" type="presParOf" srcId="{8F40C4A4-BF5B-4F8A-A04B-6889E09D6D70}" destId="{1AC5BF14-9A6A-499B-B964-5471A0CFC106}" srcOrd="3" destOrd="0" presId="urn:microsoft.com/office/officeart/2005/8/layout/process1"/>
    <dgm:cxn modelId="{1760B154-95E3-4957-A7A6-CA67E13C5322}" type="presParOf" srcId="{1AC5BF14-9A6A-499B-B964-5471A0CFC106}" destId="{6E971538-FA26-4EDF-9C91-01DDF517F885}" srcOrd="0" destOrd="0" presId="urn:microsoft.com/office/officeart/2005/8/layout/process1"/>
    <dgm:cxn modelId="{4AB0F926-A89D-42D8-8C52-5DC48392B193}" type="presParOf" srcId="{8F40C4A4-BF5B-4F8A-A04B-6889E09D6D70}" destId="{5EEF93BA-5C18-4673-8B91-F20771324E8B}" srcOrd="4" destOrd="0" presId="urn:microsoft.com/office/officeart/2005/8/layout/process1"/>
    <dgm:cxn modelId="{D1BBDEC7-063A-461A-BD79-CC045CB5B273}" type="presParOf" srcId="{8F40C4A4-BF5B-4F8A-A04B-6889E09D6D70}" destId="{70FC2123-2839-4467-BED7-0296FF7F7003}" srcOrd="5" destOrd="0" presId="urn:microsoft.com/office/officeart/2005/8/layout/process1"/>
    <dgm:cxn modelId="{6515FCC3-6F03-4DDC-880C-2E98F41B2546}" type="presParOf" srcId="{70FC2123-2839-4467-BED7-0296FF7F7003}" destId="{1F4E9629-F9AA-4B8E-BF3C-5E50FC13B260}" srcOrd="0" destOrd="0" presId="urn:microsoft.com/office/officeart/2005/8/layout/process1"/>
    <dgm:cxn modelId="{4B10C7E1-29E5-4367-8360-383DCB5C278D}" type="presParOf" srcId="{8F40C4A4-BF5B-4F8A-A04B-6889E09D6D70}" destId="{689D4E3B-B5D7-444E-903B-D1210F92931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30413-415F-465F-8B1A-0244097C761E}">
      <dsp:nvSpPr>
        <dsp:cNvPr id="0" name=""/>
        <dsp:cNvSpPr/>
      </dsp:nvSpPr>
      <dsp:spPr>
        <a:xfrm>
          <a:off x="4621" y="1306716"/>
          <a:ext cx="2020453" cy="1737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石器时代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同步</a:t>
          </a:r>
          <a:r>
            <a:rPr lang="zh-CN" altLang="en-US" sz="1400" kern="1200" dirty="0" smtClean="0"/>
            <a:t>（一次处理一个请求）</a:t>
          </a:r>
          <a:endParaRPr lang="zh-CN" sz="1400" kern="1200" dirty="0"/>
        </a:p>
      </dsp:txBody>
      <dsp:txXfrm>
        <a:off x="55522" y="1357617"/>
        <a:ext cx="1918651" cy="1636103"/>
      </dsp:txXfrm>
    </dsp:sp>
    <dsp:sp modelId="{627864BF-B31F-4DCF-952A-B2CF598ED5FF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227119" y="2025346"/>
        <a:ext cx="299835" cy="300644"/>
      </dsp:txXfrm>
    </dsp:sp>
    <dsp:sp modelId="{AC6FD07A-9682-41F5-8374-B3E0339968CE}">
      <dsp:nvSpPr>
        <dsp:cNvPr id="0" name=""/>
        <dsp:cNvSpPr/>
      </dsp:nvSpPr>
      <dsp:spPr>
        <a:xfrm>
          <a:off x="2833255" y="1306716"/>
          <a:ext cx="2020453" cy="1737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青铜时代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复制进程</a:t>
          </a:r>
          <a:r>
            <a:rPr lang="zh-CN" altLang="en-US" sz="1400" kern="1200" dirty="0" smtClean="0"/>
            <a:t>（同时处理几十个请求）</a:t>
          </a:r>
          <a:endParaRPr lang="zh-CN" sz="1400" kern="1200" dirty="0"/>
        </a:p>
      </dsp:txBody>
      <dsp:txXfrm>
        <a:off x="2884156" y="1357617"/>
        <a:ext cx="1918651" cy="1636103"/>
      </dsp:txXfrm>
    </dsp:sp>
    <dsp:sp modelId="{1AC5BF14-9A6A-499B-B964-5471A0CFC106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055754" y="2025346"/>
        <a:ext cx="299835" cy="300644"/>
      </dsp:txXfrm>
    </dsp:sp>
    <dsp:sp modelId="{5EEF93BA-5C18-4673-8B91-F20771324E8B}">
      <dsp:nvSpPr>
        <dsp:cNvPr id="0" name=""/>
        <dsp:cNvSpPr/>
      </dsp:nvSpPr>
      <dsp:spPr>
        <a:xfrm>
          <a:off x="5661890" y="1306716"/>
          <a:ext cx="2020453" cy="1737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白银时代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多线程</a:t>
          </a:r>
          <a:r>
            <a:rPr lang="zh-CN" altLang="en-US" sz="1400" kern="1200" dirty="0" smtClean="0"/>
            <a:t>（同时处理几千个请求）</a:t>
          </a:r>
          <a:endParaRPr lang="zh-C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Java</a:t>
          </a:r>
          <a:r>
            <a:rPr lang="zh-CN" sz="1400" kern="1200" dirty="0" smtClean="0"/>
            <a:t>、</a:t>
          </a:r>
          <a:r>
            <a:rPr lang="en-US" sz="1400" kern="1200" dirty="0" err="1" smtClean="0"/>
            <a:t>ASP.Net</a:t>
          </a:r>
          <a:r>
            <a:rPr lang="zh-CN" sz="1400" kern="1200" dirty="0" smtClean="0"/>
            <a:t>、</a:t>
          </a:r>
          <a:r>
            <a:rPr lang="en-US" sz="1400" kern="1200" dirty="0" smtClean="0"/>
            <a:t>PHP</a:t>
          </a:r>
          <a:endParaRPr lang="zh-C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线程池</a:t>
          </a:r>
          <a:endParaRPr lang="zh-CN" sz="1400" kern="1200" dirty="0"/>
        </a:p>
      </dsp:txBody>
      <dsp:txXfrm>
        <a:off x="5712791" y="1357617"/>
        <a:ext cx="1918651" cy="1636103"/>
      </dsp:txXfrm>
    </dsp:sp>
    <dsp:sp modelId="{70FC2123-2839-4467-BED7-0296FF7F7003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7884389" y="2025346"/>
        <a:ext cx="299835" cy="300644"/>
      </dsp:txXfrm>
    </dsp:sp>
    <dsp:sp modelId="{689D4E3B-B5D7-444E-903B-D1210F92931C}">
      <dsp:nvSpPr>
        <dsp:cNvPr id="0" name=""/>
        <dsp:cNvSpPr/>
      </dsp:nvSpPr>
      <dsp:spPr>
        <a:xfrm>
          <a:off x="8490525" y="1306716"/>
          <a:ext cx="2020453" cy="1737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黄金时代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事件驱动</a:t>
          </a:r>
          <a:r>
            <a:rPr lang="zh-CN" altLang="en-US" sz="1400" kern="1200" dirty="0" smtClean="0"/>
            <a:t>（异步非阻塞）</a:t>
          </a:r>
          <a:r>
            <a:rPr lang="en-US" altLang="zh-CN" sz="1400" kern="1200" dirty="0" smtClean="0"/>
            <a:t>/</a:t>
          </a:r>
          <a:r>
            <a:rPr lang="zh-CN" altLang="en-US" sz="1400" kern="1200" dirty="0" smtClean="0"/>
            <a:t>协程</a:t>
          </a:r>
          <a:r>
            <a:rPr lang="zh-CN" sz="1400" kern="1200" dirty="0" smtClean="0"/>
            <a:t>（</a:t>
          </a:r>
          <a:r>
            <a:rPr lang="zh-CN" altLang="en-US" sz="1400" kern="1200" dirty="0" smtClean="0"/>
            <a:t>同时处理几万个请求</a:t>
          </a:r>
          <a:r>
            <a:rPr lang="zh-CN" sz="1400" kern="1200" dirty="0" smtClean="0"/>
            <a:t>）</a:t>
          </a:r>
          <a:endParaRPr lang="zh-C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Node.js</a:t>
          </a:r>
          <a:r>
            <a:rPr lang="zh-CN" sz="1400" kern="1200" dirty="0" smtClean="0"/>
            <a:t>、</a:t>
          </a:r>
          <a:r>
            <a:rPr lang="en-US" sz="1400" kern="1200" dirty="0" err="1" smtClean="0"/>
            <a:t>Golang</a:t>
          </a:r>
          <a:endParaRPr lang="zh-C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队列</a:t>
          </a:r>
          <a:endParaRPr lang="zh-CN" sz="1400" kern="1200" dirty="0"/>
        </a:p>
      </dsp:txBody>
      <dsp:txXfrm>
        <a:off x="8541426" y="1357617"/>
        <a:ext cx="1918651" cy="1636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8E5E-5968-4046-95A6-CC59A287FDA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02A82-ABF8-4AB0-8C55-4B1D66087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1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同步：一次处理一个请求，所有请求按次序等待服务</a:t>
            </a:r>
            <a:endParaRPr lang="en-US" altLang="zh-CN" dirty="0" smtClean="0"/>
          </a:p>
          <a:p>
            <a:r>
              <a:rPr lang="zh-CN" altLang="en-US" dirty="0" smtClean="0"/>
              <a:t>复制进程：为了解决并发问题，通过复制进程来处理更多请求</a:t>
            </a:r>
            <a:endParaRPr lang="en-US" altLang="zh-CN" dirty="0" smtClean="0"/>
          </a:p>
          <a:p>
            <a:r>
              <a:rPr lang="zh-CN" altLang="en-US" dirty="0" smtClean="0"/>
              <a:t>多线程：进程复制过于浪费资源，改用线程，一个线程服务一个请求，</a:t>
            </a:r>
            <a:endParaRPr lang="en-US" altLang="zh-CN" dirty="0" smtClean="0"/>
          </a:p>
          <a:p>
            <a:r>
              <a:rPr lang="zh-CN" altLang="en-US" dirty="0" smtClean="0"/>
              <a:t>黄金时代：当请求数量过多时，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就会耗死在上下文的切换上，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单线程避免了不必要的内存开销和上下文切换开</a:t>
            </a:r>
            <a:r>
              <a:rPr lang="zh-CN" altLang="en-US" dirty="0" smtClean="0"/>
              <a:t>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线程驱动就是当收到一个请求的时候，将会为该请求开一个新的线程来处理请求。一般存在一个线程池，线程池中有空闲的线程，会从线程池中拿取线程来进行处理，如果线程池中没有空闲的线程，新来的请求将会进入队列排队，直到线程池中空闲线程。</a:t>
            </a:r>
            <a:endParaRPr lang="en-US" altLang="zh-CN" dirty="0" smtClean="0"/>
          </a:p>
          <a:p>
            <a:r>
              <a:rPr lang="zh-CN" altLang="en-US" dirty="0" smtClean="0"/>
              <a:t>事件驱动就是当进来一个新的请求的时，请求将会被压入队列中，然后通过一个循环来检测队列中的事件状态变化，如果检测到有状态变化的事件，那么就执行该事件对应的处理代码，一般都是回调函数。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3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没用过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的人，是不会相信仅凭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这门活跃于网页编程的脚本语言可以驱动后端复杂的应用程序，也不会相信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在开发高并发、高性能后端服务程序上也有着极大的优势。</a:t>
            </a:r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密集型的优势主要在于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利用事件循环的处理能力，而不是启动每一个线程为一个请求服务，资源占用极少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r>
              <a:rPr lang="en-US" altLang="zh-CN" dirty="0" smtClean="0"/>
              <a:t>(synchronous):</a:t>
            </a:r>
            <a:r>
              <a:rPr lang="zh-CN" altLang="en-US" dirty="0" smtClean="0"/>
              <a:t>在发出一个功能调用时，在没有得到结果之前，该调用就不返回。</a:t>
            </a:r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(asynchronous)</a:t>
            </a:r>
            <a:r>
              <a:rPr lang="zh-CN" altLang="en-US" dirty="0" smtClean="0"/>
              <a:t>：异步的概念和同步相对。当一个异步过程调用发出后，调用者不能立刻得到结果。实际处理这个调用的部件在完成后，通过状态、通知和回调来通知调用者。</a:t>
            </a:r>
          </a:p>
          <a:p>
            <a:r>
              <a:rPr lang="zh-CN" altLang="en-US" dirty="0" smtClean="0"/>
              <a:t>阻塞：阻塞调用是指调用结果返回之前，当前线程会被挂起。函数只有在得到结果之后才会返回。</a:t>
            </a:r>
          </a:p>
          <a:p>
            <a:r>
              <a:rPr lang="zh-CN" altLang="en-US" dirty="0" smtClean="0"/>
              <a:t>非阻塞：非阻塞和阻塞的概念相对应，指在不能立刻得到结果之前，该函数不会阻塞当前线程，而会立刻返回。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0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let http = require('http'); </a:t>
            </a:r>
          </a:p>
          <a:p>
            <a:r>
              <a:rPr lang="en-US" altLang="zh-CN" dirty="0" err="1" smtClean="0"/>
              <a:t>http.createServer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, res) =&gt; 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res.write</a:t>
            </a:r>
            <a:r>
              <a:rPr lang="en-US" altLang="zh-CN" dirty="0" smtClean="0"/>
              <a:t>(`Request Method:  ${</a:t>
            </a:r>
            <a:r>
              <a:rPr lang="en-US" altLang="zh-CN" dirty="0" err="1" smtClean="0"/>
              <a:t>req.method</a:t>
            </a:r>
            <a:r>
              <a:rPr lang="en-US" altLang="zh-CN" dirty="0" smtClean="0"/>
              <a:t>}\n`)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res.write</a:t>
            </a:r>
            <a:r>
              <a:rPr lang="en-US" altLang="zh-CN" dirty="0" smtClean="0"/>
              <a:t>(`Request URL: ${req.url}`);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res.end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}).listen(3000); </a:t>
            </a:r>
          </a:p>
          <a:p>
            <a:r>
              <a:rPr lang="en-US" altLang="zh-CN" dirty="0" smtClean="0"/>
              <a:t>console.log('server start');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1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latentflip.com/loupe/?code=JC5vbignYnV0dG9uJywgJ2NsaWNrJywgZnVuY3Rpb24gb25DbGljaygpIHsKICAgIHNldFRpbWVvdXQoZnVuY3Rpb24gdGltZXIoKSB7CiAgICAgICAgY29uc29sZS5sb2coJ1lvdSBjbGlja2VkIHRoZSBidXR0b24hJyk7ICAgIAogICAgfSwgMjAwMCk7Cn0pOwoKY29uc29sZS5sb2coIkhpISIpOwoKc2V0VGltZW91dChmdW5jdGlvbiB0aW1lb3V0KCkgewogICAgY29uc29sZS5sb2coIkNsaWNrIHRoZSBidXR0b24hIik7Cn0sIDUwMDApOwoKY29uc29sZS5sb2coIldlbGNvbWUgdG8gbG91cGUuIik7!!!PGJ1dHRvbj5DbGljayBtZSE8L2J1dHRvbj4%3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5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7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8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8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3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3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5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1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0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4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4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atentflip.com/loupe/?code=JC5vbignYnV0dG9uJywgJ2NsaWNrJywgZnVuY3Rpb24gb25DbGljaygpIHsKICAgIHNldFRpbWVvdXQoZnVuY3Rpb24gdGltZXIoKSB7CiAgICAgICAgY29uc29sZS5sb2coJ1lvdSBjbGlja2VkIHRoZSBidXR0b24hJyk7ICAgIAogICAgfSwgMjAwMCk7Cn0pOwoKY29uc29sZS5sb2coIkhpISIpOwoKc2V0VGltZW91dChmdW5jdGlvbiB0aW1lb3V0KCkgewogICAgY29uc29sZS5sb2coIkNsaWNrIHRoZSBidXR0b24hIik7Cn0sIDUwMDApOwoKY29uc29sZS5sb2coIldlbGNvbWUgdG8gbG91cGUuIik7!!!PGJ1dHRvbj5DbGljayBtZSE8L2J1dHRvbj4=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后端技术分享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郝雪冰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10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服务模型的变迁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922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0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年天</a:t>
            </a:r>
            <a:r>
              <a:rPr lang="zh-CN" altLang="en-US" dirty="0"/>
              <a:t>才屌丝青年</a:t>
            </a:r>
            <a:r>
              <a:rPr lang="en-US" altLang="zh-CN" dirty="0"/>
              <a:t>Ryan Dahl(</a:t>
            </a:r>
            <a:r>
              <a:rPr lang="zh-CN" altLang="en-US" dirty="0"/>
              <a:t>瑞安达尔</a:t>
            </a:r>
            <a:r>
              <a:rPr lang="en-US" altLang="zh-CN" dirty="0"/>
              <a:t>)</a:t>
            </a:r>
            <a:r>
              <a:rPr lang="zh-CN" altLang="en-US" dirty="0"/>
              <a:t>利用</a:t>
            </a:r>
            <a:r>
              <a:rPr lang="zh-CN" altLang="en-US" dirty="0" smtClean="0"/>
              <a:t>了</a:t>
            </a:r>
            <a:r>
              <a:rPr lang="en-US" altLang="zh-CN" dirty="0" smtClean="0"/>
              <a:t>Google</a:t>
            </a:r>
            <a:r>
              <a:rPr lang="zh-CN" altLang="en-US" dirty="0"/>
              <a:t>的</a:t>
            </a:r>
            <a:r>
              <a:rPr lang="en-US" altLang="zh-CN" dirty="0"/>
              <a:t>V8</a:t>
            </a:r>
            <a:r>
              <a:rPr lang="zh-CN" altLang="en-US" dirty="0"/>
              <a:t>引擎打造了基于</a:t>
            </a:r>
            <a:r>
              <a:rPr lang="zh-CN" altLang="en-US" dirty="0">
                <a:solidFill>
                  <a:srgbClr val="FF0000"/>
                </a:solidFill>
              </a:rPr>
              <a:t>事件循环</a:t>
            </a:r>
            <a:r>
              <a:rPr lang="zh-CN" altLang="en-US" dirty="0"/>
              <a:t>实现的</a:t>
            </a:r>
            <a:r>
              <a:rPr lang="zh-CN" altLang="en-US" dirty="0">
                <a:solidFill>
                  <a:srgbClr val="FF0000"/>
                </a:solidFill>
              </a:rPr>
              <a:t>异步</a:t>
            </a:r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en-US" dirty="0"/>
              <a:t>框</a:t>
            </a:r>
            <a:r>
              <a:rPr lang="zh-CN" altLang="en-US" dirty="0" smtClean="0"/>
              <a:t>架（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Node</a:t>
            </a:r>
            <a:r>
              <a:rPr lang="zh-CN" altLang="en-US" dirty="0"/>
              <a:t>的应用场</a:t>
            </a:r>
            <a:r>
              <a:rPr lang="zh-CN" altLang="en-US" dirty="0" smtClean="0"/>
              <a:t>景：</a:t>
            </a:r>
            <a:r>
              <a:rPr lang="en-US" altLang="zh-CN" dirty="0" smtClean="0"/>
              <a:t>IO</a:t>
            </a:r>
            <a:r>
              <a:rPr lang="zh-CN" altLang="en-US" dirty="0"/>
              <a:t>密集</a:t>
            </a:r>
            <a:r>
              <a:rPr lang="zh-CN" altLang="en-US" dirty="0" smtClean="0"/>
              <a:t>型</a:t>
            </a:r>
            <a:endParaRPr lang="en-US" altLang="zh-CN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密集型：比如 接收一个前端请求</a:t>
            </a:r>
            <a:r>
              <a:rPr lang="en-US" altLang="zh-CN" dirty="0"/>
              <a:t>--</a:t>
            </a:r>
            <a:r>
              <a:rPr lang="zh-CN" altLang="en-US" dirty="0"/>
              <a:t>解析参数</a:t>
            </a:r>
            <a:r>
              <a:rPr lang="en-US" altLang="zh-CN" dirty="0"/>
              <a:t>--</a:t>
            </a:r>
            <a:r>
              <a:rPr lang="zh-CN" altLang="en-US" dirty="0"/>
              <a:t>查询数据库</a:t>
            </a:r>
            <a:r>
              <a:rPr lang="en-US" altLang="zh-CN" dirty="0"/>
              <a:t>--</a:t>
            </a:r>
            <a:r>
              <a:rPr lang="zh-CN" altLang="en-US" dirty="0"/>
              <a:t>返回给前端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单机处理并</a:t>
            </a:r>
            <a:r>
              <a:rPr lang="zh-CN" altLang="en-US" dirty="0" smtClean="0"/>
              <a:t>发（</a:t>
            </a:r>
            <a:r>
              <a:rPr lang="en-US" altLang="zh-CN" dirty="0"/>
              <a:t> C10k</a:t>
            </a:r>
            <a:r>
              <a:rPr lang="zh-CN" altLang="en-US" dirty="0"/>
              <a:t>问题）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PHP  8k</a:t>
            </a:r>
          </a:p>
          <a:p>
            <a:pPr lvl="1"/>
            <a:r>
              <a:rPr lang="en-US" altLang="zh-CN" dirty="0" smtClean="0"/>
              <a:t>Node.js  </a:t>
            </a:r>
            <a:r>
              <a:rPr lang="en-US" altLang="zh-CN" dirty="0" smtClean="0"/>
              <a:t>2w~3w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4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的特色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同步</a:t>
            </a:r>
            <a:r>
              <a:rPr lang="en-US" altLang="zh-CN" dirty="0" smtClean="0"/>
              <a:t>(Sync</a:t>
            </a:r>
            <a:r>
              <a:rPr lang="en-US" altLang="zh-CN" dirty="0"/>
              <a:t>)</a:t>
            </a:r>
            <a:r>
              <a:rPr lang="zh-CN" altLang="en-US" dirty="0" smtClean="0"/>
              <a:t>、异步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，阻塞</a:t>
            </a:r>
            <a:r>
              <a:rPr lang="en-US" altLang="zh-CN" dirty="0" smtClean="0"/>
              <a:t>(block)</a:t>
            </a:r>
            <a:r>
              <a:rPr lang="zh-CN" altLang="en-US" dirty="0" smtClean="0"/>
              <a:t>、非阻塞</a:t>
            </a:r>
            <a:r>
              <a:rPr lang="en-US" altLang="zh-CN" dirty="0" smtClean="0"/>
              <a:t>(no-block)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4" y="2663843"/>
            <a:ext cx="3761507" cy="2061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792" y="2663843"/>
            <a:ext cx="6619007" cy="27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IO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/>
              <a:t>异步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6247" y="1988487"/>
            <a:ext cx="4133850" cy="4067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44" y="1988487"/>
            <a:ext cx="4085714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搭建一个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搭建一个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服务器并获取请求方式和请路径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</a:t>
            </a:r>
            <a:r>
              <a:rPr lang="en-US" altLang="zh-CN" dirty="0" smtClean="0"/>
              <a:t>indes.js </a:t>
            </a:r>
            <a:r>
              <a:rPr lang="zh-CN" altLang="en-US" dirty="0" smtClean="0"/>
              <a:t>复制以上代码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 index.js</a:t>
            </a:r>
          </a:p>
          <a:p>
            <a:pPr lvl="1"/>
            <a:r>
              <a:rPr lang="zh-CN" altLang="en-US" dirty="0" smtClean="0"/>
              <a:t>打开浏</a:t>
            </a:r>
            <a:r>
              <a:rPr lang="zh-CN" altLang="en-US" dirty="0"/>
              <a:t>览</a:t>
            </a:r>
            <a:r>
              <a:rPr lang="zh-CN" altLang="en-US" dirty="0" smtClean="0"/>
              <a:t>器输入 </a:t>
            </a:r>
            <a:r>
              <a:rPr lang="en-US" altLang="zh-CN" dirty="0" smtClean="0"/>
              <a:t>localhost:3000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30" y="2367972"/>
            <a:ext cx="44481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剖</a:t>
            </a:r>
            <a:r>
              <a:rPr lang="zh-CN" altLang="en-US" dirty="0" smtClean="0">
                <a:hlinkClick r:id="rId3"/>
              </a:rPr>
              <a:t>析</a:t>
            </a:r>
            <a:r>
              <a:rPr lang="en-US" altLang="zh-CN" dirty="0" smtClean="0">
                <a:hlinkClick r:id="rId3"/>
              </a:rPr>
              <a:t>Node</a:t>
            </a:r>
            <a:r>
              <a:rPr lang="zh-CN" altLang="en-US" dirty="0" smtClean="0">
                <a:hlinkClick r:id="rId3"/>
              </a:rPr>
              <a:t>事件驱动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6068" y="1690688"/>
            <a:ext cx="93992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</a:t>
            </a:r>
            <a:r>
              <a:rPr lang="en-US" altLang="zh-CN" dirty="0" smtClean="0"/>
              <a:t>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9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1027</Words>
  <Application>Microsoft Office PowerPoint</Application>
  <PresentationFormat>宽屏</PresentationFormat>
  <Paragraphs>67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Node.js后端技术分享</vt:lpstr>
      <vt:lpstr>服务模型的变迁</vt:lpstr>
      <vt:lpstr>Node简介</vt:lpstr>
      <vt:lpstr>Node的特色—异步IO</vt:lpstr>
      <vt:lpstr>传统IO vs 异步IO</vt:lpstr>
      <vt:lpstr>搭建一个Node服务</vt:lpstr>
      <vt:lpstr>剖析Node事件驱动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Node.js后端技术分享</dc:title>
  <dc:creator>lenovo</dc:creator>
  <cp:lastModifiedBy>lenovo</cp:lastModifiedBy>
  <cp:revision>31</cp:revision>
  <dcterms:created xsi:type="dcterms:W3CDTF">2018-11-22T03:24:23Z</dcterms:created>
  <dcterms:modified xsi:type="dcterms:W3CDTF">2018-11-23T08:20:07Z</dcterms:modified>
</cp:coreProperties>
</file>