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7" autoAdjust="0"/>
  </p:normalViewPr>
  <p:slideViewPr>
    <p:cSldViewPr snapToGrid="0">
      <p:cViewPr varScale="1">
        <p:scale>
          <a:sx n="105" d="100"/>
          <a:sy n="105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61A4F-7A48-45CA-9FBD-A280F970A4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C88637-3458-484C-BBC0-829C448B200A}">
      <dgm:prSet/>
      <dgm:spPr/>
      <dgm:t>
        <a:bodyPr/>
        <a:lstStyle/>
        <a:p>
          <a:pPr rtl="0"/>
          <a:r>
            <a:rPr lang="zh-CN" dirty="0" smtClean="0"/>
            <a:t>石器时代</a:t>
          </a:r>
          <a:endParaRPr lang="zh-CN" dirty="0"/>
        </a:p>
      </dgm:t>
    </dgm:pt>
    <dgm:pt modelId="{D0B5D711-EE6C-493F-A6D9-E40771DB9D99}" type="par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C1E4E9F6-CC7E-4963-B33B-D6E939F93B84}" type="sib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A43ED617-4939-4610-8C46-6D22CD47D3C4}">
      <dgm:prSet/>
      <dgm:spPr/>
      <dgm:t>
        <a:bodyPr/>
        <a:lstStyle/>
        <a:p>
          <a:pPr rtl="0"/>
          <a:r>
            <a:rPr lang="zh-CN" dirty="0" smtClean="0"/>
            <a:t>青铜时代</a:t>
          </a:r>
          <a:endParaRPr lang="zh-CN" dirty="0"/>
        </a:p>
      </dgm:t>
    </dgm:pt>
    <dgm:pt modelId="{1D0471E2-10ED-4853-9150-152B3C32EF2B}" type="par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5704BF90-F9B4-4FE0-AF66-E4B2033F9BB3}" type="sib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7E981A4A-F219-4771-BF9B-028170AC801C}">
      <dgm:prSet/>
      <dgm:spPr/>
      <dgm:t>
        <a:bodyPr/>
        <a:lstStyle/>
        <a:p>
          <a:pPr rtl="0"/>
          <a:r>
            <a:rPr lang="zh-CN" dirty="0" smtClean="0"/>
            <a:t>白银时代</a:t>
          </a:r>
          <a:endParaRPr lang="zh-CN" dirty="0"/>
        </a:p>
      </dgm:t>
    </dgm:pt>
    <dgm:pt modelId="{4AF4BF6E-E2AC-4A69-885F-CF3581F9A733}" type="par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4FB4FE73-5B26-465D-A7E9-75CFB1007681}" type="sib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7320E6F1-C90F-45D6-A2C9-4CF1CC09B3A9}">
      <dgm:prSet/>
      <dgm:spPr/>
      <dgm:t>
        <a:bodyPr/>
        <a:lstStyle/>
        <a:p>
          <a:pPr rtl="0"/>
          <a:r>
            <a:rPr lang="zh-CN" dirty="0" smtClean="0"/>
            <a:t>黄金时代</a:t>
          </a:r>
          <a:endParaRPr lang="zh-CN" dirty="0"/>
        </a:p>
      </dgm:t>
    </dgm:pt>
    <dgm:pt modelId="{363DEE25-9672-4B01-A24A-78517EDBDCBB}" type="par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EB620623-2A89-46EB-A28E-FC163835E7ED}" type="sib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60CB8A16-CA45-41FB-862D-470D20D104A3}">
      <dgm:prSet/>
      <dgm:spPr/>
      <dgm:t>
        <a:bodyPr/>
        <a:lstStyle/>
        <a:p>
          <a:pPr rtl="0"/>
          <a:r>
            <a:rPr lang="zh-CN" dirty="0" smtClean="0"/>
            <a:t>同步</a:t>
          </a:r>
          <a:r>
            <a:rPr lang="zh-CN" altLang="en-US" dirty="0" smtClean="0"/>
            <a:t>（一次处理一个请求）</a:t>
          </a:r>
          <a:endParaRPr lang="zh-CN" dirty="0"/>
        </a:p>
      </dgm:t>
    </dgm:pt>
    <dgm:pt modelId="{CA38AD97-D1D0-4215-A252-7C2188FF5F7E}" type="par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334A846A-B067-4C55-BCD1-A96CF313B0BC}" type="sib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F8478F00-4641-45E5-8D26-72B755BFE108}">
      <dgm:prSet/>
      <dgm:spPr/>
      <dgm:t>
        <a:bodyPr/>
        <a:lstStyle/>
        <a:p>
          <a:pPr rtl="0"/>
          <a:r>
            <a:rPr lang="zh-CN" dirty="0" smtClean="0"/>
            <a:t>复制进程</a:t>
          </a:r>
          <a:r>
            <a:rPr lang="zh-CN" altLang="en-US" dirty="0" smtClean="0"/>
            <a:t>（同时处理几十个请求）</a:t>
          </a:r>
          <a:endParaRPr lang="zh-CN" dirty="0"/>
        </a:p>
      </dgm:t>
    </dgm:pt>
    <dgm:pt modelId="{05F85009-6603-476A-859F-B9660DBF7678}" type="par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D2564793-24BF-40D6-848F-E7616D5BB2ED}" type="sib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6B557281-BF58-4821-B938-C886DB5BD9B5}">
      <dgm:prSet/>
      <dgm:spPr/>
      <dgm:t>
        <a:bodyPr/>
        <a:lstStyle/>
        <a:p>
          <a:pPr rtl="0"/>
          <a:r>
            <a:rPr lang="zh-CN" dirty="0" smtClean="0"/>
            <a:t>多线程</a:t>
          </a:r>
          <a:r>
            <a:rPr lang="zh-CN" altLang="en-US" dirty="0" smtClean="0"/>
            <a:t>（同时处理几千个请求）</a:t>
          </a:r>
          <a:endParaRPr lang="zh-CN" dirty="0"/>
        </a:p>
      </dgm:t>
    </dgm:pt>
    <dgm:pt modelId="{FCABB420-862D-4617-A0E4-715F53A9BE19}" type="par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24AD0951-8123-47DE-85D6-B174DCF64EB2}" type="sib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57068666-B5C7-40AC-A984-69A608C838F2}">
      <dgm:prSet/>
      <dgm:spPr/>
      <dgm:t>
        <a:bodyPr/>
        <a:lstStyle/>
        <a:p>
          <a:pPr rtl="0"/>
          <a:r>
            <a:rPr lang="zh-CN" dirty="0" smtClean="0"/>
            <a:t>事件驱</a:t>
          </a:r>
          <a:r>
            <a:rPr lang="zh-CN" dirty="0" smtClean="0"/>
            <a:t>动</a:t>
          </a:r>
          <a:r>
            <a:rPr lang="zh-CN" altLang="en-US" dirty="0" smtClean="0"/>
            <a:t>（异步非阻塞）</a:t>
          </a:r>
          <a:r>
            <a:rPr lang="en-US" altLang="zh-CN" dirty="0" smtClean="0"/>
            <a:t>/</a:t>
          </a:r>
          <a:r>
            <a:rPr lang="zh-CN" altLang="en-US" dirty="0" smtClean="0"/>
            <a:t>协程</a:t>
          </a:r>
          <a:r>
            <a:rPr lang="zh-CN" dirty="0" smtClean="0"/>
            <a:t>（</a:t>
          </a:r>
          <a:r>
            <a:rPr lang="zh-CN" altLang="en-US" dirty="0" smtClean="0"/>
            <a:t>同时处理几万个请求</a:t>
          </a:r>
          <a:r>
            <a:rPr lang="zh-CN" dirty="0" smtClean="0"/>
            <a:t>）</a:t>
          </a:r>
          <a:endParaRPr lang="zh-CN" dirty="0"/>
        </a:p>
      </dgm:t>
    </dgm:pt>
    <dgm:pt modelId="{68CFDFBE-3F79-4B54-88F0-6A3B5F3F99E2}" type="par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399D65C4-2471-425D-817E-CDC05CF1E954}" type="sib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8F40C4A4-BF5B-4F8A-A04B-6889E09D6D70}" type="pres">
      <dgm:prSet presAssocID="{8A261A4F-7A48-45CA-9FBD-A280F970A4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B30413-415F-465F-8B1A-0244097C761E}" type="pres">
      <dgm:prSet presAssocID="{23C88637-3458-484C-BBC0-829C448B200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7864BF-B31F-4DCF-952A-B2CF598ED5FF}" type="pres">
      <dgm:prSet presAssocID="{C1E4E9F6-CC7E-4963-B33B-D6E939F93B8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A4F96EA-1A10-492A-A88E-2A0F4E0BCBBA}" type="pres">
      <dgm:prSet presAssocID="{C1E4E9F6-CC7E-4963-B33B-D6E939F93B8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C6FD07A-9682-41F5-8374-B3E0339968CE}" type="pres">
      <dgm:prSet presAssocID="{A43ED617-4939-4610-8C46-6D22CD47D3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5BF14-9A6A-499B-B964-5471A0CFC106}" type="pres">
      <dgm:prSet presAssocID="{5704BF90-F9B4-4FE0-AF66-E4B2033F9BB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E971538-FA26-4EDF-9C91-01DDF517F885}" type="pres">
      <dgm:prSet presAssocID="{5704BF90-F9B4-4FE0-AF66-E4B2033F9BB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EEF93BA-5C18-4673-8B91-F20771324E8B}" type="pres">
      <dgm:prSet presAssocID="{7E981A4A-F219-4771-BF9B-028170AC80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FC2123-2839-4467-BED7-0296FF7F7003}" type="pres">
      <dgm:prSet presAssocID="{4FB4FE73-5B26-465D-A7E9-75CFB100768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F4E9629-F9AA-4B8E-BF3C-5E50FC13B260}" type="pres">
      <dgm:prSet presAssocID="{4FB4FE73-5B26-465D-A7E9-75CFB100768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89D4E3B-B5D7-444E-903B-D1210F92931C}" type="pres">
      <dgm:prSet presAssocID="{7320E6F1-C90F-45D6-A2C9-4CF1CC09B3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4F70D6-6416-4734-A6AA-58C759E95EF6}" srcId="{A43ED617-4939-4610-8C46-6D22CD47D3C4}" destId="{F8478F00-4641-45E5-8D26-72B755BFE108}" srcOrd="0" destOrd="0" parTransId="{05F85009-6603-476A-859F-B9660DBF7678}" sibTransId="{D2564793-24BF-40D6-848F-E7616D5BB2ED}"/>
    <dgm:cxn modelId="{9A01AC24-FDE2-4423-8E6A-76FD77D44072}" type="presOf" srcId="{4FB4FE73-5B26-465D-A7E9-75CFB1007681}" destId="{1F4E9629-F9AA-4B8E-BF3C-5E50FC13B260}" srcOrd="1" destOrd="0" presId="urn:microsoft.com/office/officeart/2005/8/layout/process1"/>
    <dgm:cxn modelId="{BBCB224C-4779-4840-9A03-B554E09DB669}" srcId="{8A261A4F-7A48-45CA-9FBD-A280F970A46B}" destId="{A43ED617-4939-4610-8C46-6D22CD47D3C4}" srcOrd="1" destOrd="0" parTransId="{1D0471E2-10ED-4853-9150-152B3C32EF2B}" sibTransId="{5704BF90-F9B4-4FE0-AF66-E4B2033F9BB3}"/>
    <dgm:cxn modelId="{885C9AB6-DF6C-4CA4-B80B-28FB5E592108}" srcId="{8A261A4F-7A48-45CA-9FBD-A280F970A46B}" destId="{23C88637-3458-484C-BBC0-829C448B200A}" srcOrd="0" destOrd="0" parTransId="{D0B5D711-EE6C-493F-A6D9-E40771DB9D99}" sibTransId="{C1E4E9F6-CC7E-4963-B33B-D6E939F93B84}"/>
    <dgm:cxn modelId="{7B1C40F1-4AF0-4B92-9AE0-676B9C699C0E}" type="presOf" srcId="{C1E4E9F6-CC7E-4963-B33B-D6E939F93B84}" destId="{627864BF-B31F-4DCF-952A-B2CF598ED5FF}" srcOrd="0" destOrd="0" presId="urn:microsoft.com/office/officeart/2005/8/layout/process1"/>
    <dgm:cxn modelId="{096AF293-7838-45B9-9272-D53CC7D1C6F2}" srcId="{7E981A4A-F219-4771-BF9B-028170AC801C}" destId="{6B557281-BF58-4821-B938-C886DB5BD9B5}" srcOrd="0" destOrd="0" parTransId="{FCABB420-862D-4617-A0E4-715F53A9BE19}" sibTransId="{24AD0951-8123-47DE-85D6-B174DCF64EB2}"/>
    <dgm:cxn modelId="{CCF0AE30-C11B-4423-8842-86FF28F0B1D5}" type="presOf" srcId="{7E981A4A-F219-4771-BF9B-028170AC801C}" destId="{5EEF93BA-5C18-4673-8B91-F20771324E8B}" srcOrd="0" destOrd="0" presId="urn:microsoft.com/office/officeart/2005/8/layout/process1"/>
    <dgm:cxn modelId="{88F52C2A-5594-4BE9-9B6E-E9AE42022D5B}" type="presOf" srcId="{6B557281-BF58-4821-B938-C886DB5BD9B5}" destId="{5EEF93BA-5C18-4673-8B91-F20771324E8B}" srcOrd="0" destOrd="1" presId="urn:microsoft.com/office/officeart/2005/8/layout/process1"/>
    <dgm:cxn modelId="{A139A7D1-BBE2-4B04-86F9-1645A5A8D6BA}" type="presOf" srcId="{F8478F00-4641-45E5-8D26-72B755BFE108}" destId="{AC6FD07A-9682-41F5-8374-B3E0339968CE}" srcOrd="0" destOrd="1" presId="urn:microsoft.com/office/officeart/2005/8/layout/process1"/>
    <dgm:cxn modelId="{E72E0338-577E-4B5E-8865-CBB20BC5474F}" srcId="{23C88637-3458-484C-BBC0-829C448B200A}" destId="{60CB8A16-CA45-41FB-862D-470D20D104A3}" srcOrd="0" destOrd="0" parTransId="{CA38AD97-D1D0-4215-A252-7C2188FF5F7E}" sibTransId="{334A846A-B067-4C55-BCD1-A96CF313B0BC}"/>
    <dgm:cxn modelId="{E5CC8812-A20B-4FEA-BF89-CE1310F3308D}" type="presOf" srcId="{5704BF90-F9B4-4FE0-AF66-E4B2033F9BB3}" destId="{6E971538-FA26-4EDF-9C91-01DDF517F885}" srcOrd="1" destOrd="0" presId="urn:microsoft.com/office/officeart/2005/8/layout/process1"/>
    <dgm:cxn modelId="{4E4BCC6B-AA37-4F77-821E-9CDC0DF4260F}" type="presOf" srcId="{C1E4E9F6-CC7E-4963-B33B-D6E939F93B84}" destId="{BA4F96EA-1A10-492A-A88E-2A0F4E0BCBBA}" srcOrd="1" destOrd="0" presId="urn:microsoft.com/office/officeart/2005/8/layout/process1"/>
    <dgm:cxn modelId="{284AC258-1ED4-4645-BD0B-F3C1E1108B36}" type="presOf" srcId="{4FB4FE73-5B26-465D-A7E9-75CFB1007681}" destId="{70FC2123-2839-4467-BED7-0296FF7F7003}" srcOrd="0" destOrd="0" presId="urn:microsoft.com/office/officeart/2005/8/layout/process1"/>
    <dgm:cxn modelId="{D3044D29-0F60-49E0-A75F-C25C9F8E41B0}" type="presOf" srcId="{A43ED617-4939-4610-8C46-6D22CD47D3C4}" destId="{AC6FD07A-9682-41F5-8374-B3E0339968CE}" srcOrd="0" destOrd="0" presId="urn:microsoft.com/office/officeart/2005/8/layout/process1"/>
    <dgm:cxn modelId="{A22B7530-621E-4612-AA1D-894C2913D649}" srcId="{8A261A4F-7A48-45CA-9FBD-A280F970A46B}" destId="{7320E6F1-C90F-45D6-A2C9-4CF1CC09B3A9}" srcOrd="3" destOrd="0" parTransId="{363DEE25-9672-4B01-A24A-78517EDBDCBB}" sibTransId="{EB620623-2A89-46EB-A28E-FC163835E7ED}"/>
    <dgm:cxn modelId="{AA6CA7FE-D04A-4298-A185-05E424290996}" type="presOf" srcId="{8A261A4F-7A48-45CA-9FBD-A280F970A46B}" destId="{8F40C4A4-BF5B-4F8A-A04B-6889E09D6D70}" srcOrd="0" destOrd="0" presId="urn:microsoft.com/office/officeart/2005/8/layout/process1"/>
    <dgm:cxn modelId="{F72283C0-D99D-4FAA-88B5-1E160CC98558}" type="presOf" srcId="{23C88637-3458-484C-BBC0-829C448B200A}" destId="{DAB30413-415F-465F-8B1A-0244097C761E}" srcOrd="0" destOrd="0" presId="urn:microsoft.com/office/officeart/2005/8/layout/process1"/>
    <dgm:cxn modelId="{F7A60086-1024-44AA-B9E5-F17A6BACCE3B}" type="presOf" srcId="{7320E6F1-C90F-45D6-A2C9-4CF1CC09B3A9}" destId="{689D4E3B-B5D7-444E-903B-D1210F92931C}" srcOrd="0" destOrd="0" presId="urn:microsoft.com/office/officeart/2005/8/layout/process1"/>
    <dgm:cxn modelId="{8097A252-F20D-4CD7-9AB8-38EA8296206E}" type="presOf" srcId="{60CB8A16-CA45-41FB-862D-470D20D104A3}" destId="{DAB30413-415F-465F-8B1A-0244097C761E}" srcOrd="0" destOrd="1" presId="urn:microsoft.com/office/officeart/2005/8/layout/process1"/>
    <dgm:cxn modelId="{4A2E38CF-5027-44C8-A89F-126F922FEFB4}" type="presOf" srcId="{57068666-B5C7-40AC-A984-69A608C838F2}" destId="{689D4E3B-B5D7-444E-903B-D1210F92931C}" srcOrd="0" destOrd="1" presId="urn:microsoft.com/office/officeart/2005/8/layout/process1"/>
    <dgm:cxn modelId="{ECE3625F-5D53-4C48-ABA3-649181D9415B}" type="presOf" srcId="{5704BF90-F9B4-4FE0-AF66-E4B2033F9BB3}" destId="{1AC5BF14-9A6A-499B-B964-5471A0CFC106}" srcOrd="0" destOrd="0" presId="urn:microsoft.com/office/officeart/2005/8/layout/process1"/>
    <dgm:cxn modelId="{13DBFAF4-702A-43BD-8BDE-19FB935BB3F2}" srcId="{8A261A4F-7A48-45CA-9FBD-A280F970A46B}" destId="{7E981A4A-F219-4771-BF9B-028170AC801C}" srcOrd="2" destOrd="0" parTransId="{4AF4BF6E-E2AC-4A69-885F-CF3581F9A733}" sibTransId="{4FB4FE73-5B26-465D-A7E9-75CFB1007681}"/>
    <dgm:cxn modelId="{A65EB492-9B87-4D58-B6D5-53642E949715}" srcId="{7320E6F1-C90F-45D6-A2C9-4CF1CC09B3A9}" destId="{57068666-B5C7-40AC-A984-69A608C838F2}" srcOrd="0" destOrd="0" parTransId="{68CFDFBE-3F79-4B54-88F0-6A3B5F3F99E2}" sibTransId="{399D65C4-2471-425D-817E-CDC05CF1E954}"/>
    <dgm:cxn modelId="{F8BC9F0F-3902-4DD5-B1AF-ED287097F421}" type="presParOf" srcId="{8F40C4A4-BF5B-4F8A-A04B-6889E09D6D70}" destId="{DAB30413-415F-465F-8B1A-0244097C761E}" srcOrd="0" destOrd="0" presId="urn:microsoft.com/office/officeart/2005/8/layout/process1"/>
    <dgm:cxn modelId="{2FA6C94C-2E3F-455D-9C19-1E74B5EE4D28}" type="presParOf" srcId="{8F40C4A4-BF5B-4F8A-A04B-6889E09D6D70}" destId="{627864BF-B31F-4DCF-952A-B2CF598ED5FF}" srcOrd="1" destOrd="0" presId="urn:microsoft.com/office/officeart/2005/8/layout/process1"/>
    <dgm:cxn modelId="{E929A4C7-989A-4B31-A914-B7E59FAA9A61}" type="presParOf" srcId="{627864BF-B31F-4DCF-952A-B2CF598ED5FF}" destId="{BA4F96EA-1A10-492A-A88E-2A0F4E0BCBBA}" srcOrd="0" destOrd="0" presId="urn:microsoft.com/office/officeart/2005/8/layout/process1"/>
    <dgm:cxn modelId="{8CD6EE3B-F137-432F-8F68-81E9A4A1FCC8}" type="presParOf" srcId="{8F40C4A4-BF5B-4F8A-A04B-6889E09D6D70}" destId="{AC6FD07A-9682-41F5-8374-B3E0339968CE}" srcOrd="2" destOrd="0" presId="urn:microsoft.com/office/officeart/2005/8/layout/process1"/>
    <dgm:cxn modelId="{725945C8-02A2-484E-AA7A-503B88E02D95}" type="presParOf" srcId="{8F40C4A4-BF5B-4F8A-A04B-6889E09D6D70}" destId="{1AC5BF14-9A6A-499B-B964-5471A0CFC106}" srcOrd="3" destOrd="0" presId="urn:microsoft.com/office/officeart/2005/8/layout/process1"/>
    <dgm:cxn modelId="{1760B154-95E3-4957-A7A6-CA67E13C5322}" type="presParOf" srcId="{1AC5BF14-9A6A-499B-B964-5471A0CFC106}" destId="{6E971538-FA26-4EDF-9C91-01DDF517F885}" srcOrd="0" destOrd="0" presId="urn:microsoft.com/office/officeart/2005/8/layout/process1"/>
    <dgm:cxn modelId="{4AB0F926-A89D-42D8-8C52-5DC48392B193}" type="presParOf" srcId="{8F40C4A4-BF5B-4F8A-A04B-6889E09D6D70}" destId="{5EEF93BA-5C18-4673-8B91-F20771324E8B}" srcOrd="4" destOrd="0" presId="urn:microsoft.com/office/officeart/2005/8/layout/process1"/>
    <dgm:cxn modelId="{D1BBDEC7-063A-461A-BD79-CC045CB5B273}" type="presParOf" srcId="{8F40C4A4-BF5B-4F8A-A04B-6889E09D6D70}" destId="{70FC2123-2839-4467-BED7-0296FF7F7003}" srcOrd="5" destOrd="0" presId="urn:microsoft.com/office/officeart/2005/8/layout/process1"/>
    <dgm:cxn modelId="{6515FCC3-6F03-4DDC-880C-2E98F41B2546}" type="presParOf" srcId="{70FC2123-2839-4467-BED7-0296FF7F7003}" destId="{1F4E9629-F9AA-4B8E-BF3C-5E50FC13B260}" srcOrd="0" destOrd="0" presId="urn:microsoft.com/office/officeart/2005/8/layout/process1"/>
    <dgm:cxn modelId="{4B10C7E1-29E5-4367-8360-383DCB5C278D}" type="presParOf" srcId="{8F40C4A4-BF5B-4F8A-A04B-6889E09D6D70}" destId="{689D4E3B-B5D7-444E-903B-D1210F92931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30413-415F-465F-8B1A-0244097C761E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石器时代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同步</a:t>
          </a:r>
          <a:r>
            <a:rPr lang="zh-CN" altLang="en-US" sz="1400" kern="1200" dirty="0" smtClean="0"/>
            <a:t>（一次处理一个请求）</a:t>
          </a:r>
          <a:endParaRPr lang="zh-CN" sz="1400" kern="1200" dirty="0"/>
        </a:p>
      </dsp:txBody>
      <dsp:txXfrm>
        <a:off x="40127" y="1605038"/>
        <a:ext cx="1949441" cy="1141260"/>
      </dsp:txXfrm>
    </dsp:sp>
    <dsp:sp modelId="{627864BF-B31F-4DCF-952A-B2CF598ED5FF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27119" y="2025346"/>
        <a:ext cx="299835" cy="300644"/>
      </dsp:txXfrm>
    </dsp:sp>
    <dsp:sp modelId="{AC6FD07A-9682-41F5-8374-B3E0339968CE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青铜时代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复制进程</a:t>
          </a:r>
          <a:r>
            <a:rPr lang="zh-CN" altLang="en-US" sz="1400" kern="1200" dirty="0" smtClean="0"/>
            <a:t>（同时处理几十个请求）</a:t>
          </a:r>
          <a:endParaRPr lang="zh-CN" sz="1400" kern="1200" dirty="0"/>
        </a:p>
      </dsp:txBody>
      <dsp:txXfrm>
        <a:off x="2868761" y="1605038"/>
        <a:ext cx="1949441" cy="1141260"/>
      </dsp:txXfrm>
    </dsp:sp>
    <dsp:sp modelId="{1AC5BF14-9A6A-499B-B964-5471A0CFC106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055754" y="2025346"/>
        <a:ext cx="299835" cy="300644"/>
      </dsp:txXfrm>
    </dsp:sp>
    <dsp:sp modelId="{5EEF93BA-5C18-4673-8B91-F20771324E8B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白银时代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多线程</a:t>
          </a:r>
          <a:r>
            <a:rPr lang="zh-CN" altLang="en-US" sz="1400" kern="1200" dirty="0" smtClean="0"/>
            <a:t>（同时处理几千个请求）</a:t>
          </a:r>
          <a:endParaRPr lang="zh-CN" sz="1400" kern="1200" dirty="0"/>
        </a:p>
      </dsp:txBody>
      <dsp:txXfrm>
        <a:off x="5697396" y="1605038"/>
        <a:ext cx="1949441" cy="1141260"/>
      </dsp:txXfrm>
    </dsp:sp>
    <dsp:sp modelId="{70FC2123-2839-4467-BED7-0296FF7F7003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884389" y="2025346"/>
        <a:ext cx="299835" cy="300644"/>
      </dsp:txXfrm>
    </dsp:sp>
    <dsp:sp modelId="{689D4E3B-B5D7-444E-903B-D1210F92931C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黄金时代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事件驱</a:t>
          </a:r>
          <a:r>
            <a:rPr lang="zh-CN" sz="1400" kern="1200" dirty="0" smtClean="0"/>
            <a:t>动</a:t>
          </a:r>
          <a:r>
            <a:rPr lang="zh-CN" altLang="en-US" sz="1400" kern="1200" dirty="0" smtClean="0"/>
            <a:t>（异步非阻塞）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协程</a:t>
          </a:r>
          <a:r>
            <a:rPr lang="zh-CN" sz="1400" kern="1200" dirty="0" smtClean="0"/>
            <a:t>（</a:t>
          </a:r>
          <a:r>
            <a:rPr lang="zh-CN" altLang="en-US" sz="1400" kern="1200" dirty="0" smtClean="0"/>
            <a:t>同时处理几万个请求</a:t>
          </a:r>
          <a:r>
            <a:rPr lang="zh-CN" sz="1400" kern="1200" dirty="0" smtClean="0"/>
            <a:t>）</a:t>
          </a:r>
          <a:endParaRPr lang="zh-CN" sz="14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8E5E-5968-4046-95A6-CC59A287FDA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2A82-ABF8-4AB0-8C55-4B1D66087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同步：一次处理一个请求，所有请求按次序等待服务</a:t>
            </a:r>
            <a:endParaRPr lang="en-US" altLang="zh-CN" dirty="0" smtClean="0"/>
          </a:p>
          <a:p>
            <a:r>
              <a:rPr lang="zh-CN" altLang="en-US" dirty="0" smtClean="0"/>
              <a:t>复制进程：为了解决并发问题，通过复制进程来处理更多请求</a:t>
            </a:r>
            <a:endParaRPr lang="en-US" altLang="zh-CN" dirty="0" smtClean="0"/>
          </a:p>
          <a:p>
            <a:r>
              <a:rPr lang="zh-CN" altLang="en-US" dirty="0" smtClean="0"/>
              <a:t>多线程：进程复制过于浪费资源，改用线程，一个线程服务一个请求，</a:t>
            </a:r>
            <a:endParaRPr lang="en-US" altLang="zh-CN" dirty="0" smtClean="0"/>
          </a:p>
          <a:p>
            <a:r>
              <a:rPr lang="zh-CN" altLang="en-US" dirty="0" smtClean="0"/>
              <a:t>黄金时代：当请求数量过多时，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就会耗死在上下文的切换上，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单线程避免了不必要的内存开销和上下文切换开销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3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没用过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的人，是不会相信仅凭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这门活跃于网页编程的脚本语言可以驱动后端复杂的应用程序，也不会相信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在开发高并发、高性能后端服务程序上也有着极大的优势。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密集型的优势主要在于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利用事件循环的处理能力，而不是启动每一个线程为一个请求服务，资源占用极少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(synchronous):</a:t>
            </a:r>
            <a:r>
              <a:rPr lang="zh-CN" altLang="en-US" dirty="0" smtClean="0"/>
              <a:t>在发出一个功能调用时，在没有得到结果之前，该调用就不返回。</a:t>
            </a:r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(asynchronous)</a:t>
            </a:r>
            <a:r>
              <a:rPr lang="zh-CN" altLang="en-US" dirty="0" smtClean="0"/>
              <a:t>：异步的概念和同步相对。当一个异步过程调用发出后，调用者不能立刻得到结果。实际处理这个调用的部件在完成后，通过状态、通知和回调来通知调用者。</a:t>
            </a:r>
          </a:p>
          <a:p>
            <a:r>
              <a:rPr lang="zh-CN" altLang="en-US" dirty="0" smtClean="0"/>
              <a:t>阻塞：阻塞调用是指调用结果返回之前，当前线程会被挂起。函数只有在得到结果之后才会返回。</a:t>
            </a:r>
          </a:p>
          <a:p>
            <a:r>
              <a:rPr lang="zh-CN" altLang="en-US" dirty="0" smtClean="0"/>
              <a:t>非阻塞：非阻塞和阻塞的概念相对应，指在不能立刻得到结果之前，该函数不会阻塞当前线程，而会立刻返回。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0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 http = require('http'); </a:t>
            </a:r>
          </a:p>
          <a:p>
            <a:r>
              <a:rPr lang="en-US" altLang="zh-CN" dirty="0" err="1" smtClean="0"/>
              <a:t>http.createServer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, res) =&gt; 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Method:  ${</a:t>
            </a:r>
            <a:r>
              <a:rPr lang="en-US" altLang="zh-CN" dirty="0" err="1" smtClean="0"/>
              <a:t>req.method</a:t>
            </a:r>
            <a:r>
              <a:rPr lang="en-US" altLang="zh-CN" dirty="0" smtClean="0"/>
              <a:t>}\n`)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URL: ${req.url}`);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res.end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}).listen(3000); </a:t>
            </a:r>
          </a:p>
          <a:p>
            <a:r>
              <a:rPr lang="en-US" altLang="zh-CN" dirty="0" smtClean="0"/>
              <a:t>console.log('server start');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4%3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5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3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4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=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后端技术分享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郝雪</a:t>
            </a:r>
            <a:r>
              <a:rPr lang="zh-CN" altLang="en-US" dirty="0" smtClean="0"/>
              <a:t>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10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服务模型的变迁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031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年天</a:t>
            </a:r>
            <a:r>
              <a:rPr lang="zh-CN" altLang="en-US" dirty="0"/>
              <a:t>才屌丝青年</a:t>
            </a:r>
            <a:r>
              <a:rPr lang="en-US" altLang="zh-CN" dirty="0"/>
              <a:t>Ryan Dahl(</a:t>
            </a:r>
            <a:r>
              <a:rPr lang="zh-CN" altLang="en-US" dirty="0"/>
              <a:t>瑞安达尔</a:t>
            </a:r>
            <a:r>
              <a:rPr lang="en-US" altLang="zh-CN" dirty="0"/>
              <a:t>)</a:t>
            </a:r>
            <a:r>
              <a:rPr lang="zh-CN" altLang="en-US" dirty="0"/>
              <a:t>利用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引擎打造了基于事件循环实现的异步</a:t>
            </a:r>
            <a:r>
              <a:rPr lang="en-US" altLang="zh-CN" dirty="0"/>
              <a:t>IO</a:t>
            </a:r>
            <a:r>
              <a:rPr lang="zh-CN" altLang="en-US" dirty="0"/>
              <a:t>框</a:t>
            </a:r>
            <a:r>
              <a:rPr lang="zh-CN" altLang="en-US" dirty="0" smtClean="0"/>
              <a:t>架（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Node</a:t>
            </a:r>
            <a:r>
              <a:rPr lang="zh-CN" altLang="en-US" dirty="0"/>
              <a:t>的应用场景 </a:t>
            </a:r>
            <a:r>
              <a:rPr lang="en-US" altLang="zh-CN" dirty="0"/>
              <a:t>IO</a:t>
            </a:r>
            <a:r>
              <a:rPr lang="zh-CN" altLang="en-US" dirty="0"/>
              <a:t>密</a:t>
            </a:r>
            <a:r>
              <a:rPr lang="zh-CN" altLang="en-US"/>
              <a:t>集</a:t>
            </a:r>
            <a:r>
              <a:rPr lang="zh-CN" altLang="en-US" smtClean="0"/>
              <a:t>型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密集型：比如 接收一个前端请求</a:t>
            </a:r>
            <a:r>
              <a:rPr lang="en-US" altLang="zh-CN" dirty="0"/>
              <a:t>--</a:t>
            </a:r>
            <a:r>
              <a:rPr lang="zh-CN" altLang="en-US" dirty="0"/>
              <a:t>解析参数</a:t>
            </a:r>
            <a:r>
              <a:rPr lang="en-US" altLang="zh-CN" dirty="0"/>
              <a:t>--</a:t>
            </a:r>
            <a:r>
              <a:rPr lang="zh-CN" altLang="en-US" dirty="0"/>
              <a:t>查询数据库</a:t>
            </a:r>
            <a:r>
              <a:rPr lang="en-US" altLang="zh-CN" dirty="0"/>
              <a:t>--</a:t>
            </a:r>
            <a:r>
              <a:rPr lang="zh-CN" altLang="en-US" dirty="0"/>
              <a:t>返回给前端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单机处理并发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  8k</a:t>
            </a:r>
          </a:p>
          <a:p>
            <a:pPr lvl="1"/>
            <a:r>
              <a:rPr lang="en-US" altLang="zh-CN" dirty="0" smtClean="0"/>
              <a:t>Node.js  2w~3w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的特色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同步、异步，阻塞、非阻塞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6" y="2585533"/>
            <a:ext cx="3761507" cy="206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92" y="2663843"/>
            <a:ext cx="6619007" cy="27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IO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247" y="1988487"/>
            <a:ext cx="4133850" cy="4067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44" y="1988487"/>
            <a:ext cx="4085714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服务器并获取请求方式和请路径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smtClean="0"/>
              <a:t>indes.js </a:t>
            </a:r>
            <a:r>
              <a:rPr lang="zh-CN" altLang="en-US" dirty="0" smtClean="0"/>
              <a:t>复制以上代码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index.js</a:t>
            </a:r>
          </a:p>
          <a:p>
            <a:pPr lvl="1"/>
            <a:r>
              <a:rPr lang="zh-CN" altLang="en-US" dirty="0" smtClean="0"/>
              <a:t>打开浏</a:t>
            </a:r>
            <a:r>
              <a:rPr lang="zh-CN" altLang="en-US" dirty="0"/>
              <a:t>览</a:t>
            </a:r>
            <a:r>
              <a:rPr lang="zh-CN" altLang="en-US" dirty="0" smtClean="0"/>
              <a:t>器输入 </a:t>
            </a:r>
            <a:r>
              <a:rPr lang="en-US" altLang="zh-CN" dirty="0" smtClean="0"/>
              <a:t>localhost:3000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0" y="2367972"/>
            <a:ext cx="4448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剖</a:t>
            </a:r>
            <a:r>
              <a:rPr lang="zh-CN" altLang="en-US" dirty="0" smtClean="0">
                <a:hlinkClick r:id="rId3"/>
              </a:rPr>
              <a:t>析</a:t>
            </a:r>
            <a:r>
              <a:rPr lang="en-US" altLang="zh-CN" dirty="0" smtClean="0">
                <a:hlinkClick r:id="rId3"/>
              </a:rPr>
              <a:t>Node</a:t>
            </a:r>
            <a:r>
              <a:rPr lang="zh-CN" altLang="en-US" dirty="0" smtClean="0">
                <a:hlinkClick r:id="rId3"/>
              </a:rPr>
              <a:t>运行模型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6068" y="1690688"/>
            <a:ext cx="9399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793</Words>
  <Application>Microsoft Office PowerPoint</Application>
  <PresentationFormat>宽屏</PresentationFormat>
  <Paragraphs>58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Node.js后端技术分享</vt:lpstr>
      <vt:lpstr>服务模型的变迁</vt:lpstr>
      <vt:lpstr>Node简介</vt:lpstr>
      <vt:lpstr>Node的特色—异步IO</vt:lpstr>
      <vt:lpstr>传统IO vs 异步IO</vt:lpstr>
      <vt:lpstr>搭建一个Node服务</vt:lpstr>
      <vt:lpstr>剖析Node运行模型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Node.js后端技术分享</dc:title>
  <dc:creator>lenovo</dc:creator>
  <cp:lastModifiedBy>lenovo</cp:lastModifiedBy>
  <cp:revision>25</cp:revision>
  <dcterms:created xsi:type="dcterms:W3CDTF">2018-11-22T03:24:23Z</dcterms:created>
  <dcterms:modified xsi:type="dcterms:W3CDTF">2018-11-23T03:45:31Z</dcterms:modified>
</cp:coreProperties>
</file>