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0" r:id="rId7"/>
    <p:sldId id="265" r:id="rId8"/>
    <p:sldId id="261" r:id="rId9"/>
    <p:sldId id="267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enware\Desktop\final_sho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enware\Desktop\final_sho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Psroialign vs Psroipooling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Psroialign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Sheet1!$K$11:$K$22</c:f>
              <c:numCache>
                <c:formatCode>General</c:formatCode>
                <c:ptCount val="12"/>
                <c:pt idx="0">
                  <c:v>6.1099500000000003E-3</c:v>
                </c:pt>
                <c:pt idx="1">
                  <c:v>9.95155E-3</c:v>
                </c:pt>
                <c:pt idx="2">
                  <c:v>8.2376900000000006E-3</c:v>
                </c:pt>
                <c:pt idx="3">
                  <c:v>1.4008980000000001E-2</c:v>
                </c:pt>
                <c:pt idx="4">
                  <c:v>7.1865699999999998E-3</c:v>
                </c:pt>
                <c:pt idx="5">
                  <c:v>6.6044199999999997E-3</c:v>
                </c:pt>
                <c:pt idx="6">
                  <c:v>1.1390880000000001E-2</c:v>
                </c:pt>
                <c:pt idx="7">
                  <c:v>9.4386599999999998E-3</c:v>
                </c:pt>
                <c:pt idx="8">
                  <c:v>1.2346289999999999E-2</c:v>
                </c:pt>
                <c:pt idx="9">
                  <c:v>1.258715E-2</c:v>
                </c:pt>
                <c:pt idx="10">
                  <c:v>1.231224E-2</c:v>
                </c:pt>
                <c:pt idx="11">
                  <c:v>1.2460250000000001E-2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9C-4638-9067-D98385657FEB}"/>
            </c:ext>
          </c:extLst>
        </c:ser>
        <c:ser>
          <c:idx val="1"/>
          <c:order val="1"/>
          <c:tx>
            <c:v>Psroipooing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Sheet1!$J$11:$J$22</c:f>
              <c:numCache>
                <c:formatCode>General</c:formatCode>
                <c:ptCount val="12"/>
                <c:pt idx="0">
                  <c:v>9.0700799999999995E-3</c:v>
                </c:pt>
                <c:pt idx="1">
                  <c:v>1.0001889999999999E-2</c:v>
                </c:pt>
                <c:pt idx="2">
                  <c:v>9.3137900000000006E-3</c:v>
                </c:pt>
                <c:pt idx="3">
                  <c:v>1.670429E-2</c:v>
                </c:pt>
                <c:pt idx="4">
                  <c:v>7.4401399999999996E-3</c:v>
                </c:pt>
                <c:pt idx="5">
                  <c:v>9.0243600000000004E-3</c:v>
                </c:pt>
                <c:pt idx="6">
                  <c:v>1.457849E-2</c:v>
                </c:pt>
                <c:pt idx="7">
                  <c:v>1.209759E-2</c:v>
                </c:pt>
                <c:pt idx="8">
                  <c:v>1.3212E-2</c:v>
                </c:pt>
                <c:pt idx="9">
                  <c:v>1.1298219999999999E-2</c:v>
                </c:pt>
                <c:pt idx="10">
                  <c:v>1.480602E-2</c:v>
                </c:pt>
                <c:pt idx="11">
                  <c:v>1.7362300000000001E-2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9C-4638-9067-D98385657F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9639360"/>
        <c:axId val="849642272"/>
      </c:lineChart>
      <c:catAx>
        <c:axId val="84963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9642272"/>
        <c:crosses val="autoZero"/>
        <c:auto val="1"/>
        <c:lblAlgn val="ctr"/>
        <c:lblOffset val="100"/>
        <c:noMultiLvlLbl val="0"/>
      </c:catAx>
      <c:valAx>
        <c:axId val="84964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963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model ensemble vs single model</a:t>
            </a:r>
            <a:endParaRPr lang="zh-CN" altLang="zh-CN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zh-CN" altLang="en-US" dirty="0"/>
          </a:p>
        </c:rich>
      </c:tx>
      <c:layout>
        <c:manualLayout>
          <c:xMode val="edge"/>
          <c:yMode val="edge"/>
          <c:x val="0.26730761739276127"/>
          <c:y val="3.64540196904698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v>ensemble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Sheet1!$D$10:$D$27</c:f>
              <c:numCache>
                <c:formatCode>General</c:formatCode>
                <c:ptCount val="18"/>
                <c:pt idx="0">
                  <c:v>5.29635E-3</c:v>
                </c:pt>
                <c:pt idx="1">
                  <c:v>1.165924E-2</c:v>
                </c:pt>
                <c:pt idx="2">
                  <c:v>7.0355299999999999E-3</c:v>
                </c:pt>
                <c:pt idx="3">
                  <c:v>1.0448280000000001E-2</c:v>
                </c:pt>
                <c:pt idx="4">
                  <c:v>5.4592599999999996E-3</c:v>
                </c:pt>
                <c:pt idx="5">
                  <c:v>6.7186700000000004E-3</c:v>
                </c:pt>
                <c:pt idx="6">
                  <c:v>8.6406499999999997E-3</c:v>
                </c:pt>
                <c:pt idx="7">
                  <c:v>7.4199599999999998E-3</c:v>
                </c:pt>
                <c:pt idx="8">
                  <c:v>5.6635499999999998E-3</c:v>
                </c:pt>
                <c:pt idx="9">
                  <c:v>7.3298599999999997E-3</c:v>
                </c:pt>
                <c:pt idx="10">
                  <c:v>9.3849099999999998E-3</c:v>
                </c:pt>
                <c:pt idx="11">
                  <c:v>8.4366400000000005E-3</c:v>
                </c:pt>
                <c:pt idx="12">
                  <c:v>9.2115300000000008E-3</c:v>
                </c:pt>
                <c:pt idx="13">
                  <c:v>5.5166499999999997E-3</c:v>
                </c:pt>
                <c:pt idx="14">
                  <c:v>8.5040199999999993E-3</c:v>
                </c:pt>
                <c:pt idx="15">
                  <c:v>9.1177700000000007E-3</c:v>
                </c:pt>
                <c:pt idx="16">
                  <c:v>9.1838800000000002E-3</c:v>
                </c:pt>
                <c:pt idx="17">
                  <c:v>5.93197E-3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9C-4BF8-AF44-0F6BA8F74C41}"/>
            </c:ext>
          </c:extLst>
        </c:ser>
        <c:ser>
          <c:idx val="1"/>
          <c:order val="1"/>
          <c:tx>
            <c:v>single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Sheet1!$G$10:$G$27</c:f>
              <c:numCache>
                <c:formatCode>General</c:formatCode>
                <c:ptCount val="18"/>
                <c:pt idx="0">
                  <c:v>6.0644499999999999E-3</c:v>
                </c:pt>
                <c:pt idx="1">
                  <c:v>1.11442E-2</c:v>
                </c:pt>
                <c:pt idx="2">
                  <c:v>8.1569799999999994E-3</c:v>
                </c:pt>
                <c:pt idx="3">
                  <c:v>1.1543889999999999E-2</c:v>
                </c:pt>
                <c:pt idx="4">
                  <c:v>6.1383599999999998E-3</c:v>
                </c:pt>
                <c:pt idx="5">
                  <c:v>8.0401599999999993E-3</c:v>
                </c:pt>
                <c:pt idx="6">
                  <c:v>8.9489700000000005E-3</c:v>
                </c:pt>
                <c:pt idx="7">
                  <c:v>8.2775799999999997E-3</c:v>
                </c:pt>
                <c:pt idx="8">
                  <c:v>5.6820000000000004E-3</c:v>
                </c:pt>
                <c:pt idx="9">
                  <c:v>8.3285200000000007E-3</c:v>
                </c:pt>
                <c:pt idx="10">
                  <c:v>9.1004999999999992E-3</c:v>
                </c:pt>
                <c:pt idx="11">
                  <c:v>7.4081399999999997E-3</c:v>
                </c:pt>
                <c:pt idx="12">
                  <c:v>9.4067000000000005E-3</c:v>
                </c:pt>
                <c:pt idx="13">
                  <c:v>6.94643E-3</c:v>
                </c:pt>
                <c:pt idx="14">
                  <c:v>8.9603100000000008E-3</c:v>
                </c:pt>
                <c:pt idx="15">
                  <c:v>9.7252499999999995E-3</c:v>
                </c:pt>
                <c:pt idx="16">
                  <c:v>9.4199499999999999E-3</c:v>
                </c:pt>
                <c:pt idx="17">
                  <c:v>6.9865500000000002E-3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9C-4BF8-AF44-0F6BA8F74C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3798544"/>
        <c:axId val="1083800208"/>
      </c:lineChart>
      <c:catAx>
        <c:axId val="1083798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3800208"/>
        <c:crosses val="autoZero"/>
        <c:auto val="1"/>
        <c:lblAlgn val="ctr"/>
        <c:lblOffset val="100"/>
        <c:noMultiLvlLbl val="0"/>
      </c:catAx>
      <c:valAx>
        <c:axId val="108380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379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A5B65-78E3-4BFF-A139-1A9D388B0658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62A00-DCB7-4AD6-9508-ADA9870DB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535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91AA-D736-42DC-B8A0-8FDE0923B00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123-2826-4AEE-A62B-35803520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24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91AA-D736-42DC-B8A0-8FDE0923B00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123-2826-4AEE-A62B-35803520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1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91AA-D736-42DC-B8A0-8FDE0923B00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123-2826-4AEE-A62B-35803520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4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91AA-D736-42DC-B8A0-8FDE0923B00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123-2826-4AEE-A62B-35803520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3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91AA-D736-42DC-B8A0-8FDE0923B00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123-2826-4AEE-A62B-35803520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26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91AA-D736-42DC-B8A0-8FDE0923B00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123-2826-4AEE-A62B-35803520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1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91AA-D736-42DC-B8A0-8FDE0923B00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123-2826-4AEE-A62B-35803520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7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91AA-D736-42DC-B8A0-8FDE0923B00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123-2826-4AEE-A62B-35803520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3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91AA-D736-42DC-B8A0-8FDE0923B00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123-2826-4AEE-A62B-35803520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34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91AA-D736-42DC-B8A0-8FDE0923B00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123-2826-4AEE-A62B-35803520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0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91AA-D736-42DC-B8A0-8FDE0923B00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123-2826-4AEE-A62B-35803520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7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D91AA-D736-42DC-B8A0-8FDE0923B007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9123-2826-4AEE-A62B-35803520E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43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0937" y="1992891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MCDC Summary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2260600" y="4008438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842" y="6242852"/>
            <a:ext cx="287619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100" y="653267"/>
            <a:ext cx="10515600" cy="1325563"/>
          </a:xfrm>
        </p:spPr>
        <p:txBody>
          <a:bodyPr/>
          <a:lstStyle/>
          <a:p>
            <a:r>
              <a:rPr lang="zh-CN" altLang="en-US" sz="3600" dirty="0" smtClean="0"/>
              <a:t>降噪的</a:t>
            </a:r>
            <a:r>
              <a:rPr lang="zh-CN" altLang="en-US" sz="3600" dirty="0"/>
              <a:t>其他</a:t>
            </a:r>
            <a:r>
              <a:rPr lang="zh-CN" altLang="en-US" sz="3600" dirty="0" smtClean="0"/>
              <a:t>尝试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asymmetric variance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confidence</a:t>
            </a:r>
            <a:r>
              <a:rPr lang="zh-CN" altLang="en-US" dirty="0" smtClean="0"/>
              <a:t>的计算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79163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asymvar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t-BR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]|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791630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38200" y="4891809"/>
                <a:ext cx="9931400" cy="668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confidence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𝑐𝑙𝑖𝑝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threshold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𝑎𝑠𝑦𝑚𝑣𝑎𝑟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𝑎𝑙𝑝h𝑎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91809"/>
                <a:ext cx="9931400" cy="668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405" y="6176963"/>
            <a:ext cx="287619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2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419" y="49443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视频去抖动的尝试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9945" y="2656897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kalman</a:t>
            </a:r>
            <a:r>
              <a:rPr lang="zh-CN" altLang="en-US" dirty="0" smtClean="0"/>
              <a:t>滤波，平滑由于视频抖动带来的视频俯仰角的突变</a:t>
            </a:r>
            <a:endParaRPr lang="en-US" altLang="zh-CN" dirty="0"/>
          </a:p>
          <a:p>
            <a:r>
              <a:rPr lang="zh-CN" altLang="en-US" dirty="0" smtClean="0"/>
              <a:t>对于视频抖动剧烈的场景能</a:t>
            </a:r>
            <a:r>
              <a:rPr lang="en-US" altLang="zh-CN" dirty="0" smtClean="0"/>
              <a:t>work</a:t>
            </a:r>
          </a:p>
          <a:p>
            <a:r>
              <a:rPr lang="zh-CN" altLang="en-US" dirty="0" smtClean="0"/>
              <a:t>对于比较平稳的变化，比如上坡反而会使距离测量结果变差（用投影求</a:t>
            </a:r>
            <a:r>
              <a:rPr lang="en-US" altLang="zh-CN" dirty="0" smtClean="0"/>
              <a:t>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505" y="6311900"/>
            <a:ext cx="287619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8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车牌定位的尝试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220" y="1787525"/>
            <a:ext cx="5518150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905000"/>
            <a:ext cx="6217920" cy="4368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180" y="6372286"/>
            <a:ext cx="287619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9900"/>
            <a:ext cx="10515600" cy="74930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距离度量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投影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拟合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008" y="1370409"/>
            <a:ext cx="7015692" cy="52617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700" y="6238112"/>
            <a:ext cx="287619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08" y="0"/>
            <a:ext cx="8692092" cy="6519069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605" y="6157943"/>
            <a:ext cx="287619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拟合曲线</a:t>
            </a:r>
            <a:r>
              <a:rPr lang="en-US" altLang="zh-CN" dirty="0" smtClean="0"/>
              <a:t>(d-w)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231" y="1825625"/>
            <a:ext cx="9051537" cy="435133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673" y="6176963"/>
            <a:ext cx="287619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5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3.Rfcn align </a:t>
            </a:r>
            <a:r>
              <a:rPr lang="zh-CN" altLang="en-US" dirty="0" smtClean="0"/>
              <a:t>和</a:t>
            </a:r>
            <a:r>
              <a:rPr lang="en-US" altLang="zh-CN" dirty="0" err="1"/>
              <a:t>R</a:t>
            </a:r>
            <a:r>
              <a:rPr lang="en-US" altLang="zh-CN" dirty="0" err="1" smtClean="0"/>
              <a:t>fcn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705" y="6372286"/>
            <a:ext cx="2876190" cy="485714"/>
          </a:xfrm>
          <a:prstGeom prst="rect">
            <a:avLst/>
          </a:prstGeom>
        </p:spPr>
      </p:pic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491657"/>
              </p:ext>
            </p:extLst>
          </p:nvPr>
        </p:nvGraphicFramePr>
        <p:xfrm>
          <a:off x="1925782" y="1557770"/>
          <a:ext cx="8340436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23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4.Crop/resize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像素宽度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和实际距离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是成反比例关系的，在</a:t>
            </a:r>
            <a:r>
              <a:rPr lang="en-US" altLang="zh-CN" dirty="0" smtClean="0"/>
              <a:t>w</a:t>
            </a:r>
            <a:r>
              <a:rPr lang="zh-CN" altLang="en-US" dirty="0" smtClean="0"/>
              <a:t>比较小的时候，对</a:t>
            </a:r>
            <a:r>
              <a:rPr lang="en-US" altLang="zh-CN" dirty="0" smtClean="0"/>
              <a:t>d</a:t>
            </a:r>
            <a:r>
              <a:rPr lang="zh-CN" altLang="en-US" dirty="0" smtClean="0"/>
              <a:t>影响是很大的，我们对远距离图片进行</a:t>
            </a:r>
            <a:r>
              <a:rPr lang="en-US" altLang="zh-CN" dirty="0" smtClean="0"/>
              <a:t>crop</a:t>
            </a:r>
            <a:r>
              <a:rPr lang="zh-CN" altLang="en-US" dirty="0" smtClean="0"/>
              <a:t>，然后进行检测，提高远距离目标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的检测。降低误差。</a:t>
            </a:r>
            <a:endParaRPr lang="en-US" altLang="zh-CN" dirty="0"/>
          </a:p>
          <a:p>
            <a:r>
              <a:rPr lang="zh-CN" altLang="en-US" dirty="0" smtClean="0"/>
              <a:t>训练数据时图片</a:t>
            </a:r>
            <a:r>
              <a:rPr lang="en-US" altLang="zh-CN" dirty="0" smtClean="0"/>
              <a:t>resize</a:t>
            </a:r>
            <a:r>
              <a:rPr lang="zh-CN" altLang="en-US" dirty="0" smtClean="0"/>
              <a:t>到</a:t>
            </a:r>
            <a:r>
              <a:rPr lang="en-US" altLang="zh-CN" dirty="0" smtClean="0"/>
              <a:t>(600,1000),</a:t>
            </a:r>
            <a:r>
              <a:rPr lang="zh-CN" altLang="en-US" dirty="0" smtClean="0"/>
              <a:t>在测试时我们发现</a:t>
            </a:r>
            <a:r>
              <a:rPr lang="en-US" altLang="zh-CN" dirty="0" smtClean="0"/>
              <a:t>resize</a:t>
            </a:r>
            <a:r>
              <a:rPr lang="zh-CN" altLang="en-US" dirty="0" smtClean="0"/>
              <a:t>到</a:t>
            </a:r>
            <a:r>
              <a:rPr lang="en-US" altLang="zh-CN" dirty="0" smtClean="0"/>
              <a:t>(900,1300)</a:t>
            </a:r>
            <a:r>
              <a:rPr lang="zh-CN" altLang="en-US" dirty="0" smtClean="0"/>
              <a:t>效果好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10369203" cy="19314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05" y="6324600"/>
            <a:ext cx="287619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en-US" altLang="zh-CN" dirty="0"/>
              <a:t>ensemble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205" y="6107143"/>
            <a:ext cx="2876190" cy="48571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528981"/>
              </p:ext>
            </p:extLst>
          </p:nvPr>
        </p:nvGraphicFramePr>
        <p:xfrm>
          <a:off x="1331191" y="1406267"/>
          <a:ext cx="9215581" cy="4528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991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如何求速度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最佳预测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无后续信息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Kalman</a:t>
            </a:r>
            <a:r>
              <a:rPr lang="en-US" altLang="zh-CN" dirty="0" smtClean="0"/>
              <a:t> </a:t>
            </a:r>
            <a:r>
              <a:rPr lang="zh-CN" altLang="en-US" dirty="0" smtClean="0"/>
              <a:t>滤波</a:t>
            </a:r>
            <a:r>
              <a:rPr lang="en-US" altLang="zh-CN" dirty="0" smtClean="0"/>
              <a:t>(</a:t>
            </a:r>
            <a:r>
              <a:rPr lang="zh-CN" altLang="en-US" dirty="0" smtClean="0"/>
              <a:t>时延和抖动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小</a:t>
            </a:r>
            <a:r>
              <a:rPr lang="zh-CN" altLang="en-US" dirty="0" smtClean="0"/>
              <a:t>波滤波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05" y="6176963"/>
            <a:ext cx="287619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199" y="492520"/>
            <a:ext cx="10515600" cy="109775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小波降噪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21" y="967509"/>
            <a:ext cx="11378839" cy="541481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605" y="6184898"/>
            <a:ext cx="2876190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205</Words>
  <Application>Microsoft Office PowerPoint</Application>
  <PresentationFormat>宽屏</PresentationFormat>
  <Paragraphs>25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Cambria Math</vt:lpstr>
      <vt:lpstr>Office 主题</vt:lpstr>
      <vt:lpstr>MCDC Summary </vt:lpstr>
      <vt:lpstr>1.距离度量(投影 vs 拟合)</vt:lpstr>
      <vt:lpstr>PowerPoint 演示文稿</vt:lpstr>
      <vt:lpstr>2.拟合曲线(d-w)</vt:lpstr>
      <vt:lpstr>3.Rfcn align 和Rfcn对比</vt:lpstr>
      <vt:lpstr>4.Crop/resize</vt:lpstr>
      <vt:lpstr>5.ensemble</vt:lpstr>
      <vt:lpstr>6.如何求速度</vt:lpstr>
      <vt:lpstr>小波降噪 </vt:lpstr>
      <vt:lpstr>降噪的其他尝试 asymmetric variance 与 confidence的计算</vt:lpstr>
      <vt:lpstr>7.视频去抖动的尝试</vt:lpstr>
      <vt:lpstr>8.车牌定位的尝试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MCDC Summary</dc:title>
  <dc:creator>关俊</dc:creator>
  <cp:lastModifiedBy>alienware</cp:lastModifiedBy>
  <cp:revision>39</cp:revision>
  <dcterms:created xsi:type="dcterms:W3CDTF">2018-05-09T20:34:51Z</dcterms:created>
  <dcterms:modified xsi:type="dcterms:W3CDTF">2018-05-10T13:53:47Z</dcterms:modified>
</cp:coreProperties>
</file>